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slideLayouts/slideLayout4.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20" r:id="rId1"/>
    <p:sldMasterId id="2147483825" r:id="rId2"/>
    <p:sldMasterId id="2147483822" r:id="rId3"/>
  </p:sldMasterIdLst>
  <p:notesMasterIdLst>
    <p:notesMasterId r:id="rId58"/>
  </p:notesMasterIdLst>
  <p:handoutMasterIdLst>
    <p:handoutMasterId r:id="rId59"/>
  </p:handoutMasterIdLst>
  <p:sldIdLst>
    <p:sldId id="256" r:id="rId4"/>
    <p:sldId id="288" r:id="rId5"/>
    <p:sldId id="264" r:id="rId6"/>
    <p:sldId id="266" r:id="rId7"/>
    <p:sldId id="324" r:id="rId8"/>
    <p:sldId id="325" r:id="rId9"/>
    <p:sldId id="291" r:id="rId10"/>
    <p:sldId id="292" r:id="rId11"/>
    <p:sldId id="293" r:id="rId12"/>
    <p:sldId id="261" r:id="rId13"/>
    <p:sldId id="298" r:id="rId14"/>
    <p:sldId id="294" r:id="rId15"/>
    <p:sldId id="276" r:id="rId16"/>
    <p:sldId id="287" r:id="rId17"/>
    <p:sldId id="279" r:id="rId18"/>
    <p:sldId id="280" r:id="rId19"/>
    <p:sldId id="281" r:id="rId20"/>
    <p:sldId id="282" r:id="rId21"/>
    <p:sldId id="283" r:id="rId22"/>
    <p:sldId id="317" r:id="rId23"/>
    <p:sldId id="318" r:id="rId24"/>
    <p:sldId id="319" r:id="rId25"/>
    <p:sldId id="320" r:id="rId26"/>
    <p:sldId id="323" r:id="rId27"/>
    <p:sldId id="321" r:id="rId28"/>
    <p:sldId id="269" r:id="rId29"/>
    <p:sldId id="274" r:id="rId30"/>
    <p:sldId id="268" r:id="rId31"/>
    <p:sldId id="267" r:id="rId32"/>
    <p:sldId id="284" r:id="rId33"/>
    <p:sldId id="295" r:id="rId34"/>
    <p:sldId id="296" r:id="rId35"/>
    <p:sldId id="299" r:id="rId36"/>
    <p:sldId id="300" r:id="rId37"/>
    <p:sldId id="301" r:id="rId38"/>
    <p:sldId id="303" r:id="rId39"/>
    <p:sldId id="302" r:id="rId40"/>
    <p:sldId id="275" r:id="rId41"/>
    <p:sldId id="297" r:id="rId42"/>
    <p:sldId id="313" r:id="rId43"/>
    <p:sldId id="304" r:id="rId44"/>
    <p:sldId id="305" r:id="rId45"/>
    <p:sldId id="306" r:id="rId46"/>
    <p:sldId id="308" r:id="rId47"/>
    <p:sldId id="309" r:id="rId48"/>
    <p:sldId id="310" r:id="rId49"/>
    <p:sldId id="311" r:id="rId50"/>
    <p:sldId id="312" r:id="rId51"/>
    <p:sldId id="307" r:id="rId52"/>
    <p:sldId id="315" r:id="rId53"/>
    <p:sldId id="316" r:id="rId54"/>
    <p:sldId id="314" r:id="rId55"/>
    <p:sldId id="263" r:id="rId56"/>
    <p:sldId id="260" r:id="rId57"/>
  </p:sldIdLst>
  <p:sldSz cx="9144000" cy="5143500" type="screen16x9"/>
  <p:notesSz cx="6797675" cy="9926638"/>
  <p:defaultTextStyle>
    <a:defPPr>
      <a:defRPr lang="en-AU"/>
    </a:defPPr>
    <a:lvl1pPr algn="l" rtl="0" fontAlgn="base">
      <a:spcBef>
        <a:spcPct val="0"/>
      </a:spcBef>
      <a:spcAft>
        <a:spcPct val="0"/>
      </a:spcAft>
      <a:defRPr sz="1600" kern="1200">
        <a:solidFill>
          <a:schemeClr val="tx1"/>
        </a:solidFill>
        <a:latin typeface="Arial" charset="0"/>
        <a:ea typeface="+mn-ea"/>
        <a:cs typeface="Arial" charset="0"/>
      </a:defRPr>
    </a:lvl1pPr>
    <a:lvl2pPr marL="457200" algn="l" rtl="0" fontAlgn="base">
      <a:spcBef>
        <a:spcPct val="0"/>
      </a:spcBef>
      <a:spcAft>
        <a:spcPct val="0"/>
      </a:spcAft>
      <a:defRPr sz="1600" kern="1200">
        <a:solidFill>
          <a:schemeClr val="tx1"/>
        </a:solidFill>
        <a:latin typeface="Arial" charset="0"/>
        <a:ea typeface="+mn-ea"/>
        <a:cs typeface="Arial" charset="0"/>
      </a:defRPr>
    </a:lvl2pPr>
    <a:lvl3pPr marL="914400" algn="l" rtl="0" fontAlgn="base">
      <a:spcBef>
        <a:spcPct val="0"/>
      </a:spcBef>
      <a:spcAft>
        <a:spcPct val="0"/>
      </a:spcAft>
      <a:defRPr sz="1600" kern="1200">
        <a:solidFill>
          <a:schemeClr val="tx1"/>
        </a:solidFill>
        <a:latin typeface="Arial" charset="0"/>
        <a:ea typeface="+mn-ea"/>
        <a:cs typeface="Arial" charset="0"/>
      </a:defRPr>
    </a:lvl3pPr>
    <a:lvl4pPr marL="1371600" algn="l" rtl="0" fontAlgn="base">
      <a:spcBef>
        <a:spcPct val="0"/>
      </a:spcBef>
      <a:spcAft>
        <a:spcPct val="0"/>
      </a:spcAft>
      <a:defRPr sz="1600" kern="1200">
        <a:solidFill>
          <a:schemeClr val="tx1"/>
        </a:solidFill>
        <a:latin typeface="Arial" charset="0"/>
        <a:ea typeface="+mn-ea"/>
        <a:cs typeface="Arial" charset="0"/>
      </a:defRPr>
    </a:lvl4pPr>
    <a:lvl5pPr marL="1828800" algn="l" rtl="0" fontAlgn="base">
      <a:spcBef>
        <a:spcPct val="0"/>
      </a:spcBef>
      <a:spcAft>
        <a:spcPct val="0"/>
      </a:spcAft>
      <a:defRPr sz="1600" kern="1200">
        <a:solidFill>
          <a:schemeClr val="tx1"/>
        </a:solidFill>
        <a:latin typeface="Arial" charset="0"/>
        <a:ea typeface="+mn-ea"/>
        <a:cs typeface="Arial" charset="0"/>
      </a:defRPr>
    </a:lvl5pPr>
    <a:lvl6pPr marL="2286000" algn="l" defTabSz="914400" rtl="0" eaLnBrk="1" latinLnBrk="0" hangingPunct="1">
      <a:defRPr sz="1600" kern="1200">
        <a:solidFill>
          <a:schemeClr val="tx1"/>
        </a:solidFill>
        <a:latin typeface="Arial" charset="0"/>
        <a:ea typeface="+mn-ea"/>
        <a:cs typeface="Arial" charset="0"/>
      </a:defRPr>
    </a:lvl6pPr>
    <a:lvl7pPr marL="2743200" algn="l" defTabSz="914400" rtl="0" eaLnBrk="1" latinLnBrk="0" hangingPunct="1">
      <a:defRPr sz="1600" kern="1200">
        <a:solidFill>
          <a:schemeClr val="tx1"/>
        </a:solidFill>
        <a:latin typeface="Arial" charset="0"/>
        <a:ea typeface="+mn-ea"/>
        <a:cs typeface="Arial" charset="0"/>
      </a:defRPr>
    </a:lvl7pPr>
    <a:lvl8pPr marL="3200400" algn="l" defTabSz="914400" rtl="0" eaLnBrk="1" latinLnBrk="0" hangingPunct="1">
      <a:defRPr sz="1600" kern="1200">
        <a:solidFill>
          <a:schemeClr val="tx1"/>
        </a:solidFill>
        <a:latin typeface="Arial" charset="0"/>
        <a:ea typeface="+mn-ea"/>
        <a:cs typeface="Arial" charset="0"/>
      </a:defRPr>
    </a:lvl8pPr>
    <a:lvl9pPr marL="3657600" algn="l" defTabSz="914400" rtl="0" eaLnBrk="1" latinLnBrk="0" hangingPunct="1">
      <a:defRPr sz="16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1621">
          <p15:clr>
            <a:srgbClr val="A4A3A4"/>
          </p15:clr>
        </p15:guide>
        <p15:guide id="2" pos="2880">
          <p15:clr>
            <a:srgbClr val="A4A3A4"/>
          </p15:clr>
        </p15:guide>
      </p15:sldGuideLst>
    </p:ext>
    <p:ext uri="{2D200454-40CA-4A62-9FC3-DE9A4176ACB9}">
      <p15:notesGuideLst xmlns:p15="http://schemas.microsoft.com/office/powerpoint/2012/main">
        <p15:guide id="1" orient="horz" pos="3126">
          <p15:clr>
            <a:srgbClr val="A4A3A4"/>
          </p15:clr>
        </p15:guide>
        <p15:guide id="2" pos="214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933"/>
    <a:srgbClr val="F3732F"/>
    <a:srgbClr val="4D4D4D"/>
    <a:srgbClr val="78BE20"/>
    <a:srgbClr val="ED1B30"/>
    <a:srgbClr val="D73D41"/>
    <a:srgbClr val="F0CEC4"/>
    <a:srgbClr val="EDD2C7"/>
    <a:srgbClr val="000000"/>
    <a:srgbClr val="0000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58" autoAdjust="0"/>
    <p:restoredTop sz="94726" autoAdjust="0"/>
  </p:normalViewPr>
  <p:slideViewPr>
    <p:cSldViewPr snapToGrid="0" snapToObjects="1">
      <p:cViewPr>
        <p:scale>
          <a:sx n="95" d="100"/>
          <a:sy n="95" d="100"/>
        </p:scale>
        <p:origin x="2104" y="1368"/>
      </p:cViewPr>
      <p:guideLst>
        <p:guide orient="horz" pos="1621"/>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93" d="100"/>
          <a:sy n="93" d="100"/>
        </p:scale>
        <p:origin x="-3774" y="-102"/>
      </p:cViewPr>
      <p:guideLst>
        <p:guide orient="horz" pos="3126"/>
        <p:guide pos="2141"/>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tableStyles" Target="tableStyle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notesMaster" Target="notesMasters/notesMaster1.xml"/><Relationship Id="rId5" Type="http://schemas.openxmlformats.org/officeDocument/2006/relationships/slide" Target="slides/slide2.xml"/><Relationship Id="rId61" Type="http://schemas.openxmlformats.org/officeDocument/2006/relationships/viewProps" Target="viewProps.xml"/><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8" Type="http://schemas.openxmlformats.org/officeDocument/2006/relationships/slide" Target="slides/slide5.xml"/><Relationship Id="rId51" Type="http://schemas.openxmlformats.org/officeDocument/2006/relationships/slide" Target="slides/slide48.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handoutMaster" Target="handoutMasters/handoutMaster1.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presProps" Target="presProps.xml"/><Relationship Id="rId4" Type="http://schemas.openxmlformats.org/officeDocument/2006/relationships/slide" Target="slides/slide1.xml"/><Relationship Id="rId9" Type="http://schemas.openxmlformats.org/officeDocument/2006/relationships/slide" Target="slides/slide6.xml"/></Relationships>
</file>

<file path=ppt/diagrams/colors1.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A937C59-397D-3646-9699-22F5B50CD196}" type="doc">
      <dgm:prSet loTypeId="urn:microsoft.com/office/officeart/2005/8/layout/process1" loCatId="" qsTypeId="urn:microsoft.com/office/officeart/2005/8/quickstyle/simple3" qsCatId="simple" csTypeId="urn:microsoft.com/office/officeart/2005/8/colors/accent0_3" csCatId="mainScheme" phldr="1"/>
      <dgm:spPr/>
      <dgm:t>
        <a:bodyPr/>
        <a:lstStyle/>
        <a:p>
          <a:endParaRPr lang="en-US"/>
        </a:p>
      </dgm:t>
    </dgm:pt>
    <dgm:pt modelId="{86E45362-DB94-824C-A3F8-943C48537099}">
      <dgm:prSet phldrT="[Text]"/>
      <dgm:spPr>
        <a:gradFill rotWithShape="0">
          <a:gsLst>
            <a:gs pos="0">
              <a:srgbClr val="0070C0"/>
            </a:gs>
            <a:gs pos="35000">
              <a:srgbClr val="00B0F0"/>
            </a:gs>
            <a:gs pos="100000">
              <a:srgbClr val="0070C0"/>
            </a:gs>
          </a:gsLst>
        </a:gradFill>
      </dgm:spPr>
      <dgm:t>
        <a:bodyPr/>
        <a:lstStyle/>
        <a:p>
          <a:pPr rtl="0"/>
          <a:r>
            <a:rPr lang="en-US" dirty="0">
              <a:solidFill>
                <a:schemeClr val="accent6"/>
              </a:solidFill>
            </a:rPr>
            <a:t>2012</a:t>
          </a:r>
        </a:p>
      </dgm:t>
    </dgm:pt>
    <dgm:pt modelId="{1359A1F1-123A-0347-8FCD-9CDF3ABF4C31}" type="parTrans" cxnId="{903BC925-F559-184D-9DA4-F58FF01B1456}">
      <dgm:prSet/>
      <dgm:spPr/>
      <dgm:t>
        <a:bodyPr/>
        <a:lstStyle/>
        <a:p>
          <a:endParaRPr lang="en-US"/>
        </a:p>
      </dgm:t>
    </dgm:pt>
    <dgm:pt modelId="{8ADA32B6-AD29-4E43-8423-AC1F3D96A8C7}" type="sibTrans" cxnId="{903BC925-F559-184D-9DA4-F58FF01B1456}">
      <dgm:prSet/>
      <dgm:spPr/>
      <dgm:t>
        <a:bodyPr/>
        <a:lstStyle/>
        <a:p>
          <a:endParaRPr lang="en-US"/>
        </a:p>
      </dgm:t>
    </dgm:pt>
    <dgm:pt modelId="{2075B58B-1E08-7048-A0CC-25B1518F4183}">
      <dgm:prSet phldrT="[Text]"/>
      <dgm:spPr>
        <a:gradFill rotWithShape="0">
          <a:gsLst>
            <a:gs pos="0">
              <a:srgbClr val="0070C0"/>
            </a:gs>
            <a:gs pos="35000">
              <a:srgbClr val="00B0F0"/>
            </a:gs>
            <a:gs pos="100000">
              <a:srgbClr val="0070C0"/>
            </a:gs>
          </a:gsLst>
        </a:gradFill>
      </dgm:spPr>
      <dgm:t>
        <a:bodyPr/>
        <a:lstStyle/>
        <a:p>
          <a:pPr rtl="0"/>
          <a:r>
            <a:rPr lang="en-US" dirty="0">
              <a:solidFill>
                <a:schemeClr val="accent6"/>
              </a:solidFill>
            </a:rPr>
            <a:t>2013</a:t>
          </a:r>
        </a:p>
      </dgm:t>
    </dgm:pt>
    <dgm:pt modelId="{58A54A72-5B19-704F-A27B-65A9DD29B165}" type="parTrans" cxnId="{F407AF24-F37B-C345-A250-65C5AC589E3C}">
      <dgm:prSet/>
      <dgm:spPr/>
      <dgm:t>
        <a:bodyPr/>
        <a:lstStyle/>
        <a:p>
          <a:endParaRPr lang="en-US"/>
        </a:p>
      </dgm:t>
    </dgm:pt>
    <dgm:pt modelId="{63F89A36-28EC-E84B-A6F6-B716DA5AFB88}" type="sibTrans" cxnId="{F407AF24-F37B-C345-A250-65C5AC589E3C}">
      <dgm:prSet/>
      <dgm:spPr/>
      <dgm:t>
        <a:bodyPr/>
        <a:lstStyle/>
        <a:p>
          <a:endParaRPr lang="en-US"/>
        </a:p>
      </dgm:t>
    </dgm:pt>
    <dgm:pt modelId="{87CD74C3-93B6-B043-BAC9-55B2FB5C3F1E}">
      <dgm:prSet phldrT="[Text]"/>
      <dgm:spPr>
        <a:gradFill rotWithShape="0">
          <a:gsLst>
            <a:gs pos="0">
              <a:srgbClr val="0070C0"/>
            </a:gs>
            <a:gs pos="35000">
              <a:srgbClr val="00B0F0"/>
            </a:gs>
            <a:gs pos="100000">
              <a:srgbClr val="0070C0"/>
            </a:gs>
          </a:gsLst>
        </a:gradFill>
      </dgm:spPr>
      <dgm:t>
        <a:bodyPr/>
        <a:lstStyle/>
        <a:p>
          <a:pPr rtl="0"/>
          <a:r>
            <a:rPr lang="en-US" dirty="0">
              <a:solidFill>
                <a:schemeClr val="accent6"/>
              </a:solidFill>
            </a:rPr>
            <a:t>2014</a:t>
          </a:r>
        </a:p>
      </dgm:t>
    </dgm:pt>
    <dgm:pt modelId="{6FC36883-E4E7-134F-A631-D08BA9BE7B50}" type="parTrans" cxnId="{2002457B-A029-014A-AD8C-75BEFE66A5C8}">
      <dgm:prSet/>
      <dgm:spPr/>
      <dgm:t>
        <a:bodyPr/>
        <a:lstStyle/>
        <a:p>
          <a:endParaRPr lang="en-US"/>
        </a:p>
      </dgm:t>
    </dgm:pt>
    <dgm:pt modelId="{F4DB88A2-1240-224D-B673-9234ECC4C6BD}" type="sibTrans" cxnId="{2002457B-A029-014A-AD8C-75BEFE66A5C8}">
      <dgm:prSet/>
      <dgm:spPr/>
      <dgm:t>
        <a:bodyPr/>
        <a:lstStyle/>
        <a:p>
          <a:endParaRPr lang="en-US"/>
        </a:p>
      </dgm:t>
    </dgm:pt>
    <dgm:pt modelId="{9C089619-2FE2-8948-B8D6-41A90A8BFE8B}">
      <dgm:prSet/>
      <dgm:spPr>
        <a:gradFill rotWithShape="0">
          <a:gsLst>
            <a:gs pos="0">
              <a:srgbClr val="0070C0"/>
            </a:gs>
            <a:gs pos="35000">
              <a:srgbClr val="00B0F0"/>
            </a:gs>
            <a:gs pos="100000">
              <a:srgbClr val="0070C0"/>
            </a:gs>
          </a:gsLst>
        </a:gradFill>
      </dgm:spPr>
      <dgm:t>
        <a:bodyPr/>
        <a:lstStyle/>
        <a:p>
          <a:pPr rtl="0"/>
          <a:r>
            <a:rPr lang="en-US" dirty="0">
              <a:solidFill>
                <a:schemeClr val="accent6"/>
              </a:solidFill>
            </a:rPr>
            <a:t>2015</a:t>
          </a:r>
        </a:p>
      </dgm:t>
    </dgm:pt>
    <dgm:pt modelId="{AFA3FBB8-0300-724E-B2CA-441EE50F386B}" type="parTrans" cxnId="{5F7C401E-96E1-2445-B9F1-506AAE67E87D}">
      <dgm:prSet/>
      <dgm:spPr/>
      <dgm:t>
        <a:bodyPr/>
        <a:lstStyle/>
        <a:p>
          <a:endParaRPr lang="en-US"/>
        </a:p>
      </dgm:t>
    </dgm:pt>
    <dgm:pt modelId="{F5DE3F49-9E24-894D-A3BF-2F3D08E59BFD}" type="sibTrans" cxnId="{5F7C401E-96E1-2445-B9F1-506AAE67E87D}">
      <dgm:prSet/>
      <dgm:spPr/>
      <dgm:t>
        <a:bodyPr/>
        <a:lstStyle/>
        <a:p>
          <a:endParaRPr lang="en-US"/>
        </a:p>
      </dgm:t>
    </dgm:pt>
    <dgm:pt modelId="{E321DFF5-CB72-D64A-A1A0-FB31CE33711E}">
      <dgm:prSet/>
      <dgm:spPr>
        <a:gradFill rotWithShape="0">
          <a:gsLst>
            <a:gs pos="0">
              <a:srgbClr val="0070C0"/>
            </a:gs>
            <a:gs pos="35000">
              <a:srgbClr val="00B0F0"/>
            </a:gs>
            <a:gs pos="100000">
              <a:srgbClr val="0070C0"/>
            </a:gs>
          </a:gsLst>
        </a:gradFill>
      </dgm:spPr>
      <dgm:t>
        <a:bodyPr/>
        <a:lstStyle/>
        <a:p>
          <a:pPr rtl="0"/>
          <a:r>
            <a:rPr lang="en-US" dirty="0">
              <a:solidFill>
                <a:schemeClr val="accent6"/>
              </a:solidFill>
            </a:rPr>
            <a:t>2018</a:t>
          </a:r>
        </a:p>
      </dgm:t>
    </dgm:pt>
    <dgm:pt modelId="{11588033-2C4D-844D-A23B-E2E470F9DF56}" type="parTrans" cxnId="{20BF1338-567E-E649-96DF-5CEFE6626F80}">
      <dgm:prSet/>
      <dgm:spPr/>
      <dgm:t>
        <a:bodyPr/>
        <a:lstStyle/>
        <a:p>
          <a:endParaRPr lang="en-US"/>
        </a:p>
      </dgm:t>
    </dgm:pt>
    <dgm:pt modelId="{6376D4E2-DA2A-B545-8E3B-F3A58D8CA04C}" type="sibTrans" cxnId="{20BF1338-567E-E649-96DF-5CEFE6626F80}">
      <dgm:prSet/>
      <dgm:spPr/>
      <dgm:t>
        <a:bodyPr/>
        <a:lstStyle/>
        <a:p>
          <a:endParaRPr lang="en-US"/>
        </a:p>
      </dgm:t>
    </dgm:pt>
    <dgm:pt modelId="{2643B89E-F027-BC41-A1A4-28D4786A1F68}" type="pres">
      <dgm:prSet presAssocID="{AA937C59-397D-3646-9699-22F5B50CD196}" presName="Name0" presStyleCnt="0">
        <dgm:presLayoutVars>
          <dgm:dir/>
          <dgm:resizeHandles val="exact"/>
        </dgm:presLayoutVars>
      </dgm:prSet>
      <dgm:spPr/>
    </dgm:pt>
    <dgm:pt modelId="{FCD8F691-A0FF-F446-B2C2-644FD07DE0ED}" type="pres">
      <dgm:prSet presAssocID="{86E45362-DB94-824C-A3F8-943C48537099}" presName="node" presStyleLbl="node1" presStyleIdx="0" presStyleCnt="5">
        <dgm:presLayoutVars>
          <dgm:bulletEnabled val="1"/>
        </dgm:presLayoutVars>
      </dgm:prSet>
      <dgm:spPr/>
    </dgm:pt>
    <dgm:pt modelId="{773C60DA-5C08-7941-A4B4-0ABE64DDFDF9}" type="pres">
      <dgm:prSet presAssocID="{8ADA32B6-AD29-4E43-8423-AC1F3D96A8C7}" presName="sibTrans" presStyleLbl="sibTrans2D1" presStyleIdx="0" presStyleCnt="4"/>
      <dgm:spPr/>
    </dgm:pt>
    <dgm:pt modelId="{DE079DB2-84A6-774A-AEDB-F2AE4B6F4370}" type="pres">
      <dgm:prSet presAssocID="{8ADA32B6-AD29-4E43-8423-AC1F3D96A8C7}" presName="connectorText" presStyleLbl="sibTrans2D1" presStyleIdx="0" presStyleCnt="4"/>
      <dgm:spPr/>
    </dgm:pt>
    <dgm:pt modelId="{3A1A9D81-3B10-6447-A8F2-A3CB4BB7E425}" type="pres">
      <dgm:prSet presAssocID="{2075B58B-1E08-7048-A0CC-25B1518F4183}" presName="node" presStyleLbl="node1" presStyleIdx="1" presStyleCnt="5">
        <dgm:presLayoutVars>
          <dgm:bulletEnabled val="1"/>
        </dgm:presLayoutVars>
      </dgm:prSet>
      <dgm:spPr/>
    </dgm:pt>
    <dgm:pt modelId="{BA5DEA6C-E908-4E47-AA0F-AF356FAC9213}" type="pres">
      <dgm:prSet presAssocID="{63F89A36-28EC-E84B-A6F6-B716DA5AFB88}" presName="sibTrans" presStyleLbl="sibTrans2D1" presStyleIdx="1" presStyleCnt="4"/>
      <dgm:spPr/>
    </dgm:pt>
    <dgm:pt modelId="{142F2A18-B96B-154C-BB0B-654683FB053A}" type="pres">
      <dgm:prSet presAssocID="{63F89A36-28EC-E84B-A6F6-B716DA5AFB88}" presName="connectorText" presStyleLbl="sibTrans2D1" presStyleIdx="1" presStyleCnt="4"/>
      <dgm:spPr/>
    </dgm:pt>
    <dgm:pt modelId="{E7CE9085-4AEB-7E43-80DE-F7316B38636F}" type="pres">
      <dgm:prSet presAssocID="{87CD74C3-93B6-B043-BAC9-55B2FB5C3F1E}" presName="node" presStyleLbl="node1" presStyleIdx="2" presStyleCnt="5">
        <dgm:presLayoutVars>
          <dgm:bulletEnabled val="1"/>
        </dgm:presLayoutVars>
      </dgm:prSet>
      <dgm:spPr/>
    </dgm:pt>
    <dgm:pt modelId="{86969AF2-30B6-3044-9760-8847A85885A9}" type="pres">
      <dgm:prSet presAssocID="{F4DB88A2-1240-224D-B673-9234ECC4C6BD}" presName="sibTrans" presStyleLbl="sibTrans2D1" presStyleIdx="2" presStyleCnt="4"/>
      <dgm:spPr/>
    </dgm:pt>
    <dgm:pt modelId="{34940F25-BCF5-9D4D-B289-38D03EDBDF01}" type="pres">
      <dgm:prSet presAssocID="{F4DB88A2-1240-224D-B673-9234ECC4C6BD}" presName="connectorText" presStyleLbl="sibTrans2D1" presStyleIdx="2" presStyleCnt="4"/>
      <dgm:spPr/>
    </dgm:pt>
    <dgm:pt modelId="{0C0DE019-003A-5C4A-A71A-CE276A086357}" type="pres">
      <dgm:prSet presAssocID="{9C089619-2FE2-8948-B8D6-41A90A8BFE8B}" presName="node" presStyleLbl="node1" presStyleIdx="3" presStyleCnt="5">
        <dgm:presLayoutVars>
          <dgm:bulletEnabled val="1"/>
        </dgm:presLayoutVars>
      </dgm:prSet>
      <dgm:spPr/>
    </dgm:pt>
    <dgm:pt modelId="{ED851970-F999-A040-9336-9308FE63D9BA}" type="pres">
      <dgm:prSet presAssocID="{F5DE3F49-9E24-894D-A3BF-2F3D08E59BFD}" presName="sibTrans" presStyleLbl="sibTrans2D1" presStyleIdx="3" presStyleCnt="4"/>
      <dgm:spPr/>
    </dgm:pt>
    <dgm:pt modelId="{5E00FEE5-3B25-8C4F-802C-6AD2C9B4A096}" type="pres">
      <dgm:prSet presAssocID="{F5DE3F49-9E24-894D-A3BF-2F3D08E59BFD}" presName="connectorText" presStyleLbl="sibTrans2D1" presStyleIdx="3" presStyleCnt="4"/>
      <dgm:spPr/>
    </dgm:pt>
    <dgm:pt modelId="{03CD8D95-2171-B84A-AB46-0C7F800F84D7}" type="pres">
      <dgm:prSet presAssocID="{E321DFF5-CB72-D64A-A1A0-FB31CE33711E}" presName="node" presStyleLbl="node1" presStyleIdx="4" presStyleCnt="5">
        <dgm:presLayoutVars>
          <dgm:bulletEnabled val="1"/>
        </dgm:presLayoutVars>
      </dgm:prSet>
      <dgm:spPr/>
    </dgm:pt>
  </dgm:ptLst>
  <dgm:cxnLst>
    <dgm:cxn modelId="{5F7C401E-96E1-2445-B9F1-506AAE67E87D}" srcId="{AA937C59-397D-3646-9699-22F5B50CD196}" destId="{9C089619-2FE2-8948-B8D6-41A90A8BFE8B}" srcOrd="3" destOrd="0" parTransId="{AFA3FBB8-0300-724E-B2CA-441EE50F386B}" sibTransId="{F5DE3F49-9E24-894D-A3BF-2F3D08E59BFD}"/>
    <dgm:cxn modelId="{F407AF24-F37B-C345-A250-65C5AC589E3C}" srcId="{AA937C59-397D-3646-9699-22F5B50CD196}" destId="{2075B58B-1E08-7048-A0CC-25B1518F4183}" srcOrd="1" destOrd="0" parTransId="{58A54A72-5B19-704F-A27B-65A9DD29B165}" sibTransId="{63F89A36-28EC-E84B-A6F6-B716DA5AFB88}"/>
    <dgm:cxn modelId="{903BC925-F559-184D-9DA4-F58FF01B1456}" srcId="{AA937C59-397D-3646-9699-22F5B50CD196}" destId="{86E45362-DB94-824C-A3F8-943C48537099}" srcOrd="0" destOrd="0" parTransId="{1359A1F1-123A-0347-8FCD-9CDF3ABF4C31}" sibTransId="{8ADA32B6-AD29-4E43-8423-AC1F3D96A8C7}"/>
    <dgm:cxn modelId="{8C51DE37-2178-1948-844C-D5FB8E80E621}" type="presOf" srcId="{9C089619-2FE2-8948-B8D6-41A90A8BFE8B}" destId="{0C0DE019-003A-5C4A-A71A-CE276A086357}" srcOrd="0" destOrd="0" presId="urn:microsoft.com/office/officeart/2005/8/layout/process1"/>
    <dgm:cxn modelId="{20BF1338-567E-E649-96DF-5CEFE6626F80}" srcId="{AA937C59-397D-3646-9699-22F5B50CD196}" destId="{E321DFF5-CB72-D64A-A1A0-FB31CE33711E}" srcOrd="4" destOrd="0" parTransId="{11588033-2C4D-844D-A23B-E2E470F9DF56}" sibTransId="{6376D4E2-DA2A-B545-8E3B-F3A58D8CA04C}"/>
    <dgm:cxn modelId="{DB52884D-23D6-5246-9032-2A3822BD1A79}" type="presOf" srcId="{8ADA32B6-AD29-4E43-8423-AC1F3D96A8C7}" destId="{773C60DA-5C08-7941-A4B4-0ABE64DDFDF9}" srcOrd="0" destOrd="0" presId="urn:microsoft.com/office/officeart/2005/8/layout/process1"/>
    <dgm:cxn modelId="{35A3365E-5B94-7E48-A0D6-1C3C38915119}" type="presOf" srcId="{AA937C59-397D-3646-9699-22F5B50CD196}" destId="{2643B89E-F027-BC41-A1A4-28D4786A1F68}" srcOrd="0" destOrd="0" presId="urn:microsoft.com/office/officeart/2005/8/layout/process1"/>
    <dgm:cxn modelId="{E4D65966-D551-BA4A-8844-0F7BE34AC337}" type="presOf" srcId="{F5DE3F49-9E24-894D-A3BF-2F3D08E59BFD}" destId="{ED851970-F999-A040-9336-9308FE63D9BA}" srcOrd="0" destOrd="0" presId="urn:microsoft.com/office/officeart/2005/8/layout/process1"/>
    <dgm:cxn modelId="{2002457B-A029-014A-AD8C-75BEFE66A5C8}" srcId="{AA937C59-397D-3646-9699-22F5B50CD196}" destId="{87CD74C3-93B6-B043-BAC9-55B2FB5C3F1E}" srcOrd="2" destOrd="0" parTransId="{6FC36883-E4E7-134F-A631-D08BA9BE7B50}" sibTransId="{F4DB88A2-1240-224D-B673-9234ECC4C6BD}"/>
    <dgm:cxn modelId="{A8F36089-7177-6444-808E-FBF21CDBC471}" type="presOf" srcId="{E321DFF5-CB72-D64A-A1A0-FB31CE33711E}" destId="{03CD8D95-2171-B84A-AB46-0C7F800F84D7}" srcOrd="0" destOrd="0" presId="urn:microsoft.com/office/officeart/2005/8/layout/process1"/>
    <dgm:cxn modelId="{B99E6892-B382-4B48-9C88-88037E5516B1}" type="presOf" srcId="{F4DB88A2-1240-224D-B673-9234ECC4C6BD}" destId="{86969AF2-30B6-3044-9760-8847A85885A9}" srcOrd="0" destOrd="0" presId="urn:microsoft.com/office/officeart/2005/8/layout/process1"/>
    <dgm:cxn modelId="{51C4DEBA-FF7A-C34F-A545-E30005CF9872}" type="presOf" srcId="{2075B58B-1E08-7048-A0CC-25B1518F4183}" destId="{3A1A9D81-3B10-6447-A8F2-A3CB4BB7E425}" srcOrd="0" destOrd="0" presId="urn:microsoft.com/office/officeart/2005/8/layout/process1"/>
    <dgm:cxn modelId="{6396BCC0-62CD-0742-8BA2-CEE63B03B3C1}" type="presOf" srcId="{86E45362-DB94-824C-A3F8-943C48537099}" destId="{FCD8F691-A0FF-F446-B2C2-644FD07DE0ED}" srcOrd="0" destOrd="0" presId="urn:microsoft.com/office/officeart/2005/8/layout/process1"/>
    <dgm:cxn modelId="{911160C8-1F27-534E-9754-FAB436D2DDC9}" type="presOf" srcId="{63F89A36-28EC-E84B-A6F6-B716DA5AFB88}" destId="{142F2A18-B96B-154C-BB0B-654683FB053A}" srcOrd="1" destOrd="0" presId="urn:microsoft.com/office/officeart/2005/8/layout/process1"/>
    <dgm:cxn modelId="{9E5A3FD8-E3CD-6745-9C64-7BD32E57D1AC}" type="presOf" srcId="{87CD74C3-93B6-B043-BAC9-55B2FB5C3F1E}" destId="{E7CE9085-4AEB-7E43-80DE-F7316B38636F}" srcOrd="0" destOrd="0" presId="urn:microsoft.com/office/officeart/2005/8/layout/process1"/>
    <dgm:cxn modelId="{5FED03DE-AEAB-B345-88CF-7AA8668A024F}" type="presOf" srcId="{F5DE3F49-9E24-894D-A3BF-2F3D08E59BFD}" destId="{5E00FEE5-3B25-8C4F-802C-6AD2C9B4A096}" srcOrd="1" destOrd="0" presId="urn:microsoft.com/office/officeart/2005/8/layout/process1"/>
    <dgm:cxn modelId="{2876B5E5-9E0F-F041-A18E-296AE67B6404}" type="presOf" srcId="{F4DB88A2-1240-224D-B673-9234ECC4C6BD}" destId="{34940F25-BCF5-9D4D-B289-38D03EDBDF01}" srcOrd="1" destOrd="0" presId="urn:microsoft.com/office/officeart/2005/8/layout/process1"/>
    <dgm:cxn modelId="{256410EB-844D-444A-8458-04D753DA6A7A}" type="presOf" srcId="{63F89A36-28EC-E84B-A6F6-B716DA5AFB88}" destId="{BA5DEA6C-E908-4E47-AA0F-AF356FAC9213}" srcOrd="0" destOrd="0" presId="urn:microsoft.com/office/officeart/2005/8/layout/process1"/>
    <dgm:cxn modelId="{FC2688EF-C7A5-8045-A254-3BC0794B4E2E}" type="presOf" srcId="{8ADA32B6-AD29-4E43-8423-AC1F3D96A8C7}" destId="{DE079DB2-84A6-774A-AEDB-F2AE4B6F4370}" srcOrd="1" destOrd="0" presId="urn:microsoft.com/office/officeart/2005/8/layout/process1"/>
    <dgm:cxn modelId="{B4353CA1-43F2-3347-9468-035AF3ADAA26}" type="presParOf" srcId="{2643B89E-F027-BC41-A1A4-28D4786A1F68}" destId="{FCD8F691-A0FF-F446-B2C2-644FD07DE0ED}" srcOrd="0" destOrd="0" presId="urn:microsoft.com/office/officeart/2005/8/layout/process1"/>
    <dgm:cxn modelId="{F4EAD44A-3B54-3349-8207-8F8462384F2F}" type="presParOf" srcId="{2643B89E-F027-BC41-A1A4-28D4786A1F68}" destId="{773C60DA-5C08-7941-A4B4-0ABE64DDFDF9}" srcOrd="1" destOrd="0" presId="urn:microsoft.com/office/officeart/2005/8/layout/process1"/>
    <dgm:cxn modelId="{30C37E02-170D-814C-8252-4B0E4B60F9E6}" type="presParOf" srcId="{773C60DA-5C08-7941-A4B4-0ABE64DDFDF9}" destId="{DE079DB2-84A6-774A-AEDB-F2AE4B6F4370}" srcOrd="0" destOrd="0" presId="urn:microsoft.com/office/officeart/2005/8/layout/process1"/>
    <dgm:cxn modelId="{61BF4E76-777B-064E-A73A-2637FA8A5063}" type="presParOf" srcId="{2643B89E-F027-BC41-A1A4-28D4786A1F68}" destId="{3A1A9D81-3B10-6447-A8F2-A3CB4BB7E425}" srcOrd="2" destOrd="0" presId="urn:microsoft.com/office/officeart/2005/8/layout/process1"/>
    <dgm:cxn modelId="{ED98BEE6-D09D-D14C-AAAB-2AB22925F2A7}" type="presParOf" srcId="{2643B89E-F027-BC41-A1A4-28D4786A1F68}" destId="{BA5DEA6C-E908-4E47-AA0F-AF356FAC9213}" srcOrd="3" destOrd="0" presId="urn:microsoft.com/office/officeart/2005/8/layout/process1"/>
    <dgm:cxn modelId="{3E016471-8AE7-EC40-97DF-4178069FA746}" type="presParOf" srcId="{BA5DEA6C-E908-4E47-AA0F-AF356FAC9213}" destId="{142F2A18-B96B-154C-BB0B-654683FB053A}" srcOrd="0" destOrd="0" presId="urn:microsoft.com/office/officeart/2005/8/layout/process1"/>
    <dgm:cxn modelId="{B3D78A23-235D-0748-BE95-A95FF4109488}" type="presParOf" srcId="{2643B89E-F027-BC41-A1A4-28D4786A1F68}" destId="{E7CE9085-4AEB-7E43-80DE-F7316B38636F}" srcOrd="4" destOrd="0" presId="urn:microsoft.com/office/officeart/2005/8/layout/process1"/>
    <dgm:cxn modelId="{752AA380-7D19-3543-BC1F-AFAD11B782DD}" type="presParOf" srcId="{2643B89E-F027-BC41-A1A4-28D4786A1F68}" destId="{86969AF2-30B6-3044-9760-8847A85885A9}" srcOrd="5" destOrd="0" presId="urn:microsoft.com/office/officeart/2005/8/layout/process1"/>
    <dgm:cxn modelId="{2740B36B-4E8A-234A-B893-A33FF198FBCE}" type="presParOf" srcId="{86969AF2-30B6-3044-9760-8847A85885A9}" destId="{34940F25-BCF5-9D4D-B289-38D03EDBDF01}" srcOrd="0" destOrd="0" presId="urn:microsoft.com/office/officeart/2005/8/layout/process1"/>
    <dgm:cxn modelId="{1E166A47-8F55-AB4D-A512-378621D57551}" type="presParOf" srcId="{2643B89E-F027-BC41-A1A4-28D4786A1F68}" destId="{0C0DE019-003A-5C4A-A71A-CE276A086357}" srcOrd="6" destOrd="0" presId="urn:microsoft.com/office/officeart/2005/8/layout/process1"/>
    <dgm:cxn modelId="{38DDEDF0-61FE-164F-A263-9CA987E90E52}" type="presParOf" srcId="{2643B89E-F027-BC41-A1A4-28D4786A1F68}" destId="{ED851970-F999-A040-9336-9308FE63D9BA}" srcOrd="7" destOrd="0" presId="urn:microsoft.com/office/officeart/2005/8/layout/process1"/>
    <dgm:cxn modelId="{15B9F426-D60A-2C41-A1B4-BB1CF3F2E1A8}" type="presParOf" srcId="{ED851970-F999-A040-9336-9308FE63D9BA}" destId="{5E00FEE5-3B25-8C4F-802C-6AD2C9B4A096}" srcOrd="0" destOrd="0" presId="urn:microsoft.com/office/officeart/2005/8/layout/process1"/>
    <dgm:cxn modelId="{3B5DF441-13F3-C04A-9829-AF6D79269A6F}" type="presParOf" srcId="{2643B89E-F027-BC41-A1A4-28D4786A1F68}" destId="{03CD8D95-2171-B84A-AB46-0C7F800F84D7}" srcOrd="8" destOrd="0" presId="urn:microsoft.com/office/officeart/2005/8/layout/process1"/>
  </dgm:cxnLst>
  <dgm:bg/>
  <dgm:whole/>
  <dgm:extLst>
    <a:ext uri="http://schemas.microsoft.com/office/drawing/2008/diagram">
      <dsp:dataModelExt xmlns:dsp="http://schemas.microsoft.com/office/drawing/2008/diagram" relId="rId6"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D8F691-A0FF-F446-B2C2-644FD07DE0ED}">
      <dsp:nvSpPr>
        <dsp:cNvPr id="0" name=""/>
        <dsp:cNvSpPr/>
      </dsp:nvSpPr>
      <dsp:spPr>
        <a:xfrm>
          <a:off x="4003" y="566524"/>
          <a:ext cx="1241077" cy="744646"/>
        </a:xfrm>
        <a:prstGeom prst="roundRect">
          <a:avLst>
            <a:gd name="adj" fmla="val 10000"/>
          </a:avLst>
        </a:prstGeom>
        <a:gradFill rotWithShape="0">
          <a:gsLst>
            <a:gs pos="0">
              <a:srgbClr val="0070C0"/>
            </a:gs>
            <a:gs pos="35000">
              <a:srgbClr val="00B0F0"/>
            </a:gs>
            <a:gs pos="100000">
              <a:srgbClr val="0070C0"/>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kern="1200" dirty="0">
              <a:solidFill>
                <a:schemeClr val="accent6"/>
              </a:solidFill>
            </a:rPr>
            <a:t>2012</a:t>
          </a:r>
        </a:p>
      </dsp:txBody>
      <dsp:txXfrm>
        <a:off x="25813" y="588334"/>
        <a:ext cx="1197457" cy="701026"/>
      </dsp:txXfrm>
    </dsp:sp>
    <dsp:sp modelId="{773C60DA-5C08-7941-A4B4-0ABE64DDFDF9}">
      <dsp:nvSpPr>
        <dsp:cNvPr id="0" name=""/>
        <dsp:cNvSpPr/>
      </dsp:nvSpPr>
      <dsp:spPr>
        <a:xfrm>
          <a:off x="1369188" y="784953"/>
          <a:ext cx="263108" cy="307787"/>
        </a:xfrm>
        <a:prstGeom prst="rightArrow">
          <a:avLst>
            <a:gd name="adj1" fmla="val 60000"/>
            <a:gd name="adj2" fmla="val 50000"/>
          </a:avLst>
        </a:prstGeom>
        <a:gradFill rotWithShape="0">
          <a:gsLst>
            <a:gs pos="0">
              <a:schemeClr val="dk2">
                <a:tint val="60000"/>
                <a:hueOff val="0"/>
                <a:satOff val="0"/>
                <a:lumOff val="0"/>
                <a:alphaOff val="0"/>
                <a:tint val="50000"/>
                <a:satMod val="300000"/>
              </a:schemeClr>
            </a:gs>
            <a:gs pos="35000">
              <a:schemeClr val="dk2">
                <a:tint val="60000"/>
                <a:hueOff val="0"/>
                <a:satOff val="0"/>
                <a:lumOff val="0"/>
                <a:alphaOff val="0"/>
                <a:tint val="37000"/>
                <a:satMod val="300000"/>
              </a:schemeClr>
            </a:gs>
            <a:gs pos="100000">
              <a:schemeClr val="dk2">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1369188" y="846510"/>
        <a:ext cx="184176" cy="184673"/>
      </dsp:txXfrm>
    </dsp:sp>
    <dsp:sp modelId="{3A1A9D81-3B10-6447-A8F2-A3CB4BB7E425}">
      <dsp:nvSpPr>
        <dsp:cNvPr id="0" name=""/>
        <dsp:cNvSpPr/>
      </dsp:nvSpPr>
      <dsp:spPr>
        <a:xfrm>
          <a:off x="1741512" y="566524"/>
          <a:ext cx="1241077" cy="744646"/>
        </a:xfrm>
        <a:prstGeom prst="roundRect">
          <a:avLst>
            <a:gd name="adj" fmla="val 10000"/>
          </a:avLst>
        </a:prstGeom>
        <a:gradFill rotWithShape="0">
          <a:gsLst>
            <a:gs pos="0">
              <a:srgbClr val="0070C0"/>
            </a:gs>
            <a:gs pos="35000">
              <a:srgbClr val="00B0F0"/>
            </a:gs>
            <a:gs pos="100000">
              <a:srgbClr val="0070C0"/>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kern="1200" dirty="0">
              <a:solidFill>
                <a:schemeClr val="accent6"/>
              </a:solidFill>
            </a:rPr>
            <a:t>2013</a:t>
          </a:r>
        </a:p>
      </dsp:txBody>
      <dsp:txXfrm>
        <a:off x="1763322" y="588334"/>
        <a:ext cx="1197457" cy="701026"/>
      </dsp:txXfrm>
    </dsp:sp>
    <dsp:sp modelId="{BA5DEA6C-E908-4E47-AA0F-AF356FAC9213}">
      <dsp:nvSpPr>
        <dsp:cNvPr id="0" name=""/>
        <dsp:cNvSpPr/>
      </dsp:nvSpPr>
      <dsp:spPr>
        <a:xfrm>
          <a:off x="3106697" y="784953"/>
          <a:ext cx="263108" cy="307787"/>
        </a:xfrm>
        <a:prstGeom prst="rightArrow">
          <a:avLst>
            <a:gd name="adj1" fmla="val 60000"/>
            <a:gd name="adj2" fmla="val 50000"/>
          </a:avLst>
        </a:prstGeom>
        <a:gradFill rotWithShape="0">
          <a:gsLst>
            <a:gs pos="0">
              <a:schemeClr val="dk2">
                <a:tint val="60000"/>
                <a:hueOff val="0"/>
                <a:satOff val="0"/>
                <a:lumOff val="0"/>
                <a:alphaOff val="0"/>
                <a:tint val="50000"/>
                <a:satMod val="300000"/>
              </a:schemeClr>
            </a:gs>
            <a:gs pos="35000">
              <a:schemeClr val="dk2">
                <a:tint val="60000"/>
                <a:hueOff val="0"/>
                <a:satOff val="0"/>
                <a:lumOff val="0"/>
                <a:alphaOff val="0"/>
                <a:tint val="37000"/>
                <a:satMod val="300000"/>
              </a:schemeClr>
            </a:gs>
            <a:gs pos="100000">
              <a:schemeClr val="dk2">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3106697" y="846510"/>
        <a:ext cx="184176" cy="184673"/>
      </dsp:txXfrm>
    </dsp:sp>
    <dsp:sp modelId="{E7CE9085-4AEB-7E43-80DE-F7316B38636F}">
      <dsp:nvSpPr>
        <dsp:cNvPr id="0" name=""/>
        <dsp:cNvSpPr/>
      </dsp:nvSpPr>
      <dsp:spPr>
        <a:xfrm>
          <a:off x="3479021" y="566524"/>
          <a:ext cx="1241077" cy="744646"/>
        </a:xfrm>
        <a:prstGeom prst="roundRect">
          <a:avLst>
            <a:gd name="adj" fmla="val 10000"/>
          </a:avLst>
        </a:prstGeom>
        <a:gradFill rotWithShape="0">
          <a:gsLst>
            <a:gs pos="0">
              <a:srgbClr val="0070C0"/>
            </a:gs>
            <a:gs pos="35000">
              <a:srgbClr val="00B0F0"/>
            </a:gs>
            <a:gs pos="100000">
              <a:srgbClr val="0070C0"/>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kern="1200" dirty="0">
              <a:solidFill>
                <a:schemeClr val="accent6"/>
              </a:solidFill>
            </a:rPr>
            <a:t>2014</a:t>
          </a:r>
        </a:p>
      </dsp:txBody>
      <dsp:txXfrm>
        <a:off x="3500831" y="588334"/>
        <a:ext cx="1197457" cy="701026"/>
      </dsp:txXfrm>
    </dsp:sp>
    <dsp:sp modelId="{86969AF2-30B6-3044-9760-8847A85885A9}">
      <dsp:nvSpPr>
        <dsp:cNvPr id="0" name=""/>
        <dsp:cNvSpPr/>
      </dsp:nvSpPr>
      <dsp:spPr>
        <a:xfrm>
          <a:off x="4844206" y="784953"/>
          <a:ext cx="263108" cy="307787"/>
        </a:xfrm>
        <a:prstGeom prst="rightArrow">
          <a:avLst>
            <a:gd name="adj1" fmla="val 60000"/>
            <a:gd name="adj2" fmla="val 50000"/>
          </a:avLst>
        </a:prstGeom>
        <a:gradFill rotWithShape="0">
          <a:gsLst>
            <a:gs pos="0">
              <a:schemeClr val="dk2">
                <a:tint val="60000"/>
                <a:hueOff val="0"/>
                <a:satOff val="0"/>
                <a:lumOff val="0"/>
                <a:alphaOff val="0"/>
                <a:tint val="50000"/>
                <a:satMod val="300000"/>
              </a:schemeClr>
            </a:gs>
            <a:gs pos="35000">
              <a:schemeClr val="dk2">
                <a:tint val="60000"/>
                <a:hueOff val="0"/>
                <a:satOff val="0"/>
                <a:lumOff val="0"/>
                <a:alphaOff val="0"/>
                <a:tint val="37000"/>
                <a:satMod val="300000"/>
              </a:schemeClr>
            </a:gs>
            <a:gs pos="100000">
              <a:schemeClr val="dk2">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4844206" y="846510"/>
        <a:ext cx="184176" cy="184673"/>
      </dsp:txXfrm>
    </dsp:sp>
    <dsp:sp modelId="{0C0DE019-003A-5C4A-A71A-CE276A086357}">
      <dsp:nvSpPr>
        <dsp:cNvPr id="0" name=""/>
        <dsp:cNvSpPr/>
      </dsp:nvSpPr>
      <dsp:spPr>
        <a:xfrm>
          <a:off x="5216529" y="566524"/>
          <a:ext cx="1241077" cy="744646"/>
        </a:xfrm>
        <a:prstGeom prst="roundRect">
          <a:avLst>
            <a:gd name="adj" fmla="val 10000"/>
          </a:avLst>
        </a:prstGeom>
        <a:gradFill rotWithShape="0">
          <a:gsLst>
            <a:gs pos="0">
              <a:srgbClr val="0070C0"/>
            </a:gs>
            <a:gs pos="35000">
              <a:srgbClr val="00B0F0"/>
            </a:gs>
            <a:gs pos="100000">
              <a:srgbClr val="0070C0"/>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kern="1200" dirty="0">
              <a:solidFill>
                <a:schemeClr val="accent6"/>
              </a:solidFill>
            </a:rPr>
            <a:t>2015</a:t>
          </a:r>
        </a:p>
      </dsp:txBody>
      <dsp:txXfrm>
        <a:off x="5238339" y="588334"/>
        <a:ext cx="1197457" cy="701026"/>
      </dsp:txXfrm>
    </dsp:sp>
    <dsp:sp modelId="{ED851970-F999-A040-9336-9308FE63D9BA}">
      <dsp:nvSpPr>
        <dsp:cNvPr id="0" name=""/>
        <dsp:cNvSpPr/>
      </dsp:nvSpPr>
      <dsp:spPr>
        <a:xfrm>
          <a:off x="6581715" y="784953"/>
          <a:ext cx="263108" cy="307787"/>
        </a:xfrm>
        <a:prstGeom prst="rightArrow">
          <a:avLst>
            <a:gd name="adj1" fmla="val 60000"/>
            <a:gd name="adj2" fmla="val 50000"/>
          </a:avLst>
        </a:prstGeom>
        <a:gradFill rotWithShape="0">
          <a:gsLst>
            <a:gs pos="0">
              <a:schemeClr val="dk2">
                <a:tint val="60000"/>
                <a:hueOff val="0"/>
                <a:satOff val="0"/>
                <a:lumOff val="0"/>
                <a:alphaOff val="0"/>
                <a:tint val="50000"/>
                <a:satMod val="300000"/>
              </a:schemeClr>
            </a:gs>
            <a:gs pos="35000">
              <a:schemeClr val="dk2">
                <a:tint val="60000"/>
                <a:hueOff val="0"/>
                <a:satOff val="0"/>
                <a:lumOff val="0"/>
                <a:alphaOff val="0"/>
                <a:tint val="37000"/>
                <a:satMod val="300000"/>
              </a:schemeClr>
            </a:gs>
            <a:gs pos="100000">
              <a:schemeClr val="dk2">
                <a:tint val="60000"/>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6581715" y="846510"/>
        <a:ext cx="184176" cy="184673"/>
      </dsp:txXfrm>
    </dsp:sp>
    <dsp:sp modelId="{03CD8D95-2171-B84A-AB46-0C7F800F84D7}">
      <dsp:nvSpPr>
        <dsp:cNvPr id="0" name=""/>
        <dsp:cNvSpPr/>
      </dsp:nvSpPr>
      <dsp:spPr>
        <a:xfrm>
          <a:off x="6954038" y="566524"/>
          <a:ext cx="1241077" cy="744646"/>
        </a:xfrm>
        <a:prstGeom prst="roundRect">
          <a:avLst>
            <a:gd name="adj" fmla="val 10000"/>
          </a:avLst>
        </a:prstGeom>
        <a:gradFill rotWithShape="0">
          <a:gsLst>
            <a:gs pos="0">
              <a:srgbClr val="0070C0"/>
            </a:gs>
            <a:gs pos="35000">
              <a:srgbClr val="00B0F0"/>
            </a:gs>
            <a:gs pos="100000">
              <a:srgbClr val="0070C0"/>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121920" tIns="121920" rIns="121920" bIns="121920" numCol="1" spcCol="1270" anchor="ctr" anchorCtr="0">
          <a:noAutofit/>
        </a:bodyPr>
        <a:lstStyle/>
        <a:p>
          <a:pPr marL="0" lvl="0" indent="0" algn="ctr" defTabSz="1422400" rtl="0">
            <a:lnSpc>
              <a:spcPct val="90000"/>
            </a:lnSpc>
            <a:spcBef>
              <a:spcPct val="0"/>
            </a:spcBef>
            <a:spcAft>
              <a:spcPct val="35000"/>
            </a:spcAft>
            <a:buNone/>
          </a:pPr>
          <a:r>
            <a:rPr lang="en-US" sz="3200" kern="1200" dirty="0">
              <a:solidFill>
                <a:schemeClr val="accent6"/>
              </a:solidFill>
            </a:rPr>
            <a:t>2018</a:t>
          </a:r>
        </a:p>
      </dsp:txBody>
      <dsp:txXfrm>
        <a:off x="6975848" y="588334"/>
        <a:ext cx="1197457" cy="701026"/>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27651" name="Rectangle 3"/>
          <p:cNvSpPr>
            <a:spLocks noGrp="1" noChangeArrowheads="1"/>
          </p:cNvSpPr>
          <p:nvPr>
            <p:ph type="dt" sz="quarter"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27652" name="Rectangle 4"/>
          <p:cNvSpPr>
            <a:spLocks noGrp="1" noChangeArrowheads="1"/>
          </p:cNvSpPr>
          <p:nvPr>
            <p:ph type="ftr" sz="quarter" idx="2"/>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27653" name="Rectangle 5"/>
          <p:cNvSpPr>
            <a:spLocks noGrp="1" noChangeArrowheads="1"/>
          </p:cNvSpPr>
          <p:nvPr>
            <p:ph type="sldNum" sz="quarter" idx="3"/>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C6BAF627-D5A3-47F4-B2D8-8E679C1CF416}" type="slidenum">
              <a:rPr lang="en-US"/>
              <a:pPr/>
              <a:t>‹#›</a:t>
            </a:fld>
            <a:endParaRPr lang="en-US"/>
          </a:p>
        </p:txBody>
      </p:sp>
    </p:spTree>
    <p:extLst>
      <p:ext uri="{BB962C8B-B14F-4D97-AF65-F5344CB8AC3E}">
        <p14:creationId xmlns:p14="http://schemas.microsoft.com/office/powerpoint/2010/main" val="61954431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2"/>
          <p:cNvSpPr>
            <a:spLocks noGrp="1" noChangeArrowheads="1"/>
          </p:cNvSpPr>
          <p:nvPr>
            <p:ph type="hdr" sz="quarter"/>
          </p:nvPr>
        </p:nvSpPr>
        <p:spPr bwMode="auto">
          <a:xfrm>
            <a:off x="0"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7411" name="Rectangle 3"/>
          <p:cNvSpPr>
            <a:spLocks noGrp="1" noChangeArrowheads="1"/>
          </p:cNvSpPr>
          <p:nvPr>
            <p:ph type="dt" idx="1"/>
          </p:nvPr>
        </p:nvSpPr>
        <p:spPr bwMode="auto">
          <a:xfrm>
            <a:off x="3849688" y="0"/>
            <a:ext cx="294640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7172" name="Rectangle 4"/>
          <p:cNvSpPr>
            <a:spLocks noGrp="1" noRot="1" noChangeAspect="1" noChangeArrowheads="1" noTextEdit="1"/>
          </p:cNvSpPr>
          <p:nvPr>
            <p:ph type="sldImg" idx="2"/>
          </p:nvPr>
        </p:nvSpPr>
        <p:spPr bwMode="auto">
          <a:xfrm>
            <a:off x="90488" y="744538"/>
            <a:ext cx="6616700" cy="372268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3" name="Rectangle 5"/>
          <p:cNvSpPr>
            <a:spLocks noGrp="1" noChangeArrowheads="1"/>
          </p:cNvSpPr>
          <p:nvPr>
            <p:ph type="body" sz="quarter" idx="3"/>
          </p:nvPr>
        </p:nvSpPr>
        <p:spPr bwMode="auto">
          <a:xfrm>
            <a:off x="679450" y="4714875"/>
            <a:ext cx="5438775"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AU" noProof="0"/>
              <a:t>Click to edit Master text styles</a:t>
            </a:r>
          </a:p>
          <a:p>
            <a:pPr lvl="1"/>
            <a:r>
              <a:rPr lang="en-AU" noProof="0"/>
              <a:t>Second level</a:t>
            </a:r>
          </a:p>
          <a:p>
            <a:pPr lvl="2"/>
            <a:r>
              <a:rPr lang="en-AU" noProof="0"/>
              <a:t>Third level</a:t>
            </a:r>
          </a:p>
          <a:p>
            <a:pPr lvl="3"/>
            <a:r>
              <a:rPr lang="en-AU" noProof="0"/>
              <a:t>Fourth level</a:t>
            </a:r>
          </a:p>
          <a:p>
            <a:pPr lvl="4"/>
            <a:r>
              <a:rPr lang="en-AU" noProof="0"/>
              <a:t>Fifth level</a:t>
            </a:r>
          </a:p>
        </p:txBody>
      </p:sp>
      <p:sp>
        <p:nvSpPr>
          <p:cNvPr id="17414" name="Rectangle 6"/>
          <p:cNvSpPr>
            <a:spLocks noGrp="1" noChangeArrowheads="1"/>
          </p:cNvSpPr>
          <p:nvPr>
            <p:ph type="ftr" sz="quarter" idx="4"/>
          </p:nvPr>
        </p:nvSpPr>
        <p:spPr bwMode="auto">
          <a:xfrm>
            <a:off x="0"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7415" name="Rectangle 7"/>
          <p:cNvSpPr>
            <a:spLocks noGrp="1" noChangeArrowheads="1"/>
          </p:cNvSpPr>
          <p:nvPr>
            <p:ph type="sldNum" sz="quarter" idx="5"/>
          </p:nvPr>
        </p:nvSpPr>
        <p:spPr bwMode="auto">
          <a:xfrm>
            <a:off x="3849688" y="9428163"/>
            <a:ext cx="294640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fld id="{506A5400-4417-47DB-9919-02C5EFB652E5}" type="slidenum">
              <a:rPr lang="en-AU"/>
              <a:pPr/>
              <a:t>‹#›</a:t>
            </a:fld>
            <a:endParaRPr lang="en-AU"/>
          </a:p>
        </p:txBody>
      </p:sp>
    </p:spTree>
    <p:extLst>
      <p:ext uri="{BB962C8B-B14F-4D97-AF65-F5344CB8AC3E}">
        <p14:creationId xmlns:p14="http://schemas.microsoft.com/office/powerpoint/2010/main" val="262167930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1 - Session Title">
    <p:spTree>
      <p:nvGrpSpPr>
        <p:cNvPr id="1" name=""/>
        <p:cNvGrpSpPr/>
        <p:nvPr/>
      </p:nvGrpSpPr>
      <p:grpSpPr>
        <a:xfrm>
          <a:off x="0" y="0"/>
          <a:ext cx="0" cy="0"/>
          <a:chOff x="0" y="0"/>
          <a:chExt cx="0" cy="0"/>
        </a:xfrm>
      </p:grpSpPr>
      <p:sp>
        <p:nvSpPr>
          <p:cNvPr id="15" name="Text Placeholder 1">
            <a:extLst>
              <a:ext uri="{FF2B5EF4-FFF2-40B4-BE49-F238E27FC236}">
                <a16:creationId xmlns:a16="http://schemas.microsoft.com/office/drawing/2014/main" id="{C3AC999E-9225-45BF-8828-D0476B2D5A80}"/>
              </a:ext>
            </a:extLst>
          </p:cNvPr>
          <p:cNvSpPr>
            <a:spLocks noGrp="1"/>
          </p:cNvSpPr>
          <p:nvPr>
            <p:ph type="body" sz="quarter" idx="10"/>
          </p:nvPr>
        </p:nvSpPr>
        <p:spPr>
          <a:xfrm>
            <a:off x="97498" y="910377"/>
            <a:ext cx="6536384" cy="1070219"/>
          </a:xfrm>
          <a:prstGeom prst="rect">
            <a:avLst/>
          </a:prstGeom>
        </p:spPr>
        <p:txBody>
          <a:bodyPr/>
          <a:lstStyle>
            <a:lvl1pPr marL="0" indent="0" algn="ctr">
              <a:buNone/>
              <a:defRPr>
                <a:solidFill>
                  <a:srgbClr val="4D4D4D"/>
                </a:solidFill>
              </a:defRPr>
            </a:lvl1pPr>
          </a:lstStyle>
          <a:p>
            <a:r>
              <a:rPr lang="en-AU" sz="2800" b="1" dirty="0">
                <a:latin typeface="Arial" panose="020B0604020202020204" pitchFamily="34" charset="0"/>
                <a:cs typeface="Arial" panose="020B0604020202020204" pitchFamily="34" charset="0"/>
              </a:rPr>
              <a:t>SESSION TITLE</a:t>
            </a:r>
          </a:p>
        </p:txBody>
      </p:sp>
      <p:sp>
        <p:nvSpPr>
          <p:cNvPr id="16" name="Text Placeholder 2">
            <a:extLst>
              <a:ext uri="{FF2B5EF4-FFF2-40B4-BE49-F238E27FC236}">
                <a16:creationId xmlns:a16="http://schemas.microsoft.com/office/drawing/2014/main" id="{B9A008F8-F31E-4A47-A509-08C3CF041A80}"/>
              </a:ext>
            </a:extLst>
          </p:cNvPr>
          <p:cNvSpPr>
            <a:spLocks noGrp="1"/>
          </p:cNvSpPr>
          <p:nvPr>
            <p:ph type="body" sz="quarter" idx="11"/>
          </p:nvPr>
        </p:nvSpPr>
        <p:spPr>
          <a:xfrm>
            <a:off x="97499" y="2118863"/>
            <a:ext cx="6536384" cy="515642"/>
          </a:xfrm>
          <a:prstGeom prst="rect">
            <a:avLst/>
          </a:prstGeom>
        </p:spPr>
        <p:txBody>
          <a:bodyPr/>
          <a:lstStyle>
            <a:lvl1pPr marL="0" indent="0" algn="ctr">
              <a:buNone/>
              <a:defRPr sz="2800">
                <a:solidFill>
                  <a:schemeClr val="tx2"/>
                </a:solidFill>
              </a:defRPr>
            </a:lvl1pPr>
          </a:lstStyle>
          <a:p>
            <a:r>
              <a:rPr lang="en-AU" dirty="0">
                <a:latin typeface="Arial" panose="020B0604020202020204" pitchFamily="34" charset="0"/>
                <a:cs typeface="Arial" panose="020B0604020202020204" pitchFamily="34" charset="0"/>
              </a:rPr>
              <a:t>Speaker Name</a:t>
            </a:r>
          </a:p>
        </p:txBody>
      </p:sp>
      <p:sp>
        <p:nvSpPr>
          <p:cNvPr id="17" name="Text Placeholder 3">
            <a:extLst>
              <a:ext uri="{FF2B5EF4-FFF2-40B4-BE49-F238E27FC236}">
                <a16:creationId xmlns:a16="http://schemas.microsoft.com/office/drawing/2014/main" id="{66082C99-476E-4060-B463-69C7725BEA4F}"/>
              </a:ext>
            </a:extLst>
          </p:cNvPr>
          <p:cNvSpPr>
            <a:spLocks noGrp="1"/>
          </p:cNvSpPr>
          <p:nvPr>
            <p:ph type="body" sz="quarter" idx="12"/>
          </p:nvPr>
        </p:nvSpPr>
        <p:spPr>
          <a:xfrm>
            <a:off x="97498" y="2661706"/>
            <a:ext cx="6536384" cy="461665"/>
          </a:xfrm>
          <a:prstGeom prst="rect">
            <a:avLst/>
          </a:prstGeom>
        </p:spPr>
        <p:txBody>
          <a:bodyPr/>
          <a:lstStyle>
            <a:lvl1pPr marL="0" indent="0" algn="ctr">
              <a:buNone/>
              <a:defRPr sz="1800" i="1">
                <a:solidFill>
                  <a:schemeClr val="tx2"/>
                </a:solidFill>
              </a:defRPr>
            </a:lvl1pPr>
          </a:lstStyle>
          <a:p>
            <a:r>
              <a:rPr lang="en-AU" dirty="0">
                <a:latin typeface="Arial" panose="020B0604020202020204" pitchFamily="34" charset="0"/>
                <a:cs typeface="Arial" panose="020B0604020202020204" pitchFamily="34" charset="0"/>
              </a:rPr>
              <a:t>Company Name</a:t>
            </a:r>
          </a:p>
        </p:txBody>
      </p:sp>
      <p:sp>
        <p:nvSpPr>
          <p:cNvPr id="23" name="Picture Placeholder 22">
            <a:extLst>
              <a:ext uri="{FF2B5EF4-FFF2-40B4-BE49-F238E27FC236}">
                <a16:creationId xmlns:a16="http://schemas.microsoft.com/office/drawing/2014/main" id="{8A84A8CB-8899-484B-B628-A0FAC38047E6}"/>
              </a:ext>
            </a:extLst>
          </p:cNvPr>
          <p:cNvSpPr>
            <a:spLocks noGrp="1"/>
          </p:cNvSpPr>
          <p:nvPr>
            <p:ph type="pic" sz="quarter" idx="13" hasCustomPrompt="1"/>
          </p:nvPr>
        </p:nvSpPr>
        <p:spPr>
          <a:xfrm>
            <a:off x="2681690" y="3439606"/>
            <a:ext cx="1080000" cy="1080000"/>
          </a:xfrm>
          <a:prstGeom prst="rect">
            <a:avLst/>
          </a:prstGeom>
        </p:spPr>
        <p:txBody>
          <a:bodyPr/>
          <a:lstStyle>
            <a:lvl1pPr marL="0" indent="0" algn="ctr">
              <a:buNone/>
              <a:defRPr sz="1200" i="1">
                <a:solidFill>
                  <a:schemeClr val="bg2"/>
                </a:solidFill>
                <a:latin typeface="Arial" panose="020B0604020202020204" pitchFamily="34" charset="0"/>
                <a:cs typeface="Arial" panose="020B0604020202020204" pitchFamily="34" charset="0"/>
              </a:defRPr>
            </a:lvl1pPr>
          </a:lstStyle>
          <a:p>
            <a:r>
              <a:rPr lang="en-AU" dirty="0"/>
              <a:t>Insert Company logo</a:t>
            </a:r>
          </a:p>
        </p:txBody>
      </p:sp>
    </p:spTree>
    <p:extLst>
      <p:ext uri="{BB962C8B-B14F-4D97-AF65-F5344CB8AC3E}">
        <p14:creationId xmlns:p14="http://schemas.microsoft.com/office/powerpoint/2010/main" val="13925136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2.1 -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321469"/>
            <a:ext cx="7646894" cy="742156"/>
          </a:xfrm>
          <a:prstGeom prst="rect">
            <a:avLst/>
          </a:prstGeom>
        </p:spPr>
        <p:txBody>
          <a:bodyPr/>
          <a:lstStyle>
            <a:lvl1pPr>
              <a:defRPr sz="3000" b="1">
                <a:solidFill>
                  <a:schemeClr val="tx2"/>
                </a:solidFill>
                <a:latin typeface="Calibri" panose="020F0502020204030204" pitchFamily="34" charset="0"/>
              </a:defRPr>
            </a:lvl1pPr>
          </a:lstStyle>
          <a:p>
            <a:r>
              <a:rPr lang="en-US" dirty="0"/>
              <a:t>Click to edit Master title style</a:t>
            </a:r>
            <a:endParaRPr lang="en-AU" dirty="0"/>
          </a:p>
        </p:txBody>
      </p:sp>
      <p:sp>
        <p:nvSpPr>
          <p:cNvPr id="3" name="Content Placeholder 2"/>
          <p:cNvSpPr>
            <a:spLocks noGrp="1"/>
          </p:cNvSpPr>
          <p:nvPr>
            <p:ph idx="1"/>
          </p:nvPr>
        </p:nvSpPr>
        <p:spPr>
          <a:xfrm>
            <a:off x="457200" y="1200150"/>
            <a:ext cx="7646894" cy="3157841"/>
          </a:xfrm>
          <a:prstGeom prst="rect">
            <a:avLst/>
          </a:prstGeom>
        </p:spPr>
        <p:txBody>
          <a:bodyPr/>
          <a:lstStyle>
            <a:lvl1pPr>
              <a:defRPr>
                <a:solidFill>
                  <a:schemeClr val="tx2"/>
                </a:solidFill>
                <a:latin typeface="Calibri Light" panose="020F0302020204030204" pitchFamily="34" charset="0"/>
                <a:cs typeface="Calibri Light" panose="020F0302020204030204" pitchFamily="34" charset="0"/>
              </a:defRPr>
            </a:lvl1pPr>
            <a:lvl2pPr>
              <a:defRPr>
                <a:solidFill>
                  <a:schemeClr val="tx2"/>
                </a:solidFill>
                <a:latin typeface="Calibri Light" panose="020F0302020204030204" pitchFamily="34" charset="0"/>
                <a:cs typeface="Calibri Light" panose="020F0302020204030204" pitchFamily="34" charset="0"/>
              </a:defRPr>
            </a:lvl2pPr>
            <a:lvl3pPr>
              <a:defRPr>
                <a:solidFill>
                  <a:schemeClr val="tx2"/>
                </a:solidFill>
                <a:latin typeface="Calibri Light" panose="020F0302020204030204" pitchFamily="34" charset="0"/>
                <a:cs typeface="Calibri Light" panose="020F0302020204030204" pitchFamily="34" charset="0"/>
              </a:defRPr>
            </a:lvl3pPr>
            <a:lvl4pPr>
              <a:defRPr>
                <a:solidFill>
                  <a:schemeClr val="tx2"/>
                </a:solidFill>
                <a:latin typeface="Calibri Light" panose="020F0302020204030204" pitchFamily="34" charset="0"/>
                <a:cs typeface="Calibri Light" panose="020F0302020204030204" pitchFamily="34" charset="0"/>
              </a:defRPr>
            </a:lvl4pPr>
            <a:lvl5pPr>
              <a:defRPr>
                <a:solidFill>
                  <a:schemeClr val="tx2"/>
                </a:solidFill>
                <a:latin typeface="Calibri Light" panose="020F0302020204030204" pitchFamily="34" charset="0"/>
                <a:cs typeface="Calibri Light" panose="020F030202020403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AU" dirty="0"/>
          </a:p>
        </p:txBody>
      </p:sp>
    </p:spTree>
    <p:extLst>
      <p:ext uri="{BB962C8B-B14F-4D97-AF65-F5344CB8AC3E}">
        <p14:creationId xmlns:p14="http://schemas.microsoft.com/office/powerpoint/2010/main" val="10288612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5 - Blank sla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3035091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1 - Wrap-up">
    <p:spTree>
      <p:nvGrpSpPr>
        <p:cNvPr id="1" name=""/>
        <p:cNvGrpSpPr/>
        <p:nvPr/>
      </p:nvGrpSpPr>
      <p:grpSpPr>
        <a:xfrm>
          <a:off x="0" y="0"/>
          <a:ext cx="0" cy="0"/>
          <a:chOff x="0" y="0"/>
          <a:chExt cx="0" cy="0"/>
        </a:xfrm>
      </p:grpSpPr>
      <p:sp>
        <p:nvSpPr>
          <p:cNvPr id="12" name="Text Placeholder 11"/>
          <p:cNvSpPr>
            <a:spLocks noGrp="1"/>
          </p:cNvSpPr>
          <p:nvPr>
            <p:ph type="body" sz="quarter" idx="10" hasCustomPrompt="1"/>
          </p:nvPr>
        </p:nvSpPr>
        <p:spPr>
          <a:xfrm>
            <a:off x="573741" y="2507098"/>
            <a:ext cx="5541714" cy="492872"/>
          </a:xfrm>
          <a:prstGeom prst="rect">
            <a:avLst/>
          </a:prstGeom>
        </p:spPr>
        <p:txBody>
          <a:bodyPr/>
          <a:lstStyle>
            <a:lvl1pPr marL="0" indent="0" algn="l">
              <a:buNone/>
              <a:defRPr sz="2400">
                <a:solidFill>
                  <a:srgbClr val="4D4D4D"/>
                </a:solidFill>
                <a:latin typeface="Calibri Light" panose="020F0302020204030204" pitchFamily="34" charset="0"/>
                <a:cs typeface="Calibri Light" panose="020F0302020204030204" pitchFamily="34" charset="0"/>
              </a:defRPr>
            </a:lvl1pPr>
          </a:lstStyle>
          <a:p>
            <a:pPr lvl="0"/>
            <a:r>
              <a:rPr lang="en-AU" dirty="0"/>
              <a:t>Speaker Name</a:t>
            </a:r>
          </a:p>
        </p:txBody>
      </p:sp>
      <p:sp>
        <p:nvSpPr>
          <p:cNvPr id="14" name="Text Placeholder 13"/>
          <p:cNvSpPr>
            <a:spLocks noGrp="1"/>
          </p:cNvSpPr>
          <p:nvPr>
            <p:ph type="body" sz="quarter" idx="11" hasCustomPrompt="1"/>
          </p:nvPr>
        </p:nvSpPr>
        <p:spPr>
          <a:xfrm>
            <a:off x="573741" y="3069933"/>
            <a:ext cx="5541714" cy="428625"/>
          </a:xfrm>
          <a:prstGeom prst="rect">
            <a:avLst/>
          </a:prstGeom>
        </p:spPr>
        <p:txBody>
          <a:bodyPr/>
          <a:lstStyle>
            <a:lvl1pPr marL="0" indent="0" algn="l">
              <a:buNone/>
              <a:defRPr sz="2000" i="1">
                <a:solidFill>
                  <a:srgbClr val="4D4D4D"/>
                </a:solidFill>
                <a:latin typeface="Calibri Light" panose="020F0302020204030204" pitchFamily="34" charset="0"/>
                <a:cs typeface="Calibri Light" panose="020F0302020204030204" pitchFamily="34" charset="0"/>
              </a:defRPr>
            </a:lvl1pPr>
          </a:lstStyle>
          <a:p>
            <a:pPr lvl="0"/>
            <a:r>
              <a:rPr lang="en-US" dirty="0"/>
              <a:t>Company Name</a:t>
            </a:r>
            <a:endParaRPr lang="en-AU" dirty="0"/>
          </a:p>
        </p:txBody>
      </p:sp>
      <p:sp>
        <p:nvSpPr>
          <p:cNvPr id="16" name="Text Placeholder 15"/>
          <p:cNvSpPr>
            <a:spLocks noGrp="1"/>
          </p:cNvSpPr>
          <p:nvPr>
            <p:ph type="body" sz="quarter" idx="12" hasCustomPrompt="1"/>
          </p:nvPr>
        </p:nvSpPr>
        <p:spPr>
          <a:xfrm>
            <a:off x="573741" y="573565"/>
            <a:ext cx="6355698" cy="576972"/>
          </a:xfrm>
          <a:prstGeom prst="rect">
            <a:avLst/>
          </a:prstGeom>
        </p:spPr>
        <p:txBody>
          <a:bodyPr/>
          <a:lstStyle>
            <a:lvl1pPr marL="0" indent="0" algn="ctr">
              <a:buNone/>
              <a:defRPr b="1">
                <a:solidFill>
                  <a:srgbClr val="4D4D4D"/>
                </a:solidFill>
                <a:latin typeface="Calibri" panose="020F0502020204030204" pitchFamily="34" charset="0"/>
              </a:defRPr>
            </a:lvl1pPr>
          </a:lstStyle>
          <a:p>
            <a:pPr lvl="0"/>
            <a:r>
              <a:rPr lang="en-US" dirty="0"/>
              <a:t>Questions? . . .</a:t>
            </a:r>
            <a:endParaRPr lang="en-AU" dirty="0"/>
          </a:p>
        </p:txBody>
      </p:sp>
      <p:sp>
        <p:nvSpPr>
          <p:cNvPr id="17" name="Text Placeholder 3"/>
          <p:cNvSpPr>
            <a:spLocks noGrp="1"/>
          </p:cNvSpPr>
          <p:nvPr>
            <p:ph type="body" sz="quarter" idx="13" hasCustomPrompt="1"/>
          </p:nvPr>
        </p:nvSpPr>
        <p:spPr>
          <a:xfrm>
            <a:off x="573741" y="1987734"/>
            <a:ext cx="5541714" cy="454153"/>
          </a:xfrm>
          <a:prstGeom prst="rect">
            <a:avLst/>
          </a:prstGeom>
        </p:spPr>
        <p:txBody>
          <a:bodyPr/>
          <a:lstStyle>
            <a:lvl1pPr marL="0" indent="0" algn="l">
              <a:buNone/>
              <a:defRPr sz="2400">
                <a:solidFill>
                  <a:srgbClr val="4D4D4D"/>
                </a:solidFill>
                <a:latin typeface="Calibri Light" panose="020F0302020204030204" pitchFamily="34" charset="0"/>
                <a:cs typeface="Calibri Light" panose="020F0302020204030204" pitchFamily="34" charset="0"/>
              </a:defRPr>
            </a:lvl1pPr>
          </a:lstStyle>
          <a:p>
            <a:pPr lvl="0"/>
            <a:r>
              <a:rPr lang="en-US" dirty="0"/>
              <a:t>Session / Lab Title</a:t>
            </a:r>
            <a:endParaRPr lang="en-AU" dirty="0"/>
          </a:p>
        </p:txBody>
      </p:sp>
      <p:sp>
        <p:nvSpPr>
          <p:cNvPr id="18" name="Text Placeholder 13"/>
          <p:cNvSpPr>
            <a:spLocks noGrp="1"/>
          </p:cNvSpPr>
          <p:nvPr>
            <p:ph type="body" sz="quarter" idx="14" hasCustomPrompt="1"/>
          </p:nvPr>
        </p:nvSpPr>
        <p:spPr>
          <a:xfrm>
            <a:off x="573741" y="3567570"/>
            <a:ext cx="5541713" cy="428625"/>
          </a:xfrm>
          <a:prstGeom prst="rect">
            <a:avLst/>
          </a:prstGeom>
        </p:spPr>
        <p:txBody>
          <a:bodyPr/>
          <a:lstStyle>
            <a:lvl1pPr marL="0" indent="0" algn="l">
              <a:spcBef>
                <a:spcPts val="0"/>
              </a:spcBef>
              <a:buNone/>
              <a:defRPr sz="1600" i="1">
                <a:solidFill>
                  <a:srgbClr val="4D4D4D"/>
                </a:solidFill>
                <a:latin typeface="Calibri Light" panose="020F0302020204030204" pitchFamily="34" charset="0"/>
                <a:cs typeface="Calibri Light" panose="020F0302020204030204" pitchFamily="34" charset="0"/>
              </a:defRPr>
            </a:lvl1pPr>
          </a:lstStyle>
          <a:p>
            <a:pPr lvl="0"/>
            <a:r>
              <a:rPr lang="en-US" dirty="0"/>
              <a:t>Social Media or other contact details</a:t>
            </a:r>
            <a:endParaRPr lang="en-AU" dirty="0"/>
          </a:p>
        </p:txBody>
      </p:sp>
    </p:spTree>
    <p:extLst>
      <p:ext uri="{BB962C8B-B14F-4D97-AF65-F5344CB8AC3E}">
        <p14:creationId xmlns:p14="http://schemas.microsoft.com/office/powerpoint/2010/main" val="343242163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3.xml"/><Relationship Id="rId1" Type="http://schemas.openxmlformats.org/officeDocument/2006/relationships/slideLayout" Target="../slideLayouts/slideLayout2.xml"/><Relationship Id="rId4" Type="http://schemas.openxmlformats.org/officeDocument/2006/relationships/image" Target="../media/image2.png"/></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3.xml"/><Relationship Id="rId1"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7" name="TextBox 6"/>
          <p:cNvSpPr txBox="1"/>
          <p:nvPr userDrawn="1"/>
        </p:nvSpPr>
        <p:spPr>
          <a:xfrm>
            <a:off x="154148" y="4320777"/>
            <a:ext cx="1433605" cy="715581"/>
          </a:xfrm>
          <a:prstGeom prst="rect">
            <a:avLst/>
          </a:prstGeom>
          <a:noFill/>
        </p:spPr>
        <p:txBody>
          <a:bodyPr wrap="square" rtlCol="0">
            <a:spAutoFit/>
          </a:bodyPr>
          <a:lstStyle/>
          <a:p>
            <a:pPr>
              <a:lnSpc>
                <a:spcPct val="150000"/>
              </a:lnSpc>
            </a:pPr>
            <a:r>
              <a:rPr lang="en-US" sz="900" b="0" dirty="0">
                <a:solidFill>
                  <a:schemeClr val="accent4">
                    <a:lumMod val="75000"/>
                  </a:schemeClr>
                </a:solidFill>
              </a:rPr>
              <a:t>GR CENTRE</a:t>
            </a:r>
          </a:p>
          <a:p>
            <a:pPr>
              <a:lnSpc>
                <a:spcPct val="150000"/>
              </a:lnSpc>
            </a:pPr>
            <a:r>
              <a:rPr lang="en-US" sz="900" b="1" dirty="0">
                <a:solidFill>
                  <a:srgbClr val="F3732F"/>
                </a:solidFill>
              </a:rPr>
              <a:t>LJUBLJANA</a:t>
            </a:r>
          </a:p>
          <a:p>
            <a:pPr>
              <a:lnSpc>
                <a:spcPct val="150000"/>
              </a:lnSpc>
            </a:pPr>
            <a:r>
              <a:rPr lang="en-US" sz="900" b="0" dirty="0">
                <a:solidFill>
                  <a:schemeClr val="accent4">
                    <a:lumMod val="75000"/>
                  </a:schemeClr>
                </a:solidFill>
              </a:rPr>
              <a:t>11 – 13 OCT 2018</a:t>
            </a:r>
          </a:p>
        </p:txBody>
      </p:sp>
    </p:spTree>
    <p:extLst>
      <p:ext uri="{BB962C8B-B14F-4D97-AF65-F5344CB8AC3E}">
        <p14:creationId xmlns:p14="http://schemas.microsoft.com/office/powerpoint/2010/main" val="618090528"/>
      </p:ext>
    </p:extLst>
  </p:cSld>
  <p:clrMap bg1="lt1" tx1="dk1" bg2="lt2" tx2="dk2" accent1="accent1" accent2="accent2" accent3="accent3" accent4="accent4" accent5="accent5" accent6="accent6" hlink="hlink" folHlink="folHlink"/>
  <p:sldLayoutIdLst>
    <p:sldLayoutId id="2147483836" r:id="rId1"/>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accent4"/>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929118F-4B25-44BD-85E3-160D242D598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8216824" y="4397830"/>
            <a:ext cx="820334" cy="639861"/>
          </a:xfrm>
          <a:prstGeom prst="rect">
            <a:avLst/>
          </a:prstGeom>
        </p:spPr>
      </p:pic>
      <p:sp>
        <p:nvSpPr>
          <p:cNvPr id="4" name="Rectangle 3">
            <a:extLst>
              <a:ext uri="{FF2B5EF4-FFF2-40B4-BE49-F238E27FC236}">
                <a16:creationId xmlns:a16="http://schemas.microsoft.com/office/drawing/2014/main" id="{FE32EDD0-EFA1-4E88-BFCE-98DDEB8A0531}"/>
              </a:ext>
            </a:extLst>
          </p:cNvPr>
          <p:cNvSpPr/>
          <p:nvPr userDrawn="1"/>
        </p:nvSpPr>
        <p:spPr bwMode="auto">
          <a:xfrm>
            <a:off x="-1859" y="0"/>
            <a:ext cx="53618" cy="5143500"/>
          </a:xfrm>
          <a:prstGeom prst="rect">
            <a:avLst/>
          </a:prstGeom>
          <a:solidFill>
            <a:srgbClr val="FF9933"/>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20000"/>
              </a:spcBef>
              <a:spcAft>
                <a:spcPct val="0"/>
              </a:spcAft>
              <a:buClrTx/>
              <a:buSzTx/>
              <a:buFontTx/>
              <a:buNone/>
              <a:tabLst/>
            </a:pPr>
            <a:endParaRPr kumimoji="0" lang="en-US" sz="1600" b="0" i="0" u="none" strike="noStrike" cap="none" normalizeH="0" baseline="0">
              <a:ln>
                <a:noFill/>
              </a:ln>
              <a:solidFill>
                <a:schemeClr val="tx1"/>
              </a:solidFill>
              <a:effectLst/>
              <a:latin typeface="Arial" charset="0"/>
              <a:cs typeface="Arial" charset="0"/>
            </a:endParaRPr>
          </a:p>
        </p:txBody>
      </p:sp>
    </p:spTree>
    <p:extLst>
      <p:ext uri="{BB962C8B-B14F-4D97-AF65-F5344CB8AC3E}">
        <p14:creationId xmlns:p14="http://schemas.microsoft.com/office/powerpoint/2010/main" val="1440846626"/>
      </p:ext>
    </p:extLst>
  </p:cSld>
  <p:clrMap bg1="lt1" tx1="dk1" bg2="lt2" tx2="dk2" accent1="accent1" accent2="accent2" accent3="accent3" accent4="accent4" accent5="accent5" accent6="accent6" hlink="hlink" folHlink="folHlink"/>
  <p:sldLayoutIdLst>
    <p:sldLayoutId id="2147483828" r:id="rId1"/>
    <p:sldLayoutId id="2147483839" r:id="rId2"/>
  </p:sldLayoutIdLst>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35EAA03F-B5CD-4CA1-86FA-A9BDA0A0CD32}"/>
              </a:ext>
            </a:extLst>
          </p:cNvPr>
          <p:cNvSpPr txBox="1"/>
          <p:nvPr userDrawn="1"/>
        </p:nvSpPr>
        <p:spPr>
          <a:xfrm>
            <a:off x="154148" y="4320777"/>
            <a:ext cx="1433605" cy="715581"/>
          </a:xfrm>
          <a:prstGeom prst="rect">
            <a:avLst/>
          </a:prstGeom>
          <a:noFill/>
        </p:spPr>
        <p:txBody>
          <a:bodyPr wrap="square" rtlCol="0">
            <a:spAutoFit/>
          </a:bodyPr>
          <a:lstStyle/>
          <a:p>
            <a:pPr>
              <a:lnSpc>
                <a:spcPct val="150000"/>
              </a:lnSpc>
            </a:pPr>
            <a:r>
              <a:rPr lang="en-US" sz="900" b="0" dirty="0">
                <a:solidFill>
                  <a:schemeClr val="accent4">
                    <a:lumMod val="75000"/>
                  </a:schemeClr>
                </a:solidFill>
              </a:rPr>
              <a:t>GR CENTRE</a:t>
            </a:r>
          </a:p>
          <a:p>
            <a:pPr>
              <a:lnSpc>
                <a:spcPct val="150000"/>
              </a:lnSpc>
            </a:pPr>
            <a:r>
              <a:rPr lang="en-US" sz="900" b="1" dirty="0">
                <a:solidFill>
                  <a:srgbClr val="F3732F"/>
                </a:solidFill>
              </a:rPr>
              <a:t>LJUBLJANA</a:t>
            </a:r>
          </a:p>
          <a:p>
            <a:pPr>
              <a:lnSpc>
                <a:spcPct val="150000"/>
              </a:lnSpc>
            </a:pPr>
            <a:r>
              <a:rPr lang="en-US" sz="900" b="0" dirty="0">
                <a:solidFill>
                  <a:schemeClr val="accent4">
                    <a:lumMod val="75000"/>
                  </a:schemeClr>
                </a:solidFill>
              </a:rPr>
              <a:t>11 – 13 OCT 2018</a:t>
            </a:r>
          </a:p>
        </p:txBody>
      </p:sp>
    </p:spTree>
    <p:extLst>
      <p:ext uri="{BB962C8B-B14F-4D97-AF65-F5344CB8AC3E}">
        <p14:creationId xmlns:p14="http://schemas.microsoft.com/office/powerpoint/2010/main" val="2853848907"/>
      </p:ext>
    </p:extLst>
  </p:cSld>
  <p:clrMap bg1="lt1" tx1="dk1" bg2="lt2" tx2="dk2" accent1="accent1" accent2="accent2" accent3="accent3" accent4="accent4" accent5="accent5" accent6="accent6" hlink="hlink" folHlink="folHlink"/>
  <p:sldLayoutIdLst>
    <p:sldLayoutId id="2147483837" r:id="rId1"/>
  </p:sldLayoutIdLst>
  <p:txStyles>
    <p:titleStyle>
      <a:lvl1pPr algn="ctr" rtl="0" eaLnBrk="0" fontAlgn="base" hangingPunct="0">
        <a:spcBef>
          <a:spcPct val="0"/>
        </a:spcBef>
        <a:spcAft>
          <a:spcPct val="0"/>
        </a:spcAft>
        <a:defRPr sz="3200">
          <a:solidFill>
            <a:srgbClr val="003366"/>
          </a:solidFill>
          <a:latin typeface="Calibri" panose="020F0502020204030204" pitchFamily="34" charset="0"/>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hyperlink" Target="https://www.youtube.com/watch?v=g_jmGQvr6dQ"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17.jpg"/><Relationship Id="rId5" Type="http://schemas.openxmlformats.org/officeDocument/2006/relationships/image" Target="../media/image16.png"/><Relationship Id="rId4" Type="http://schemas.openxmlformats.org/officeDocument/2006/relationships/image" Target="../media/image15.jpg"/></Relationships>
</file>

<file path=ppt/slides/_rels/slide9.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5.png"/><Relationship Id="rId1" Type="http://schemas.openxmlformats.org/officeDocument/2006/relationships/slideLayout" Target="../slideLayouts/slideLayout2.xml"/><Relationship Id="rId6" Type="http://schemas.openxmlformats.org/officeDocument/2006/relationships/image" Target="../media/image21.jpg"/><Relationship Id="rId5" Type="http://schemas.openxmlformats.org/officeDocument/2006/relationships/image" Target="../media/image20.jpg"/><Relationship Id="rId4" Type="http://schemas.openxmlformats.org/officeDocument/2006/relationships/image" Target="../media/image19.jp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2.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png"/><Relationship Id="rId1" Type="http://schemas.openxmlformats.org/officeDocument/2006/relationships/slideLayout" Target="../slideLayouts/slideLayout3.xml"/><Relationship Id="rId5" Type="http://schemas.openxmlformats.org/officeDocument/2006/relationships/image" Target="../media/image25.jpg"/><Relationship Id="rId4" Type="http://schemas.openxmlformats.org/officeDocument/2006/relationships/image" Target="../media/image24.png"/></Relationships>
</file>

<file path=ppt/slides/_rels/slide12.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diagramLayout" Target="../diagrams/layout1.xml"/><Relationship Id="rId7" Type="http://schemas.openxmlformats.org/officeDocument/2006/relationships/image" Target="../media/image5.png"/><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10" Type="http://schemas.openxmlformats.org/officeDocument/2006/relationships/image" Target="../media/image28.png"/><Relationship Id="rId4" Type="http://schemas.openxmlformats.org/officeDocument/2006/relationships/diagramQuickStyle" Target="../diagrams/quickStyle1.xml"/><Relationship Id="rId9" Type="http://schemas.openxmlformats.org/officeDocument/2006/relationships/image" Target="../media/image27.png"/></Relationships>
</file>

<file path=ppt/slides/_rels/slide13.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14.xml.rels><?xml version="1.0" encoding="UTF-8" standalone="yes"?>
<Relationships xmlns="http://schemas.openxmlformats.org/package/2006/relationships"><Relationship Id="rId3" Type="http://schemas.openxmlformats.org/officeDocument/2006/relationships/image" Target="../media/image31.emf"/><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32.emf"/></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34.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36.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37.png"/></Relationships>
</file>

<file path=ppt/slides/_rels/slide2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3.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8" Type="http://schemas.openxmlformats.org/officeDocument/2006/relationships/image" Target="../media/image53.jpg"/><Relationship Id="rId3" Type="http://schemas.openxmlformats.org/officeDocument/2006/relationships/image" Target="../media/image50.png"/><Relationship Id="rId7" Type="http://schemas.openxmlformats.org/officeDocument/2006/relationships/image" Target="../media/image52.jpg"/><Relationship Id="rId2" Type="http://schemas.openxmlformats.org/officeDocument/2006/relationships/image" Target="../media/image49.jpg"/><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5.png"/><Relationship Id="rId10" Type="http://schemas.openxmlformats.org/officeDocument/2006/relationships/image" Target="../media/image55.jpg"/><Relationship Id="rId4" Type="http://schemas.openxmlformats.org/officeDocument/2006/relationships/image" Target="../media/image51.png"/><Relationship Id="rId9" Type="http://schemas.openxmlformats.org/officeDocument/2006/relationships/image" Target="../media/image54.png"/></Relationships>
</file>

<file path=ppt/slides/_rels/slide27.xml.rels><?xml version="1.0" encoding="UTF-8" standalone="yes"?>
<Relationships xmlns="http://schemas.openxmlformats.org/package/2006/relationships"><Relationship Id="rId8" Type="http://schemas.openxmlformats.org/officeDocument/2006/relationships/image" Target="../media/image61.emf"/><Relationship Id="rId3" Type="http://schemas.openxmlformats.org/officeDocument/2006/relationships/image" Target="../media/image56.jpg"/><Relationship Id="rId7" Type="http://schemas.openxmlformats.org/officeDocument/2006/relationships/image" Target="../media/image60.png"/><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image" Target="../media/image59.emf"/><Relationship Id="rId5" Type="http://schemas.openxmlformats.org/officeDocument/2006/relationships/image" Target="../media/image58.png"/><Relationship Id="rId4" Type="http://schemas.openxmlformats.org/officeDocument/2006/relationships/image" Target="../media/image57.png"/></Relationships>
</file>

<file path=ppt/slides/_rels/slide28.xml.rels><?xml version="1.0" encoding="UTF-8" standalone="yes"?>
<Relationships xmlns="http://schemas.openxmlformats.org/package/2006/relationships"><Relationship Id="rId8" Type="http://schemas.openxmlformats.org/officeDocument/2006/relationships/image" Target="../media/image53.jpg"/><Relationship Id="rId13" Type="http://schemas.openxmlformats.org/officeDocument/2006/relationships/image" Target="../media/image71.png"/><Relationship Id="rId3" Type="http://schemas.openxmlformats.org/officeDocument/2006/relationships/image" Target="../media/image63.jpg"/><Relationship Id="rId7" Type="http://schemas.openxmlformats.org/officeDocument/2006/relationships/image" Target="../media/image66.jpg"/><Relationship Id="rId12" Type="http://schemas.openxmlformats.org/officeDocument/2006/relationships/image" Target="../media/image70.png"/><Relationship Id="rId2" Type="http://schemas.openxmlformats.org/officeDocument/2006/relationships/image" Target="../media/image62.jpg"/><Relationship Id="rId1" Type="http://schemas.openxmlformats.org/officeDocument/2006/relationships/slideLayout" Target="../slideLayouts/slideLayout3.xml"/><Relationship Id="rId6" Type="http://schemas.openxmlformats.org/officeDocument/2006/relationships/image" Target="../media/image65.jpg"/><Relationship Id="rId11" Type="http://schemas.openxmlformats.org/officeDocument/2006/relationships/image" Target="../media/image69.jpg"/><Relationship Id="rId5" Type="http://schemas.openxmlformats.org/officeDocument/2006/relationships/image" Target="../media/image52.jpg"/><Relationship Id="rId15" Type="http://schemas.openxmlformats.org/officeDocument/2006/relationships/image" Target="../media/image5.png"/><Relationship Id="rId10" Type="http://schemas.openxmlformats.org/officeDocument/2006/relationships/image" Target="../media/image68.jpg"/><Relationship Id="rId4" Type="http://schemas.openxmlformats.org/officeDocument/2006/relationships/image" Target="../media/image64.jpg"/><Relationship Id="rId9" Type="http://schemas.openxmlformats.org/officeDocument/2006/relationships/image" Target="../media/image67.jpg"/><Relationship Id="rId14" Type="http://schemas.openxmlformats.org/officeDocument/2006/relationships/image" Target="../media/image54.png"/></Relationships>
</file>

<file path=ppt/slides/_rels/slide29.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3.png"/><Relationship Id="rId1" Type="http://schemas.openxmlformats.org/officeDocument/2006/relationships/slideLayout" Target="../slideLayouts/slideLayout3.xml"/><Relationship Id="rId4" Type="http://schemas.openxmlformats.org/officeDocument/2006/relationships/hyperlink" Target="https://vimeo.com/168315723"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3.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3.png"/><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3.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3.png"/><Relationship Id="rId1" Type="http://schemas.openxmlformats.org/officeDocument/2006/relationships/slideLayout" Target="../slideLayouts/slideLayout3.xml"/><Relationship Id="rId4" Type="http://schemas.openxmlformats.org/officeDocument/2006/relationships/image" Target="../media/image74.png"/></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3.png"/><Relationship Id="rId1" Type="http://schemas.openxmlformats.org/officeDocument/2006/relationships/slideLayout" Target="../slideLayouts/slideLayout3.xml"/><Relationship Id="rId6" Type="http://schemas.openxmlformats.org/officeDocument/2006/relationships/image" Target="../media/image74.png"/><Relationship Id="rId5" Type="http://schemas.openxmlformats.org/officeDocument/2006/relationships/image" Target="../media/image75.png"/><Relationship Id="rId4" Type="http://schemas.openxmlformats.org/officeDocument/2006/relationships/hyperlink" Target="http://www.revitstandards.org/" TargetMode="Externa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3.png"/><Relationship Id="rId1" Type="http://schemas.openxmlformats.org/officeDocument/2006/relationships/slideLayout" Target="../slideLayouts/slideLayout3.xml"/><Relationship Id="rId5" Type="http://schemas.openxmlformats.org/officeDocument/2006/relationships/image" Target="../media/image77.jpg"/><Relationship Id="rId4" Type="http://schemas.openxmlformats.org/officeDocument/2006/relationships/image" Target="../media/image76.jpeg"/></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3.png"/><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87.png"/><Relationship Id="rId18" Type="http://schemas.openxmlformats.org/officeDocument/2006/relationships/image" Target="../media/image92.png"/><Relationship Id="rId26" Type="http://schemas.openxmlformats.org/officeDocument/2006/relationships/image" Target="../media/image100.png"/><Relationship Id="rId3" Type="http://schemas.openxmlformats.org/officeDocument/2006/relationships/image" Target="../media/image78.png"/><Relationship Id="rId21" Type="http://schemas.openxmlformats.org/officeDocument/2006/relationships/image" Target="../media/image95.png"/><Relationship Id="rId7" Type="http://schemas.openxmlformats.org/officeDocument/2006/relationships/image" Target="../media/image81.png"/><Relationship Id="rId12" Type="http://schemas.openxmlformats.org/officeDocument/2006/relationships/image" Target="../media/image86.png"/><Relationship Id="rId17" Type="http://schemas.openxmlformats.org/officeDocument/2006/relationships/image" Target="../media/image91.png"/><Relationship Id="rId25" Type="http://schemas.openxmlformats.org/officeDocument/2006/relationships/image" Target="../media/image99.png"/><Relationship Id="rId2" Type="http://schemas.openxmlformats.org/officeDocument/2006/relationships/image" Target="../media/image5.png"/><Relationship Id="rId16" Type="http://schemas.openxmlformats.org/officeDocument/2006/relationships/image" Target="../media/image90.png"/><Relationship Id="rId20" Type="http://schemas.openxmlformats.org/officeDocument/2006/relationships/image" Target="../media/image94.png"/><Relationship Id="rId1" Type="http://schemas.openxmlformats.org/officeDocument/2006/relationships/slideLayout" Target="../slideLayouts/slideLayout3.xml"/><Relationship Id="rId6" Type="http://schemas.openxmlformats.org/officeDocument/2006/relationships/image" Target="../media/image80.png"/><Relationship Id="rId11" Type="http://schemas.openxmlformats.org/officeDocument/2006/relationships/image" Target="../media/image85.png"/><Relationship Id="rId24" Type="http://schemas.openxmlformats.org/officeDocument/2006/relationships/image" Target="../media/image98.png"/><Relationship Id="rId5" Type="http://schemas.openxmlformats.org/officeDocument/2006/relationships/image" Target="../media/image74.png"/><Relationship Id="rId15" Type="http://schemas.openxmlformats.org/officeDocument/2006/relationships/image" Target="../media/image89.png"/><Relationship Id="rId23" Type="http://schemas.openxmlformats.org/officeDocument/2006/relationships/image" Target="../media/image97.png"/><Relationship Id="rId28" Type="http://schemas.openxmlformats.org/officeDocument/2006/relationships/image" Target="../media/image102.jpg"/><Relationship Id="rId10" Type="http://schemas.openxmlformats.org/officeDocument/2006/relationships/image" Target="../media/image84.png"/><Relationship Id="rId19" Type="http://schemas.openxmlformats.org/officeDocument/2006/relationships/image" Target="../media/image93.png"/><Relationship Id="rId4" Type="http://schemas.openxmlformats.org/officeDocument/2006/relationships/image" Target="../media/image79.png"/><Relationship Id="rId9" Type="http://schemas.openxmlformats.org/officeDocument/2006/relationships/image" Target="../media/image83.png"/><Relationship Id="rId14" Type="http://schemas.openxmlformats.org/officeDocument/2006/relationships/image" Target="../media/image88.png"/><Relationship Id="rId22" Type="http://schemas.openxmlformats.org/officeDocument/2006/relationships/image" Target="../media/image96.png"/><Relationship Id="rId27" Type="http://schemas.openxmlformats.org/officeDocument/2006/relationships/image" Target="../media/image101.png"/></Relationships>
</file>

<file path=ppt/slides/_rels/slide39.xml.rels><?xml version="1.0" encoding="UTF-8" standalone="yes"?>
<Relationships xmlns="http://schemas.openxmlformats.org/package/2006/relationships"><Relationship Id="rId3" Type="http://schemas.openxmlformats.org/officeDocument/2006/relationships/image" Target="../media/image103.JP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104.JPG"/></Relationships>
</file>

<file path=ppt/slides/_rels/slide4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3" Type="http://schemas.openxmlformats.org/officeDocument/2006/relationships/image" Target="../media/image105.JP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3" Type="http://schemas.openxmlformats.org/officeDocument/2006/relationships/image" Target="../media/image106.jp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3" Type="http://schemas.openxmlformats.org/officeDocument/2006/relationships/image" Target="../media/image107.jp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56.jp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108.jpg"/></Relationships>
</file>

<file path=ppt/slides/_rels/slide45.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3" Type="http://schemas.openxmlformats.org/officeDocument/2006/relationships/image" Target="../media/image57.png"/><Relationship Id="rId7" Type="http://schemas.openxmlformats.org/officeDocument/2006/relationships/image" Target="../media/image61.emf"/><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image" Target="../media/image60.png"/><Relationship Id="rId5" Type="http://schemas.openxmlformats.org/officeDocument/2006/relationships/image" Target="../media/image59.emf"/><Relationship Id="rId4" Type="http://schemas.openxmlformats.org/officeDocument/2006/relationships/image" Target="../media/image58.png"/></Relationships>
</file>

<file path=ppt/slides/_rels/slide49.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5.png"/><Relationship Id="rId1" Type="http://schemas.openxmlformats.org/officeDocument/2006/relationships/slideLayout" Target="../slideLayouts/slideLayout3.xml"/><Relationship Id="rId4" Type="http://schemas.openxmlformats.org/officeDocument/2006/relationships/image" Target="../media/image110.jpeg"/></Relationships>
</file>

<file path=ppt/slides/_rels/slide50.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image" Target="../media/image56.jpg"/><Relationship Id="rId5" Type="http://schemas.openxmlformats.org/officeDocument/2006/relationships/image" Target="../media/image61.emf"/><Relationship Id="rId4" Type="http://schemas.openxmlformats.org/officeDocument/2006/relationships/image" Target="../media/image112.png"/></Relationships>
</file>

<file path=ppt/slides/_rels/slide51.xml.rels><?xml version="1.0" encoding="UTF-8" standalone="yes"?>
<Relationships xmlns="http://schemas.openxmlformats.org/package/2006/relationships"><Relationship Id="rId3" Type="http://schemas.openxmlformats.org/officeDocument/2006/relationships/hyperlink" Target="http://www.revitstandards.org/" TargetMode="External"/><Relationship Id="rId7" Type="http://schemas.openxmlformats.org/officeDocument/2006/relationships/image" Target="../media/image114.jpg"/><Relationship Id="rId2" Type="http://schemas.openxmlformats.org/officeDocument/2006/relationships/image" Target="../media/image5.png"/><Relationship Id="rId1" Type="http://schemas.openxmlformats.org/officeDocument/2006/relationships/slideLayout" Target="../slideLayouts/slideLayout3.xml"/><Relationship Id="rId6" Type="http://schemas.openxmlformats.org/officeDocument/2006/relationships/image" Target="../media/image113.jpg"/><Relationship Id="rId5" Type="http://schemas.openxmlformats.org/officeDocument/2006/relationships/hyperlink" Target="mailto:TC@revitstandards.org" TargetMode="External"/><Relationship Id="rId4" Type="http://schemas.openxmlformats.org/officeDocument/2006/relationships/hyperlink" Target="mailto:Secretary@revitstandards.org" TargetMode="External"/></Relationships>
</file>

<file path=ppt/slides/_rels/slide52.xml.rels><?xml version="1.0" encoding="UTF-8" standalone="yes"?>
<Relationships xmlns="http://schemas.openxmlformats.org/package/2006/relationships"><Relationship Id="rId8" Type="http://schemas.openxmlformats.org/officeDocument/2006/relationships/image" Target="../media/image82.png"/><Relationship Id="rId13" Type="http://schemas.openxmlformats.org/officeDocument/2006/relationships/image" Target="../media/image87.png"/><Relationship Id="rId18" Type="http://schemas.openxmlformats.org/officeDocument/2006/relationships/image" Target="../media/image92.png"/><Relationship Id="rId26" Type="http://schemas.openxmlformats.org/officeDocument/2006/relationships/image" Target="../media/image100.png"/><Relationship Id="rId3" Type="http://schemas.openxmlformats.org/officeDocument/2006/relationships/image" Target="../media/image78.png"/><Relationship Id="rId21" Type="http://schemas.openxmlformats.org/officeDocument/2006/relationships/image" Target="../media/image95.png"/><Relationship Id="rId7" Type="http://schemas.openxmlformats.org/officeDocument/2006/relationships/image" Target="../media/image81.png"/><Relationship Id="rId12" Type="http://schemas.openxmlformats.org/officeDocument/2006/relationships/image" Target="../media/image86.png"/><Relationship Id="rId17" Type="http://schemas.openxmlformats.org/officeDocument/2006/relationships/image" Target="../media/image91.png"/><Relationship Id="rId25" Type="http://schemas.openxmlformats.org/officeDocument/2006/relationships/image" Target="../media/image99.png"/><Relationship Id="rId2" Type="http://schemas.openxmlformats.org/officeDocument/2006/relationships/image" Target="../media/image5.png"/><Relationship Id="rId16" Type="http://schemas.openxmlformats.org/officeDocument/2006/relationships/image" Target="../media/image90.png"/><Relationship Id="rId20" Type="http://schemas.openxmlformats.org/officeDocument/2006/relationships/image" Target="../media/image94.png"/><Relationship Id="rId1" Type="http://schemas.openxmlformats.org/officeDocument/2006/relationships/slideLayout" Target="../slideLayouts/slideLayout3.xml"/><Relationship Id="rId6" Type="http://schemas.openxmlformats.org/officeDocument/2006/relationships/image" Target="../media/image80.png"/><Relationship Id="rId11" Type="http://schemas.openxmlformats.org/officeDocument/2006/relationships/image" Target="../media/image85.png"/><Relationship Id="rId24" Type="http://schemas.openxmlformats.org/officeDocument/2006/relationships/image" Target="../media/image98.png"/><Relationship Id="rId5" Type="http://schemas.openxmlformats.org/officeDocument/2006/relationships/image" Target="../media/image74.png"/><Relationship Id="rId15" Type="http://schemas.openxmlformats.org/officeDocument/2006/relationships/image" Target="../media/image89.png"/><Relationship Id="rId23" Type="http://schemas.openxmlformats.org/officeDocument/2006/relationships/image" Target="../media/image97.png"/><Relationship Id="rId28" Type="http://schemas.openxmlformats.org/officeDocument/2006/relationships/image" Target="../media/image102.jpg"/><Relationship Id="rId10" Type="http://schemas.openxmlformats.org/officeDocument/2006/relationships/image" Target="../media/image84.png"/><Relationship Id="rId19" Type="http://schemas.openxmlformats.org/officeDocument/2006/relationships/image" Target="../media/image93.png"/><Relationship Id="rId4" Type="http://schemas.openxmlformats.org/officeDocument/2006/relationships/image" Target="../media/image79.png"/><Relationship Id="rId9" Type="http://schemas.openxmlformats.org/officeDocument/2006/relationships/image" Target="../media/image83.png"/><Relationship Id="rId14" Type="http://schemas.openxmlformats.org/officeDocument/2006/relationships/image" Target="../media/image88.png"/><Relationship Id="rId22" Type="http://schemas.openxmlformats.org/officeDocument/2006/relationships/image" Target="../media/image96.png"/><Relationship Id="rId27" Type="http://schemas.openxmlformats.org/officeDocument/2006/relationships/image" Target="../media/image101.png"/></Relationships>
</file>

<file path=ppt/slides/_rels/slide5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ext Placeholder 1">
            <a:extLst>
              <a:ext uri="{FF2B5EF4-FFF2-40B4-BE49-F238E27FC236}">
                <a16:creationId xmlns:a16="http://schemas.microsoft.com/office/drawing/2014/main" id="{E4C9E445-6EFC-4C39-A550-A525FD78DA8D}"/>
              </a:ext>
            </a:extLst>
          </p:cNvPr>
          <p:cNvSpPr>
            <a:spLocks noGrp="1"/>
          </p:cNvSpPr>
          <p:nvPr>
            <p:ph type="body" sz="quarter" idx="10"/>
          </p:nvPr>
        </p:nvSpPr>
        <p:spPr>
          <a:prstGeom prst="rect">
            <a:avLst/>
          </a:prstGeom>
        </p:spPr>
        <p:txBody>
          <a:bodyPr/>
          <a:lstStyle>
            <a:lvl1pPr marL="0" indent="0" algn="ctr">
              <a:buNone/>
              <a:defRPr>
                <a:solidFill>
                  <a:srgbClr val="4D4D4D"/>
                </a:solidFill>
              </a:defRPr>
            </a:lvl1pPr>
          </a:lstStyle>
          <a:p>
            <a:r>
              <a:rPr lang="en-AU" sz="2800" b="1" dirty="0">
                <a:latin typeface="Arial" panose="020B0604020202020204" pitchFamily="34" charset="0"/>
                <a:cs typeface="Arial" panose="020B0604020202020204" pitchFamily="34" charset="0"/>
              </a:rPr>
              <a:t>The Revit Standards officially recognised as an Open Standard</a:t>
            </a:r>
          </a:p>
        </p:txBody>
      </p:sp>
      <p:sp>
        <p:nvSpPr>
          <p:cNvPr id="15" name="Text Placeholder 2">
            <a:extLst>
              <a:ext uri="{FF2B5EF4-FFF2-40B4-BE49-F238E27FC236}">
                <a16:creationId xmlns:a16="http://schemas.microsoft.com/office/drawing/2014/main" id="{A96F707F-D20B-4D61-AAC4-DBAC00129C74}"/>
              </a:ext>
            </a:extLst>
          </p:cNvPr>
          <p:cNvSpPr>
            <a:spLocks noGrp="1"/>
          </p:cNvSpPr>
          <p:nvPr>
            <p:ph type="body" sz="quarter" idx="11"/>
          </p:nvPr>
        </p:nvSpPr>
        <p:spPr>
          <a:prstGeom prst="rect">
            <a:avLst/>
          </a:prstGeom>
        </p:spPr>
        <p:txBody>
          <a:bodyPr/>
          <a:lstStyle>
            <a:lvl1pPr marL="0" indent="0" algn="ctr">
              <a:buNone/>
              <a:defRPr sz="2800">
                <a:solidFill>
                  <a:schemeClr val="tx2"/>
                </a:solidFill>
              </a:defRPr>
            </a:lvl1pPr>
          </a:lstStyle>
          <a:p>
            <a:r>
              <a:rPr lang="en-AU" dirty="0">
                <a:latin typeface="Arial" panose="020B0604020202020204" pitchFamily="34" charset="0"/>
                <a:cs typeface="Arial" panose="020B0604020202020204" pitchFamily="34" charset="0"/>
              </a:rPr>
              <a:t>Mark </a:t>
            </a:r>
            <a:r>
              <a:rPr lang="en-AU" dirty="0" err="1">
                <a:latin typeface="Arial" panose="020B0604020202020204" pitchFamily="34" charset="0"/>
                <a:cs typeface="Arial" panose="020B0604020202020204" pitchFamily="34" charset="0"/>
              </a:rPr>
              <a:t>Wieringa</a:t>
            </a:r>
            <a:endParaRPr lang="en-AU" dirty="0">
              <a:latin typeface="Arial" panose="020B0604020202020204" pitchFamily="34" charset="0"/>
              <a:cs typeface="Arial" panose="020B0604020202020204" pitchFamily="34" charset="0"/>
            </a:endParaRPr>
          </a:p>
        </p:txBody>
      </p:sp>
      <p:sp>
        <p:nvSpPr>
          <p:cNvPr id="16" name="Text Placeholder 3">
            <a:extLst>
              <a:ext uri="{FF2B5EF4-FFF2-40B4-BE49-F238E27FC236}">
                <a16:creationId xmlns:a16="http://schemas.microsoft.com/office/drawing/2014/main" id="{1984661D-1D3C-452D-89E4-0E74F654A30C}"/>
              </a:ext>
            </a:extLst>
          </p:cNvPr>
          <p:cNvSpPr>
            <a:spLocks noGrp="1"/>
          </p:cNvSpPr>
          <p:nvPr>
            <p:ph type="body" sz="quarter" idx="12"/>
          </p:nvPr>
        </p:nvSpPr>
        <p:spPr>
          <a:prstGeom prst="rect">
            <a:avLst/>
          </a:prstGeom>
        </p:spPr>
        <p:txBody>
          <a:bodyPr/>
          <a:lstStyle>
            <a:lvl1pPr marL="0" indent="0" algn="ctr">
              <a:buNone/>
              <a:defRPr sz="1800" i="1">
                <a:solidFill>
                  <a:schemeClr val="tx2"/>
                </a:solidFill>
              </a:defRPr>
            </a:lvl1pPr>
          </a:lstStyle>
          <a:p>
            <a:r>
              <a:rPr lang="en-AU" dirty="0">
                <a:latin typeface="Arial" panose="020B0604020202020204" pitchFamily="34" charset="0"/>
                <a:cs typeface="Arial" panose="020B0604020202020204" pitchFamily="34" charset="0"/>
              </a:rPr>
              <a:t>Revit Standards Foundation - Chairman</a:t>
            </a:r>
          </a:p>
          <a:p>
            <a:r>
              <a:rPr lang="en-AU" dirty="0" err="1">
                <a:latin typeface="Arial" panose="020B0604020202020204" pitchFamily="34" charset="0"/>
                <a:cs typeface="Arial" panose="020B0604020202020204" pitchFamily="34" charset="0"/>
              </a:rPr>
              <a:t>Bimforce</a:t>
            </a:r>
            <a:endParaRPr lang="en-AU" dirty="0">
              <a:latin typeface="Arial" panose="020B0604020202020204" pitchFamily="34" charset="0"/>
              <a:cs typeface="Arial" panose="020B0604020202020204" pitchFamily="34" charset="0"/>
            </a:endParaRPr>
          </a:p>
        </p:txBody>
      </p:sp>
      <p:pic>
        <p:nvPicPr>
          <p:cNvPr id="3" name="Picture Placeholder 2">
            <a:extLst>
              <a:ext uri="{FF2B5EF4-FFF2-40B4-BE49-F238E27FC236}">
                <a16:creationId xmlns:a16="http://schemas.microsoft.com/office/drawing/2014/main" id="{E9D013B4-8657-B84C-ACB2-8A027A0D2633}"/>
              </a:ext>
            </a:extLst>
          </p:cNvPr>
          <p:cNvPicPr>
            <a:picLocks noGrp="1" noChangeAspect="1"/>
          </p:cNvPicPr>
          <p:nvPr>
            <p:ph type="pic" sz="quarter" idx="13"/>
          </p:nvPr>
        </p:nvPicPr>
        <p:blipFill rotWithShape="1">
          <a:blip r:embed="rId2">
            <a:extLst>
              <a:ext uri="{28A0092B-C50C-407E-A947-70E740481C1C}">
                <a14:useLocalDpi xmlns:a14="http://schemas.microsoft.com/office/drawing/2010/main" val="0"/>
              </a:ext>
            </a:extLst>
          </a:blip>
          <a:srcRect t="13987" b="16905"/>
          <a:stretch/>
        </p:blipFill>
        <p:spPr>
          <a:xfrm>
            <a:off x="1494926" y="3502913"/>
            <a:ext cx="1564352" cy="953900"/>
          </a:xfrm>
        </p:spPr>
      </p:pic>
      <p:pic>
        <p:nvPicPr>
          <p:cNvPr id="8" name="Picture Placeholder 2">
            <a:extLst>
              <a:ext uri="{FF2B5EF4-FFF2-40B4-BE49-F238E27FC236}">
                <a16:creationId xmlns:a16="http://schemas.microsoft.com/office/drawing/2014/main" id="{8E38CBBE-3423-8549-BEE0-78F3BD3F206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57079" y="3502913"/>
            <a:ext cx="2935081" cy="953900"/>
          </a:xfrm>
          <a:prstGeom prst="rect">
            <a:avLst/>
          </a:prstGeom>
        </p:spPr>
      </p:pic>
    </p:spTree>
    <p:extLst>
      <p:ext uri="{BB962C8B-B14F-4D97-AF65-F5344CB8AC3E}">
        <p14:creationId xmlns:p14="http://schemas.microsoft.com/office/powerpoint/2010/main" val="25161847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7F97F8AE-E33A-DE4F-A4C6-4D5A1D15555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a:extLst>
              <a:ext uri="{FF2B5EF4-FFF2-40B4-BE49-F238E27FC236}">
                <a16:creationId xmlns:a16="http://schemas.microsoft.com/office/drawing/2014/main" id="{DD14C5C1-BA56-E148-9D1C-28C8D8814F0C}"/>
              </a:ext>
            </a:extLst>
          </p:cNvPr>
          <p:cNvSpPr txBox="1">
            <a:spLocks/>
          </p:cNvSpPr>
          <p:nvPr/>
        </p:nvSpPr>
        <p:spPr>
          <a:xfrm>
            <a:off x="1775636" y="321469"/>
            <a:ext cx="6541427"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Why do we use Standards?</a:t>
            </a:r>
          </a:p>
        </p:txBody>
      </p:sp>
      <p:pic>
        <p:nvPicPr>
          <p:cNvPr id="3" name="Picture 2">
            <a:extLst>
              <a:ext uri="{FF2B5EF4-FFF2-40B4-BE49-F238E27FC236}">
                <a16:creationId xmlns:a16="http://schemas.microsoft.com/office/drawing/2014/main" id="{1C93687F-6390-1B49-A294-21167BD33F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067340" y="1063625"/>
            <a:ext cx="5128591" cy="3424759"/>
          </a:xfrm>
          <a:prstGeom prst="rect">
            <a:avLst/>
          </a:prstGeom>
        </p:spPr>
      </p:pic>
    </p:spTree>
    <p:extLst>
      <p:ext uri="{BB962C8B-B14F-4D97-AF65-F5344CB8AC3E}">
        <p14:creationId xmlns:p14="http://schemas.microsoft.com/office/powerpoint/2010/main" val="17790839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DDFAABB-BE52-7A44-B202-8540D2A0929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775637" y="1677410"/>
            <a:ext cx="5818010" cy="2485877"/>
          </a:xfrm>
          <a:prstGeom prst="rect">
            <a:avLst/>
          </a:prstGeom>
        </p:spPr>
      </p:pic>
      <p:pic>
        <p:nvPicPr>
          <p:cNvPr id="3" name="Picture 5">
            <a:extLst>
              <a:ext uri="{FF2B5EF4-FFF2-40B4-BE49-F238E27FC236}">
                <a16:creationId xmlns:a16="http://schemas.microsoft.com/office/drawing/2014/main" id="{508A3BA9-6495-6A40-BCBC-F70EEDDBD83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7CB8D914-1225-C149-B62D-1792E8834FA3}"/>
              </a:ext>
            </a:extLst>
          </p:cNvPr>
          <p:cNvSpPr txBox="1">
            <a:spLocks/>
          </p:cNvSpPr>
          <p:nvPr/>
        </p:nvSpPr>
        <p:spPr>
          <a:xfrm>
            <a:off x="1775636" y="321469"/>
            <a:ext cx="6541427"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Why do we use Standards?</a:t>
            </a:r>
          </a:p>
        </p:txBody>
      </p:sp>
    </p:spTree>
    <p:extLst>
      <p:ext uri="{BB962C8B-B14F-4D97-AF65-F5344CB8AC3E}">
        <p14:creationId xmlns:p14="http://schemas.microsoft.com/office/powerpoint/2010/main" val="37446050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5372BBAB-F07B-CF47-A6EB-3ECC9F91D88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9">
            <a:extLst>
              <a:ext uri="{FF2B5EF4-FFF2-40B4-BE49-F238E27FC236}">
                <a16:creationId xmlns:a16="http://schemas.microsoft.com/office/drawing/2014/main" id="{8F10E923-1D8F-B842-AC5F-620DB6E8817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56952" y="1415718"/>
            <a:ext cx="4553374" cy="2916540"/>
          </a:xfrm>
          <a:prstGeom prst="rect">
            <a:avLst/>
          </a:prstGeom>
        </p:spPr>
      </p:pic>
      <p:sp>
        <p:nvSpPr>
          <p:cNvPr id="11" name="TextBox 10">
            <a:extLst>
              <a:ext uri="{FF2B5EF4-FFF2-40B4-BE49-F238E27FC236}">
                <a16:creationId xmlns:a16="http://schemas.microsoft.com/office/drawing/2014/main" id="{379B3325-2FCE-6B4B-8451-B06F12A6988A}"/>
              </a:ext>
            </a:extLst>
          </p:cNvPr>
          <p:cNvSpPr txBox="1"/>
          <p:nvPr/>
        </p:nvSpPr>
        <p:spPr>
          <a:xfrm>
            <a:off x="1808739" y="4558725"/>
            <a:ext cx="5837692" cy="338554"/>
          </a:xfrm>
          <a:prstGeom prst="rect">
            <a:avLst/>
          </a:prstGeom>
          <a:noFill/>
        </p:spPr>
        <p:txBody>
          <a:bodyPr wrap="square" rtlCol="0">
            <a:spAutoFit/>
          </a:bodyPr>
          <a:lstStyle/>
          <a:p>
            <a:pPr algn="ctr"/>
            <a:r>
              <a:rPr lang="en-US" dirty="0">
                <a:hlinkClick r:id="rId4"/>
              </a:rPr>
              <a:t>https://www.youtube.com/watch?v=g_jmGQvr6dQ</a:t>
            </a:r>
            <a:endParaRPr lang="en-US" dirty="0"/>
          </a:p>
        </p:txBody>
      </p:sp>
      <p:sp>
        <p:nvSpPr>
          <p:cNvPr id="6" name="Title 1">
            <a:extLst>
              <a:ext uri="{FF2B5EF4-FFF2-40B4-BE49-F238E27FC236}">
                <a16:creationId xmlns:a16="http://schemas.microsoft.com/office/drawing/2014/main" id="{009FD914-FDF4-974C-A494-0775FCF7FAB7}"/>
              </a:ext>
            </a:extLst>
          </p:cNvPr>
          <p:cNvSpPr txBox="1">
            <a:spLocks/>
          </p:cNvSpPr>
          <p:nvPr/>
        </p:nvSpPr>
        <p:spPr>
          <a:xfrm>
            <a:off x="1775636" y="321469"/>
            <a:ext cx="6541427"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Why do we use Standards?</a:t>
            </a:r>
          </a:p>
        </p:txBody>
      </p:sp>
    </p:spTree>
    <p:extLst>
      <p:ext uri="{BB962C8B-B14F-4D97-AF65-F5344CB8AC3E}">
        <p14:creationId xmlns:p14="http://schemas.microsoft.com/office/powerpoint/2010/main" val="37512838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5372BBAB-F07B-CF47-A6EB-3ECC9F91D88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009FD914-FDF4-974C-A494-0775FCF7FAB7}"/>
              </a:ext>
            </a:extLst>
          </p:cNvPr>
          <p:cNvSpPr txBox="1">
            <a:spLocks/>
          </p:cNvSpPr>
          <p:nvPr/>
        </p:nvSpPr>
        <p:spPr>
          <a:xfrm>
            <a:off x="1775636" y="321469"/>
            <a:ext cx="6541427"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Do we need Standards?</a:t>
            </a:r>
          </a:p>
        </p:txBody>
      </p:sp>
      <p:pic>
        <p:nvPicPr>
          <p:cNvPr id="4" name="Picture 3">
            <a:extLst>
              <a:ext uri="{FF2B5EF4-FFF2-40B4-BE49-F238E27FC236}">
                <a16:creationId xmlns:a16="http://schemas.microsoft.com/office/drawing/2014/main" id="{4F1ACE1D-8A57-CE46-8698-F7BF21C4DA65}"/>
              </a:ext>
            </a:extLst>
          </p:cNvPr>
          <p:cNvPicPr>
            <a:picLocks noChangeAspect="1"/>
          </p:cNvPicPr>
          <p:nvPr/>
        </p:nvPicPr>
        <p:blipFill rotWithShape="1">
          <a:blip r:embed="rId3">
            <a:extLst>
              <a:ext uri="{28A0092B-C50C-407E-A947-70E740481C1C}">
                <a14:useLocalDpi xmlns:a14="http://schemas.microsoft.com/office/drawing/2010/main" val="0"/>
              </a:ext>
            </a:extLst>
          </a:blip>
          <a:srcRect t="10976" b="12656"/>
          <a:stretch/>
        </p:blipFill>
        <p:spPr>
          <a:xfrm>
            <a:off x="1775636" y="1142332"/>
            <a:ext cx="6099547" cy="3493538"/>
          </a:xfrm>
          <a:prstGeom prst="rect">
            <a:avLst/>
          </a:prstGeom>
        </p:spPr>
      </p:pic>
    </p:spTree>
    <p:extLst>
      <p:ext uri="{BB962C8B-B14F-4D97-AF65-F5344CB8AC3E}">
        <p14:creationId xmlns:p14="http://schemas.microsoft.com/office/powerpoint/2010/main" val="302125503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5372BBAB-F07B-CF47-A6EB-3ECC9F91D88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009FD914-FDF4-974C-A494-0775FCF7FAB7}"/>
              </a:ext>
            </a:extLst>
          </p:cNvPr>
          <p:cNvSpPr txBox="1">
            <a:spLocks/>
          </p:cNvSpPr>
          <p:nvPr/>
        </p:nvSpPr>
        <p:spPr>
          <a:xfrm>
            <a:off x="1775636" y="321469"/>
            <a:ext cx="6541427"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Do we need Standards?</a:t>
            </a:r>
          </a:p>
        </p:txBody>
      </p:sp>
      <p:pic>
        <p:nvPicPr>
          <p:cNvPr id="5" name="Picture 4">
            <a:extLst>
              <a:ext uri="{FF2B5EF4-FFF2-40B4-BE49-F238E27FC236}">
                <a16:creationId xmlns:a16="http://schemas.microsoft.com/office/drawing/2014/main" id="{11B60ED1-7B16-094E-AA2E-6F4E6EE310D9}"/>
              </a:ext>
            </a:extLst>
          </p:cNvPr>
          <p:cNvPicPr>
            <a:picLocks noChangeAspect="1"/>
          </p:cNvPicPr>
          <p:nvPr/>
        </p:nvPicPr>
        <p:blipFill rotWithShape="1">
          <a:blip r:embed="rId3">
            <a:extLst>
              <a:ext uri="{28A0092B-C50C-407E-A947-70E740481C1C}">
                <a14:useLocalDpi xmlns:a14="http://schemas.microsoft.com/office/drawing/2010/main" val="0"/>
              </a:ext>
            </a:extLst>
          </a:blip>
          <a:srcRect l="64476" t="35762" r="1826" b="38400"/>
          <a:stretch/>
        </p:blipFill>
        <p:spPr>
          <a:xfrm>
            <a:off x="1775636" y="1142332"/>
            <a:ext cx="6099547" cy="3493538"/>
          </a:xfrm>
          <a:prstGeom prst="rect">
            <a:avLst/>
          </a:prstGeom>
        </p:spPr>
      </p:pic>
    </p:spTree>
    <p:extLst>
      <p:ext uri="{BB962C8B-B14F-4D97-AF65-F5344CB8AC3E}">
        <p14:creationId xmlns:p14="http://schemas.microsoft.com/office/powerpoint/2010/main" val="26745854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25C4806-58B5-014B-ACEF-7D550C1B4C8B}"/>
              </a:ext>
            </a:extLst>
          </p:cNvPr>
          <p:cNvSpPr>
            <a:spLocks noGrp="1"/>
          </p:cNvSpPr>
          <p:nvPr>
            <p:ph idx="1"/>
          </p:nvPr>
        </p:nvSpPr>
        <p:spPr>
          <a:xfrm>
            <a:off x="536714" y="3744566"/>
            <a:ext cx="1952045" cy="1193193"/>
          </a:xfrm>
        </p:spPr>
        <p:txBody>
          <a:bodyPr/>
          <a:lstStyle/>
          <a:p>
            <a:r>
              <a:rPr lang="en-GB" sz="1600" dirty="0"/>
              <a:t>Data</a:t>
            </a:r>
          </a:p>
        </p:txBody>
      </p:sp>
      <p:pic>
        <p:nvPicPr>
          <p:cNvPr id="6" name="Picture 5">
            <a:extLst>
              <a:ext uri="{FF2B5EF4-FFF2-40B4-BE49-F238E27FC236}">
                <a16:creationId xmlns:a16="http://schemas.microsoft.com/office/drawing/2014/main" id="{01FA69AE-C9B2-CB48-840A-197B873881F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a:extLst>
              <a:ext uri="{FF2B5EF4-FFF2-40B4-BE49-F238E27FC236}">
                <a16:creationId xmlns:a16="http://schemas.microsoft.com/office/drawing/2014/main" id="{29DD813B-1E9A-CD4F-99DA-A3238C404F91}"/>
              </a:ext>
            </a:extLst>
          </p:cNvPr>
          <p:cNvSpPr txBox="1">
            <a:spLocks/>
          </p:cNvSpPr>
          <p:nvPr/>
        </p:nvSpPr>
        <p:spPr>
          <a:xfrm>
            <a:off x="1775637" y="321469"/>
            <a:ext cx="6328456"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Types of Standards</a:t>
            </a:r>
          </a:p>
        </p:txBody>
      </p:sp>
      <p:sp>
        <p:nvSpPr>
          <p:cNvPr id="8" name="Content Placeholder 2">
            <a:extLst>
              <a:ext uri="{FF2B5EF4-FFF2-40B4-BE49-F238E27FC236}">
                <a16:creationId xmlns:a16="http://schemas.microsoft.com/office/drawing/2014/main" id="{811F8D1A-07FB-2243-A36D-41974991DFDF}"/>
              </a:ext>
            </a:extLst>
          </p:cNvPr>
          <p:cNvSpPr txBox="1">
            <a:spLocks/>
          </p:cNvSpPr>
          <p:nvPr/>
        </p:nvSpPr>
        <p:spPr>
          <a:xfrm>
            <a:off x="3031434" y="3744565"/>
            <a:ext cx="2602727" cy="1193193"/>
          </a:xfrm>
          <a:prstGeom prst="rect">
            <a:avLst/>
          </a:prstGeom>
        </p:spPr>
        <p:txBody>
          <a:bodyPr/>
          <a:lstStyle>
            <a:lvl1pPr marL="342900" indent="-342900" algn="l" rtl="0" eaLnBrk="0" fontAlgn="base" hangingPunct="0">
              <a:spcBef>
                <a:spcPct val="20000"/>
              </a:spcBef>
              <a:spcAft>
                <a:spcPct val="0"/>
              </a:spcAft>
              <a:buChar char="•"/>
              <a:defRPr sz="3200">
                <a:solidFill>
                  <a:schemeClr val="tx2"/>
                </a:solidFill>
                <a:latin typeface="Calibri Light" panose="020F0302020204030204" pitchFamily="34" charset="0"/>
                <a:ea typeface="+mn-ea"/>
                <a:cs typeface="Calibri Light" panose="020F0302020204030204" pitchFamily="34" charset="0"/>
              </a:defRPr>
            </a:lvl1pPr>
            <a:lvl2pPr marL="742950" indent="-285750" algn="l" rtl="0" eaLnBrk="0" fontAlgn="base" hangingPunct="0">
              <a:spcBef>
                <a:spcPct val="20000"/>
              </a:spcBef>
              <a:spcAft>
                <a:spcPct val="0"/>
              </a:spcAft>
              <a:buChar char="–"/>
              <a:defRPr sz="2800">
                <a:solidFill>
                  <a:schemeClr val="tx2"/>
                </a:solidFill>
                <a:latin typeface="Calibri Light" panose="020F0302020204030204" pitchFamily="34" charset="0"/>
                <a:cs typeface="Calibri Light" panose="020F0302020204030204" pitchFamily="34" charset="0"/>
              </a:defRPr>
            </a:lvl2pPr>
            <a:lvl3pPr marL="1143000" indent="-228600" algn="l" rtl="0" eaLnBrk="0" fontAlgn="base" hangingPunct="0">
              <a:spcBef>
                <a:spcPct val="20000"/>
              </a:spcBef>
              <a:spcAft>
                <a:spcPct val="0"/>
              </a:spcAft>
              <a:buChar char="•"/>
              <a:defRPr sz="2400">
                <a:solidFill>
                  <a:schemeClr val="tx2"/>
                </a:solidFill>
                <a:latin typeface="Calibri Light" panose="020F0302020204030204" pitchFamily="34" charset="0"/>
                <a:cs typeface="Calibri Light" panose="020F0302020204030204" pitchFamily="34" charset="0"/>
              </a:defRPr>
            </a:lvl3pPr>
            <a:lvl4pPr marL="1600200" indent="-228600" algn="l" rtl="0" eaLnBrk="0" fontAlgn="base" hangingPunct="0">
              <a:spcBef>
                <a:spcPct val="20000"/>
              </a:spcBef>
              <a:spcAft>
                <a:spcPct val="0"/>
              </a:spcAft>
              <a:buChar char="–"/>
              <a:defRPr sz="2000">
                <a:solidFill>
                  <a:schemeClr val="tx2"/>
                </a:solidFill>
                <a:latin typeface="Calibri Light" panose="020F0302020204030204" pitchFamily="34" charset="0"/>
                <a:cs typeface="Calibri Light" panose="020F0302020204030204" pitchFamily="34" charset="0"/>
              </a:defRPr>
            </a:lvl4pPr>
            <a:lvl5pPr marL="2057400" indent="-228600" algn="l" rtl="0" eaLnBrk="0" fontAlgn="base" hangingPunct="0">
              <a:spcBef>
                <a:spcPct val="20000"/>
              </a:spcBef>
              <a:spcAft>
                <a:spcPct val="0"/>
              </a:spcAft>
              <a:buChar char="»"/>
              <a:defRPr sz="2000">
                <a:solidFill>
                  <a:schemeClr val="tx2"/>
                </a:solidFill>
                <a:latin typeface="Calibri Light" panose="020F0302020204030204" pitchFamily="34" charset="0"/>
                <a:cs typeface="Calibri Light" panose="020F03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GB" sz="1600" kern="0" dirty="0"/>
              <a:t>Semantic / Classification</a:t>
            </a:r>
          </a:p>
        </p:txBody>
      </p:sp>
      <p:sp>
        <p:nvSpPr>
          <p:cNvPr id="9" name="Content Placeholder 2">
            <a:extLst>
              <a:ext uri="{FF2B5EF4-FFF2-40B4-BE49-F238E27FC236}">
                <a16:creationId xmlns:a16="http://schemas.microsoft.com/office/drawing/2014/main" id="{E8A5CB36-7B71-B741-9776-15E380BC9677}"/>
              </a:ext>
            </a:extLst>
          </p:cNvPr>
          <p:cNvSpPr txBox="1">
            <a:spLocks/>
          </p:cNvSpPr>
          <p:nvPr/>
        </p:nvSpPr>
        <p:spPr>
          <a:xfrm>
            <a:off x="6526695" y="3744565"/>
            <a:ext cx="2227691" cy="1193193"/>
          </a:xfrm>
          <a:prstGeom prst="rect">
            <a:avLst/>
          </a:prstGeom>
        </p:spPr>
        <p:txBody>
          <a:bodyPr/>
          <a:lstStyle>
            <a:lvl1pPr marL="342900" indent="-342900" algn="l" rtl="0" eaLnBrk="0" fontAlgn="base" hangingPunct="0">
              <a:spcBef>
                <a:spcPct val="20000"/>
              </a:spcBef>
              <a:spcAft>
                <a:spcPct val="0"/>
              </a:spcAft>
              <a:buChar char="•"/>
              <a:defRPr sz="3200">
                <a:solidFill>
                  <a:schemeClr val="tx2"/>
                </a:solidFill>
                <a:latin typeface="Calibri Light" panose="020F0302020204030204" pitchFamily="34" charset="0"/>
                <a:ea typeface="+mn-ea"/>
                <a:cs typeface="Calibri Light" panose="020F0302020204030204" pitchFamily="34" charset="0"/>
              </a:defRPr>
            </a:lvl1pPr>
            <a:lvl2pPr marL="742950" indent="-285750" algn="l" rtl="0" eaLnBrk="0" fontAlgn="base" hangingPunct="0">
              <a:spcBef>
                <a:spcPct val="20000"/>
              </a:spcBef>
              <a:spcAft>
                <a:spcPct val="0"/>
              </a:spcAft>
              <a:buChar char="–"/>
              <a:defRPr sz="2800">
                <a:solidFill>
                  <a:schemeClr val="tx2"/>
                </a:solidFill>
                <a:latin typeface="Calibri Light" panose="020F0302020204030204" pitchFamily="34" charset="0"/>
                <a:cs typeface="Calibri Light" panose="020F0302020204030204" pitchFamily="34" charset="0"/>
              </a:defRPr>
            </a:lvl2pPr>
            <a:lvl3pPr marL="1143000" indent="-228600" algn="l" rtl="0" eaLnBrk="0" fontAlgn="base" hangingPunct="0">
              <a:spcBef>
                <a:spcPct val="20000"/>
              </a:spcBef>
              <a:spcAft>
                <a:spcPct val="0"/>
              </a:spcAft>
              <a:buChar char="•"/>
              <a:defRPr sz="2400">
                <a:solidFill>
                  <a:schemeClr val="tx2"/>
                </a:solidFill>
                <a:latin typeface="Calibri Light" panose="020F0302020204030204" pitchFamily="34" charset="0"/>
                <a:cs typeface="Calibri Light" panose="020F0302020204030204" pitchFamily="34" charset="0"/>
              </a:defRPr>
            </a:lvl3pPr>
            <a:lvl4pPr marL="1600200" indent="-228600" algn="l" rtl="0" eaLnBrk="0" fontAlgn="base" hangingPunct="0">
              <a:spcBef>
                <a:spcPct val="20000"/>
              </a:spcBef>
              <a:spcAft>
                <a:spcPct val="0"/>
              </a:spcAft>
              <a:buChar char="–"/>
              <a:defRPr sz="2000">
                <a:solidFill>
                  <a:schemeClr val="tx2"/>
                </a:solidFill>
                <a:latin typeface="Calibri Light" panose="020F0302020204030204" pitchFamily="34" charset="0"/>
                <a:cs typeface="Calibri Light" panose="020F0302020204030204" pitchFamily="34" charset="0"/>
              </a:defRPr>
            </a:lvl4pPr>
            <a:lvl5pPr marL="2057400" indent="-228600" algn="l" rtl="0" eaLnBrk="0" fontAlgn="base" hangingPunct="0">
              <a:spcBef>
                <a:spcPct val="20000"/>
              </a:spcBef>
              <a:spcAft>
                <a:spcPct val="0"/>
              </a:spcAft>
              <a:buChar char="»"/>
              <a:defRPr sz="2000">
                <a:solidFill>
                  <a:schemeClr val="tx2"/>
                </a:solidFill>
                <a:latin typeface="Calibri Light" panose="020F0302020204030204" pitchFamily="34" charset="0"/>
                <a:cs typeface="Calibri Light" panose="020F03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GB" sz="1600" kern="0" dirty="0"/>
              <a:t>Process / Protocols</a:t>
            </a:r>
          </a:p>
        </p:txBody>
      </p:sp>
      <p:pic>
        <p:nvPicPr>
          <p:cNvPr id="10" name="Picture 9">
            <a:extLst>
              <a:ext uri="{FF2B5EF4-FFF2-40B4-BE49-F238E27FC236}">
                <a16:creationId xmlns:a16="http://schemas.microsoft.com/office/drawing/2014/main" id="{CEAFAD30-B9C9-6440-9251-D5F2088B15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38275" y="1239418"/>
            <a:ext cx="2989044" cy="2329353"/>
          </a:xfrm>
          <a:prstGeom prst="rect">
            <a:avLst/>
          </a:prstGeom>
        </p:spPr>
      </p:pic>
      <p:pic>
        <p:nvPicPr>
          <p:cNvPr id="11" name="Picture 10">
            <a:extLst>
              <a:ext uri="{FF2B5EF4-FFF2-40B4-BE49-F238E27FC236}">
                <a16:creationId xmlns:a16="http://schemas.microsoft.com/office/drawing/2014/main" id="{4514480B-0213-4F45-97C5-FD27A0B24B5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3113" y="1514271"/>
            <a:ext cx="2379207" cy="1779647"/>
          </a:xfrm>
          <a:prstGeom prst="rect">
            <a:avLst/>
          </a:prstGeom>
        </p:spPr>
      </p:pic>
      <p:pic>
        <p:nvPicPr>
          <p:cNvPr id="14" name="Picture 13">
            <a:extLst>
              <a:ext uri="{FF2B5EF4-FFF2-40B4-BE49-F238E27FC236}">
                <a16:creationId xmlns:a16="http://schemas.microsoft.com/office/drawing/2014/main" id="{FAA8A8F9-53AE-544B-AAFD-831605F42DDB}"/>
              </a:ext>
            </a:extLst>
          </p:cNvPr>
          <p:cNvPicPr>
            <a:picLocks noChangeAspect="1"/>
          </p:cNvPicPr>
          <p:nvPr/>
        </p:nvPicPr>
        <p:blipFill rotWithShape="1">
          <a:blip r:embed="rId5">
            <a:extLst>
              <a:ext uri="{28A0092B-C50C-407E-A947-70E740481C1C}">
                <a14:useLocalDpi xmlns:a14="http://schemas.microsoft.com/office/drawing/2010/main" val="0"/>
              </a:ext>
            </a:extLst>
          </a:blip>
          <a:srcRect l="5062" t="2747" r="4978" b="9765"/>
          <a:stretch/>
        </p:blipFill>
        <p:spPr>
          <a:xfrm>
            <a:off x="536714" y="1514271"/>
            <a:ext cx="1087346" cy="1057479"/>
          </a:xfrm>
          <a:prstGeom prst="rect">
            <a:avLst/>
          </a:prstGeom>
        </p:spPr>
      </p:pic>
      <p:pic>
        <p:nvPicPr>
          <p:cNvPr id="15" name="Picture 14">
            <a:extLst>
              <a:ext uri="{FF2B5EF4-FFF2-40B4-BE49-F238E27FC236}">
                <a16:creationId xmlns:a16="http://schemas.microsoft.com/office/drawing/2014/main" id="{BAB86D45-45B3-B448-B4DA-6B083FEB348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22964" y="2671980"/>
            <a:ext cx="1364851" cy="780524"/>
          </a:xfrm>
          <a:prstGeom prst="rect">
            <a:avLst/>
          </a:prstGeom>
        </p:spPr>
      </p:pic>
    </p:spTree>
    <p:extLst>
      <p:ext uri="{BB962C8B-B14F-4D97-AF65-F5344CB8AC3E}">
        <p14:creationId xmlns:p14="http://schemas.microsoft.com/office/powerpoint/2010/main" val="196736245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1FA69AE-C9B2-CB48-840A-197B873881F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a:extLst>
              <a:ext uri="{FF2B5EF4-FFF2-40B4-BE49-F238E27FC236}">
                <a16:creationId xmlns:a16="http://schemas.microsoft.com/office/drawing/2014/main" id="{29DD813B-1E9A-CD4F-99DA-A3238C404F91}"/>
              </a:ext>
            </a:extLst>
          </p:cNvPr>
          <p:cNvSpPr txBox="1">
            <a:spLocks/>
          </p:cNvSpPr>
          <p:nvPr/>
        </p:nvSpPr>
        <p:spPr>
          <a:xfrm>
            <a:off x="1775637" y="321469"/>
            <a:ext cx="6328456"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Levels of Standardisation</a:t>
            </a:r>
          </a:p>
        </p:txBody>
      </p:sp>
      <p:sp>
        <p:nvSpPr>
          <p:cNvPr id="9" name="Content Placeholder 2">
            <a:extLst>
              <a:ext uri="{FF2B5EF4-FFF2-40B4-BE49-F238E27FC236}">
                <a16:creationId xmlns:a16="http://schemas.microsoft.com/office/drawing/2014/main" id="{54A926CE-E49D-7348-87F2-38B3981127D6}"/>
              </a:ext>
            </a:extLst>
          </p:cNvPr>
          <p:cNvSpPr>
            <a:spLocks noGrp="1"/>
          </p:cNvSpPr>
          <p:nvPr>
            <p:ph idx="1"/>
          </p:nvPr>
        </p:nvSpPr>
        <p:spPr>
          <a:xfrm>
            <a:off x="536715" y="3744566"/>
            <a:ext cx="1811406" cy="1193193"/>
          </a:xfrm>
        </p:spPr>
        <p:txBody>
          <a:bodyPr/>
          <a:lstStyle/>
          <a:p>
            <a:r>
              <a:rPr lang="en-GB" sz="1600" dirty="0"/>
              <a:t>International</a:t>
            </a:r>
          </a:p>
        </p:txBody>
      </p:sp>
      <p:sp>
        <p:nvSpPr>
          <p:cNvPr id="10" name="Content Placeholder 2">
            <a:extLst>
              <a:ext uri="{FF2B5EF4-FFF2-40B4-BE49-F238E27FC236}">
                <a16:creationId xmlns:a16="http://schemas.microsoft.com/office/drawing/2014/main" id="{765BDC17-2473-EB44-AE90-64A1CE8C516A}"/>
              </a:ext>
            </a:extLst>
          </p:cNvPr>
          <p:cNvSpPr txBox="1">
            <a:spLocks/>
          </p:cNvSpPr>
          <p:nvPr/>
        </p:nvSpPr>
        <p:spPr>
          <a:xfrm>
            <a:off x="3563760" y="3744565"/>
            <a:ext cx="1747298" cy="1193193"/>
          </a:xfrm>
          <a:prstGeom prst="rect">
            <a:avLst/>
          </a:prstGeom>
        </p:spPr>
        <p:txBody>
          <a:bodyPr/>
          <a:lstStyle>
            <a:lvl1pPr marL="342900" indent="-342900" algn="l" rtl="0" eaLnBrk="0" fontAlgn="base" hangingPunct="0">
              <a:spcBef>
                <a:spcPct val="20000"/>
              </a:spcBef>
              <a:spcAft>
                <a:spcPct val="0"/>
              </a:spcAft>
              <a:buChar char="•"/>
              <a:defRPr sz="3200">
                <a:solidFill>
                  <a:schemeClr val="tx2"/>
                </a:solidFill>
                <a:latin typeface="Calibri Light" panose="020F0302020204030204" pitchFamily="34" charset="0"/>
                <a:ea typeface="+mn-ea"/>
                <a:cs typeface="Calibri Light" panose="020F0302020204030204" pitchFamily="34" charset="0"/>
              </a:defRPr>
            </a:lvl1pPr>
            <a:lvl2pPr marL="742950" indent="-285750" algn="l" rtl="0" eaLnBrk="0" fontAlgn="base" hangingPunct="0">
              <a:spcBef>
                <a:spcPct val="20000"/>
              </a:spcBef>
              <a:spcAft>
                <a:spcPct val="0"/>
              </a:spcAft>
              <a:buChar char="–"/>
              <a:defRPr sz="2800">
                <a:solidFill>
                  <a:schemeClr val="tx2"/>
                </a:solidFill>
                <a:latin typeface="Calibri Light" panose="020F0302020204030204" pitchFamily="34" charset="0"/>
                <a:cs typeface="Calibri Light" panose="020F0302020204030204" pitchFamily="34" charset="0"/>
              </a:defRPr>
            </a:lvl2pPr>
            <a:lvl3pPr marL="1143000" indent="-228600" algn="l" rtl="0" eaLnBrk="0" fontAlgn="base" hangingPunct="0">
              <a:spcBef>
                <a:spcPct val="20000"/>
              </a:spcBef>
              <a:spcAft>
                <a:spcPct val="0"/>
              </a:spcAft>
              <a:buChar char="•"/>
              <a:defRPr sz="2400">
                <a:solidFill>
                  <a:schemeClr val="tx2"/>
                </a:solidFill>
                <a:latin typeface="Calibri Light" panose="020F0302020204030204" pitchFamily="34" charset="0"/>
                <a:cs typeface="Calibri Light" panose="020F0302020204030204" pitchFamily="34" charset="0"/>
              </a:defRPr>
            </a:lvl3pPr>
            <a:lvl4pPr marL="1600200" indent="-228600" algn="l" rtl="0" eaLnBrk="0" fontAlgn="base" hangingPunct="0">
              <a:spcBef>
                <a:spcPct val="20000"/>
              </a:spcBef>
              <a:spcAft>
                <a:spcPct val="0"/>
              </a:spcAft>
              <a:buChar char="–"/>
              <a:defRPr sz="2000">
                <a:solidFill>
                  <a:schemeClr val="tx2"/>
                </a:solidFill>
                <a:latin typeface="Calibri Light" panose="020F0302020204030204" pitchFamily="34" charset="0"/>
                <a:cs typeface="Calibri Light" panose="020F0302020204030204" pitchFamily="34" charset="0"/>
              </a:defRPr>
            </a:lvl4pPr>
            <a:lvl5pPr marL="2057400" indent="-228600" algn="l" rtl="0" eaLnBrk="0" fontAlgn="base" hangingPunct="0">
              <a:spcBef>
                <a:spcPct val="20000"/>
              </a:spcBef>
              <a:spcAft>
                <a:spcPct val="0"/>
              </a:spcAft>
              <a:buChar char="»"/>
              <a:defRPr sz="2000">
                <a:solidFill>
                  <a:schemeClr val="tx2"/>
                </a:solidFill>
                <a:latin typeface="Calibri Light" panose="020F0302020204030204" pitchFamily="34" charset="0"/>
                <a:cs typeface="Calibri Light" panose="020F03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GB" sz="1600" kern="0" dirty="0"/>
              <a:t>European</a:t>
            </a:r>
          </a:p>
        </p:txBody>
      </p:sp>
      <p:sp>
        <p:nvSpPr>
          <p:cNvPr id="11" name="Content Placeholder 2">
            <a:extLst>
              <a:ext uri="{FF2B5EF4-FFF2-40B4-BE49-F238E27FC236}">
                <a16:creationId xmlns:a16="http://schemas.microsoft.com/office/drawing/2014/main" id="{06547823-F6DD-4546-BDBE-A2DBC9A03156}"/>
              </a:ext>
            </a:extLst>
          </p:cNvPr>
          <p:cNvSpPr txBox="1">
            <a:spLocks/>
          </p:cNvSpPr>
          <p:nvPr/>
        </p:nvSpPr>
        <p:spPr>
          <a:xfrm>
            <a:off x="6526696" y="3744565"/>
            <a:ext cx="1811406" cy="1193193"/>
          </a:xfrm>
          <a:prstGeom prst="rect">
            <a:avLst/>
          </a:prstGeom>
        </p:spPr>
        <p:txBody>
          <a:bodyPr/>
          <a:lstStyle>
            <a:lvl1pPr marL="342900" indent="-342900" algn="l" rtl="0" eaLnBrk="0" fontAlgn="base" hangingPunct="0">
              <a:spcBef>
                <a:spcPct val="20000"/>
              </a:spcBef>
              <a:spcAft>
                <a:spcPct val="0"/>
              </a:spcAft>
              <a:buChar char="•"/>
              <a:defRPr sz="3200">
                <a:solidFill>
                  <a:schemeClr val="tx2"/>
                </a:solidFill>
                <a:latin typeface="Calibri Light" panose="020F0302020204030204" pitchFamily="34" charset="0"/>
                <a:ea typeface="+mn-ea"/>
                <a:cs typeface="Calibri Light" panose="020F0302020204030204" pitchFamily="34" charset="0"/>
              </a:defRPr>
            </a:lvl1pPr>
            <a:lvl2pPr marL="742950" indent="-285750" algn="l" rtl="0" eaLnBrk="0" fontAlgn="base" hangingPunct="0">
              <a:spcBef>
                <a:spcPct val="20000"/>
              </a:spcBef>
              <a:spcAft>
                <a:spcPct val="0"/>
              </a:spcAft>
              <a:buChar char="–"/>
              <a:defRPr sz="2800">
                <a:solidFill>
                  <a:schemeClr val="tx2"/>
                </a:solidFill>
                <a:latin typeface="Calibri Light" panose="020F0302020204030204" pitchFamily="34" charset="0"/>
                <a:cs typeface="Calibri Light" panose="020F0302020204030204" pitchFamily="34" charset="0"/>
              </a:defRPr>
            </a:lvl2pPr>
            <a:lvl3pPr marL="1143000" indent="-228600" algn="l" rtl="0" eaLnBrk="0" fontAlgn="base" hangingPunct="0">
              <a:spcBef>
                <a:spcPct val="20000"/>
              </a:spcBef>
              <a:spcAft>
                <a:spcPct val="0"/>
              </a:spcAft>
              <a:buChar char="•"/>
              <a:defRPr sz="2400">
                <a:solidFill>
                  <a:schemeClr val="tx2"/>
                </a:solidFill>
                <a:latin typeface="Calibri Light" panose="020F0302020204030204" pitchFamily="34" charset="0"/>
                <a:cs typeface="Calibri Light" panose="020F0302020204030204" pitchFamily="34" charset="0"/>
              </a:defRPr>
            </a:lvl3pPr>
            <a:lvl4pPr marL="1600200" indent="-228600" algn="l" rtl="0" eaLnBrk="0" fontAlgn="base" hangingPunct="0">
              <a:spcBef>
                <a:spcPct val="20000"/>
              </a:spcBef>
              <a:spcAft>
                <a:spcPct val="0"/>
              </a:spcAft>
              <a:buChar char="–"/>
              <a:defRPr sz="2000">
                <a:solidFill>
                  <a:schemeClr val="tx2"/>
                </a:solidFill>
                <a:latin typeface="Calibri Light" panose="020F0302020204030204" pitchFamily="34" charset="0"/>
                <a:cs typeface="Calibri Light" panose="020F0302020204030204" pitchFamily="34" charset="0"/>
              </a:defRPr>
            </a:lvl4pPr>
            <a:lvl5pPr marL="2057400" indent="-228600" algn="l" rtl="0" eaLnBrk="0" fontAlgn="base" hangingPunct="0">
              <a:spcBef>
                <a:spcPct val="20000"/>
              </a:spcBef>
              <a:spcAft>
                <a:spcPct val="0"/>
              </a:spcAft>
              <a:buChar char="»"/>
              <a:defRPr sz="2000">
                <a:solidFill>
                  <a:schemeClr val="tx2"/>
                </a:solidFill>
                <a:latin typeface="Calibri Light" panose="020F0302020204030204" pitchFamily="34" charset="0"/>
                <a:cs typeface="Calibri Light" panose="020F03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GB" sz="1600" kern="0" dirty="0"/>
              <a:t>National</a:t>
            </a:r>
          </a:p>
        </p:txBody>
      </p:sp>
      <p:pic>
        <p:nvPicPr>
          <p:cNvPr id="12" name="Picture 11">
            <a:extLst>
              <a:ext uri="{FF2B5EF4-FFF2-40B4-BE49-F238E27FC236}">
                <a16:creationId xmlns:a16="http://schemas.microsoft.com/office/drawing/2014/main" id="{4FF94E8A-87FC-F74E-9759-DE7DA5C623E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228" y="1903759"/>
            <a:ext cx="2604817" cy="950758"/>
          </a:xfrm>
          <a:prstGeom prst="rect">
            <a:avLst/>
          </a:prstGeom>
        </p:spPr>
      </p:pic>
      <p:pic>
        <p:nvPicPr>
          <p:cNvPr id="14" name="Picture 13">
            <a:extLst>
              <a:ext uri="{FF2B5EF4-FFF2-40B4-BE49-F238E27FC236}">
                <a16:creationId xmlns:a16="http://schemas.microsoft.com/office/drawing/2014/main" id="{C24191F9-17FA-D84C-89FA-F8F3648885F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11058" y="1903759"/>
            <a:ext cx="3662883" cy="952350"/>
          </a:xfrm>
          <a:prstGeom prst="rect">
            <a:avLst/>
          </a:prstGeom>
        </p:spPr>
      </p:pic>
      <p:pic>
        <p:nvPicPr>
          <p:cNvPr id="16" name="Picture 15">
            <a:extLst>
              <a:ext uri="{FF2B5EF4-FFF2-40B4-BE49-F238E27FC236}">
                <a16:creationId xmlns:a16="http://schemas.microsoft.com/office/drawing/2014/main" id="{AB7313A0-4980-CF4A-8C03-CEF0C725B38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768500" y="1903759"/>
            <a:ext cx="1171365" cy="950758"/>
          </a:xfrm>
          <a:prstGeom prst="rect">
            <a:avLst/>
          </a:prstGeom>
        </p:spPr>
      </p:pic>
      <p:pic>
        <p:nvPicPr>
          <p:cNvPr id="18" name="Picture 17">
            <a:extLst>
              <a:ext uri="{FF2B5EF4-FFF2-40B4-BE49-F238E27FC236}">
                <a16:creationId xmlns:a16="http://schemas.microsoft.com/office/drawing/2014/main" id="{D7981182-1E3B-1A4C-8E7D-4DC09A6D082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44346" y="-1250091"/>
            <a:ext cx="1376106" cy="767662"/>
          </a:xfrm>
          <a:prstGeom prst="rect">
            <a:avLst/>
          </a:prstGeom>
        </p:spPr>
      </p:pic>
    </p:spTree>
    <p:extLst>
      <p:ext uri="{BB962C8B-B14F-4D97-AF65-F5344CB8AC3E}">
        <p14:creationId xmlns:p14="http://schemas.microsoft.com/office/powerpoint/2010/main" val="3627616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1FA69AE-C9B2-CB48-840A-197B873881F1}"/>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a:extLst>
              <a:ext uri="{FF2B5EF4-FFF2-40B4-BE49-F238E27FC236}">
                <a16:creationId xmlns:a16="http://schemas.microsoft.com/office/drawing/2014/main" id="{29DD813B-1E9A-CD4F-99DA-A3238C404F91}"/>
              </a:ext>
            </a:extLst>
          </p:cNvPr>
          <p:cNvSpPr txBox="1">
            <a:spLocks/>
          </p:cNvSpPr>
          <p:nvPr/>
        </p:nvSpPr>
        <p:spPr>
          <a:xfrm>
            <a:off x="1775637" y="321469"/>
            <a:ext cx="6328456"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Levels of Standardisation</a:t>
            </a:r>
          </a:p>
        </p:txBody>
      </p:sp>
      <p:sp>
        <p:nvSpPr>
          <p:cNvPr id="5" name="Content Placeholder 2">
            <a:extLst>
              <a:ext uri="{FF2B5EF4-FFF2-40B4-BE49-F238E27FC236}">
                <a16:creationId xmlns:a16="http://schemas.microsoft.com/office/drawing/2014/main" id="{C3642E9F-5FC8-724D-B2F9-64D9BB650800}"/>
              </a:ext>
            </a:extLst>
          </p:cNvPr>
          <p:cNvSpPr>
            <a:spLocks noGrp="1"/>
          </p:cNvSpPr>
          <p:nvPr>
            <p:ph idx="1"/>
          </p:nvPr>
        </p:nvSpPr>
        <p:spPr>
          <a:xfrm>
            <a:off x="3423146" y="3755330"/>
            <a:ext cx="1811406" cy="1193193"/>
          </a:xfrm>
        </p:spPr>
        <p:txBody>
          <a:bodyPr/>
          <a:lstStyle/>
          <a:p>
            <a:r>
              <a:rPr lang="en-GB" sz="1600" dirty="0"/>
              <a:t>Company</a:t>
            </a:r>
          </a:p>
        </p:txBody>
      </p:sp>
      <p:sp>
        <p:nvSpPr>
          <p:cNvPr id="9" name="Content Placeholder 2">
            <a:extLst>
              <a:ext uri="{FF2B5EF4-FFF2-40B4-BE49-F238E27FC236}">
                <a16:creationId xmlns:a16="http://schemas.microsoft.com/office/drawing/2014/main" id="{D557F921-C484-9C49-8E51-50BBEB6BAC43}"/>
              </a:ext>
            </a:extLst>
          </p:cNvPr>
          <p:cNvSpPr txBox="1">
            <a:spLocks/>
          </p:cNvSpPr>
          <p:nvPr/>
        </p:nvSpPr>
        <p:spPr>
          <a:xfrm>
            <a:off x="6506210" y="3770570"/>
            <a:ext cx="1747298" cy="1193193"/>
          </a:xfrm>
          <a:prstGeom prst="rect">
            <a:avLst/>
          </a:prstGeom>
        </p:spPr>
        <p:txBody>
          <a:bodyPr/>
          <a:lstStyle>
            <a:lvl1pPr marL="342900" indent="-342900" algn="l" rtl="0" eaLnBrk="0" fontAlgn="base" hangingPunct="0">
              <a:spcBef>
                <a:spcPct val="20000"/>
              </a:spcBef>
              <a:spcAft>
                <a:spcPct val="0"/>
              </a:spcAft>
              <a:buChar char="•"/>
              <a:defRPr sz="3200">
                <a:solidFill>
                  <a:schemeClr val="tx2"/>
                </a:solidFill>
                <a:latin typeface="Calibri Light" panose="020F0302020204030204" pitchFamily="34" charset="0"/>
                <a:ea typeface="+mn-ea"/>
                <a:cs typeface="Calibri Light" panose="020F0302020204030204" pitchFamily="34" charset="0"/>
              </a:defRPr>
            </a:lvl1pPr>
            <a:lvl2pPr marL="742950" indent="-285750" algn="l" rtl="0" eaLnBrk="0" fontAlgn="base" hangingPunct="0">
              <a:spcBef>
                <a:spcPct val="20000"/>
              </a:spcBef>
              <a:spcAft>
                <a:spcPct val="0"/>
              </a:spcAft>
              <a:buChar char="–"/>
              <a:defRPr sz="2800">
                <a:solidFill>
                  <a:schemeClr val="tx2"/>
                </a:solidFill>
                <a:latin typeface="Calibri Light" panose="020F0302020204030204" pitchFamily="34" charset="0"/>
                <a:cs typeface="Calibri Light" panose="020F0302020204030204" pitchFamily="34" charset="0"/>
              </a:defRPr>
            </a:lvl2pPr>
            <a:lvl3pPr marL="1143000" indent="-228600" algn="l" rtl="0" eaLnBrk="0" fontAlgn="base" hangingPunct="0">
              <a:spcBef>
                <a:spcPct val="20000"/>
              </a:spcBef>
              <a:spcAft>
                <a:spcPct val="0"/>
              </a:spcAft>
              <a:buChar char="•"/>
              <a:defRPr sz="2400">
                <a:solidFill>
                  <a:schemeClr val="tx2"/>
                </a:solidFill>
                <a:latin typeface="Calibri Light" panose="020F0302020204030204" pitchFamily="34" charset="0"/>
                <a:cs typeface="Calibri Light" panose="020F0302020204030204" pitchFamily="34" charset="0"/>
              </a:defRPr>
            </a:lvl3pPr>
            <a:lvl4pPr marL="1600200" indent="-228600" algn="l" rtl="0" eaLnBrk="0" fontAlgn="base" hangingPunct="0">
              <a:spcBef>
                <a:spcPct val="20000"/>
              </a:spcBef>
              <a:spcAft>
                <a:spcPct val="0"/>
              </a:spcAft>
              <a:buChar char="–"/>
              <a:defRPr sz="2000">
                <a:solidFill>
                  <a:schemeClr val="tx2"/>
                </a:solidFill>
                <a:latin typeface="Calibri Light" panose="020F0302020204030204" pitchFamily="34" charset="0"/>
                <a:cs typeface="Calibri Light" panose="020F0302020204030204" pitchFamily="34" charset="0"/>
              </a:defRPr>
            </a:lvl4pPr>
            <a:lvl5pPr marL="2057400" indent="-228600" algn="l" rtl="0" eaLnBrk="0" fontAlgn="base" hangingPunct="0">
              <a:spcBef>
                <a:spcPct val="20000"/>
              </a:spcBef>
              <a:spcAft>
                <a:spcPct val="0"/>
              </a:spcAft>
              <a:buChar char="»"/>
              <a:defRPr sz="2000">
                <a:solidFill>
                  <a:schemeClr val="tx2"/>
                </a:solidFill>
                <a:latin typeface="Calibri Light" panose="020F0302020204030204" pitchFamily="34" charset="0"/>
                <a:cs typeface="Calibri Light" panose="020F03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GB" sz="1600" kern="0" dirty="0"/>
              <a:t>Individual</a:t>
            </a:r>
          </a:p>
        </p:txBody>
      </p:sp>
      <p:pic>
        <p:nvPicPr>
          <p:cNvPr id="10" name="Picture 9">
            <a:extLst>
              <a:ext uri="{FF2B5EF4-FFF2-40B4-BE49-F238E27FC236}">
                <a16:creationId xmlns:a16="http://schemas.microsoft.com/office/drawing/2014/main" id="{E043BD82-FE0C-6746-952D-ACE8CE517B5B}"/>
              </a:ext>
            </a:extLst>
          </p:cNvPr>
          <p:cNvPicPr>
            <a:picLocks noChangeAspect="1"/>
          </p:cNvPicPr>
          <p:nvPr/>
        </p:nvPicPr>
        <p:blipFill rotWithShape="1">
          <a:blip r:embed="rId3"/>
          <a:srcRect l="13221" r="11597"/>
          <a:stretch/>
        </p:blipFill>
        <p:spPr>
          <a:xfrm>
            <a:off x="-3601224" y="734457"/>
            <a:ext cx="3079008" cy="2058672"/>
          </a:xfrm>
          <a:prstGeom prst="rect">
            <a:avLst/>
          </a:prstGeom>
        </p:spPr>
      </p:pic>
      <p:pic>
        <p:nvPicPr>
          <p:cNvPr id="3" name="Picture 2">
            <a:extLst>
              <a:ext uri="{FF2B5EF4-FFF2-40B4-BE49-F238E27FC236}">
                <a16:creationId xmlns:a16="http://schemas.microsoft.com/office/drawing/2014/main" id="{1C3372DC-8489-6845-B4CB-16502765CA5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16650" y="1700520"/>
            <a:ext cx="2682697" cy="1790700"/>
          </a:xfrm>
          <a:prstGeom prst="rect">
            <a:avLst/>
          </a:prstGeom>
        </p:spPr>
      </p:pic>
      <p:sp>
        <p:nvSpPr>
          <p:cNvPr id="11" name="Content Placeholder 2">
            <a:extLst>
              <a:ext uri="{FF2B5EF4-FFF2-40B4-BE49-F238E27FC236}">
                <a16:creationId xmlns:a16="http://schemas.microsoft.com/office/drawing/2014/main" id="{A30E4F8B-1A4B-344B-BF97-FC76E8AC902A}"/>
              </a:ext>
            </a:extLst>
          </p:cNvPr>
          <p:cNvSpPr txBox="1">
            <a:spLocks/>
          </p:cNvSpPr>
          <p:nvPr/>
        </p:nvSpPr>
        <p:spPr>
          <a:xfrm>
            <a:off x="772656" y="3744565"/>
            <a:ext cx="1811406" cy="1193193"/>
          </a:xfrm>
          <a:prstGeom prst="rect">
            <a:avLst/>
          </a:prstGeom>
        </p:spPr>
        <p:txBody>
          <a:bodyPr/>
          <a:lstStyle>
            <a:lvl1pPr marL="342900" indent="-342900" algn="l" rtl="0" eaLnBrk="0" fontAlgn="base" hangingPunct="0">
              <a:spcBef>
                <a:spcPct val="20000"/>
              </a:spcBef>
              <a:spcAft>
                <a:spcPct val="0"/>
              </a:spcAft>
              <a:buChar char="•"/>
              <a:defRPr sz="3200">
                <a:solidFill>
                  <a:schemeClr val="tx2"/>
                </a:solidFill>
                <a:latin typeface="Calibri Light" panose="020F0302020204030204" pitchFamily="34" charset="0"/>
                <a:ea typeface="+mn-ea"/>
                <a:cs typeface="Calibri Light" panose="020F0302020204030204" pitchFamily="34" charset="0"/>
              </a:defRPr>
            </a:lvl1pPr>
            <a:lvl2pPr marL="742950" indent="-285750" algn="l" rtl="0" eaLnBrk="0" fontAlgn="base" hangingPunct="0">
              <a:spcBef>
                <a:spcPct val="20000"/>
              </a:spcBef>
              <a:spcAft>
                <a:spcPct val="0"/>
              </a:spcAft>
              <a:buChar char="–"/>
              <a:defRPr sz="2800">
                <a:solidFill>
                  <a:schemeClr val="tx2"/>
                </a:solidFill>
                <a:latin typeface="Calibri Light" panose="020F0302020204030204" pitchFamily="34" charset="0"/>
                <a:cs typeface="Calibri Light" panose="020F0302020204030204" pitchFamily="34" charset="0"/>
              </a:defRPr>
            </a:lvl2pPr>
            <a:lvl3pPr marL="1143000" indent="-228600" algn="l" rtl="0" eaLnBrk="0" fontAlgn="base" hangingPunct="0">
              <a:spcBef>
                <a:spcPct val="20000"/>
              </a:spcBef>
              <a:spcAft>
                <a:spcPct val="0"/>
              </a:spcAft>
              <a:buChar char="•"/>
              <a:defRPr sz="2400">
                <a:solidFill>
                  <a:schemeClr val="tx2"/>
                </a:solidFill>
                <a:latin typeface="Calibri Light" panose="020F0302020204030204" pitchFamily="34" charset="0"/>
                <a:cs typeface="Calibri Light" panose="020F0302020204030204" pitchFamily="34" charset="0"/>
              </a:defRPr>
            </a:lvl3pPr>
            <a:lvl4pPr marL="1600200" indent="-228600" algn="l" rtl="0" eaLnBrk="0" fontAlgn="base" hangingPunct="0">
              <a:spcBef>
                <a:spcPct val="20000"/>
              </a:spcBef>
              <a:spcAft>
                <a:spcPct val="0"/>
              </a:spcAft>
              <a:buChar char="–"/>
              <a:defRPr sz="2000">
                <a:solidFill>
                  <a:schemeClr val="tx2"/>
                </a:solidFill>
                <a:latin typeface="Calibri Light" panose="020F0302020204030204" pitchFamily="34" charset="0"/>
                <a:cs typeface="Calibri Light" panose="020F0302020204030204" pitchFamily="34" charset="0"/>
              </a:defRPr>
            </a:lvl4pPr>
            <a:lvl5pPr marL="2057400" indent="-228600" algn="l" rtl="0" eaLnBrk="0" fontAlgn="base" hangingPunct="0">
              <a:spcBef>
                <a:spcPct val="20000"/>
              </a:spcBef>
              <a:spcAft>
                <a:spcPct val="0"/>
              </a:spcAft>
              <a:buChar char="»"/>
              <a:defRPr sz="2000">
                <a:solidFill>
                  <a:schemeClr val="tx2"/>
                </a:solidFill>
                <a:latin typeface="Calibri Light" panose="020F0302020204030204" pitchFamily="34" charset="0"/>
                <a:cs typeface="Calibri Light" panose="020F0302020204030204" pitchFamily="34" charset="0"/>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a:lstStyle>
          <a:p>
            <a:r>
              <a:rPr lang="en-GB" sz="1600" kern="0" dirty="0"/>
              <a:t>Project</a:t>
            </a:r>
          </a:p>
        </p:txBody>
      </p:sp>
      <p:pic>
        <p:nvPicPr>
          <p:cNvPr id="13" name="Picture 12">
            <a:extLst>
              <a:ext uri="{FF2B5EF4-FFF2-40B4-BE49-F238E27FC236}">
                <a16:creationId xmlns:a16="http://schemas.microsoft.com/office/drawing/2014/main" id="{FE776F74-EF2A-1447-9099-E1E1710BDF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128459" y="1849514"/>
            <a:ext cx="2741930" cy="1492711"/>
          </a:xfrm>
          <a:prstGeom prst="rect">
            <a:avLst/>
          </a:prstGeom>
        </p:spPr>
      </p:pic>
      <p:pic>
        <p:nvPicPr>
          <p:cNvPr id="15" name="Picture 14">
            <a:extLst>
              <a:ext uri="{FF2B5EF4-FFF2-40B4-BE49-F238E27FC236}">
                <a16:creationId xmlns:a16="http://schemas.microsoft.com/office/drawing/2014/main" id="{BE051FE0-1A74-CE48-B36B-0F55426AB5F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67679" y="1798918"/>
            <a:ext cx="2116383" cy="1593901"/>
          </a:xfrm>
          <a:prstGeom prst="rect">
            <a:avLst/>
          </a:prstGeom>
        </p:spPr>
      </p:pic>
    </p:spTree>
    <p:extLst>
      <p:ext uri="{BB962C8B-B14F-4D97-AF65-F5344CB8AC3E}">
        <p14:creationId xmlns:p14="http://schemas.microsoft.com/office/powerpoint/2010/main" val="4263636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14A75AC4-014C-274E-A592-2CF50627200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0900" y="1096002"/>
            <a:ext cx="5507370" cy="3109765"/>
          </a:xfrm>
          <a:prstGeom prst="rect">
            <a:avLst/>
          </a:prstGeom>
        </p:spPr>
      </p:pic>
      <p:pic>
        <p:nvPicPr>
          <p:cNvPr id="3" name="Picture 5">
            <a:extLst>
              <a:ext uri="{FF2B5EF4-FFF2-40B4-BE49-F238E27FC236}">
                <a16:creationId xmlns:a16="http://schemas.microsoft.com/office/drawing/2014/main" id="{07E4FE30-3231-1841-91E0-4EFE5FEE0383}"/>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6B9489FF-9E20-A64E-A9F4-932BC1EBD158}"/>
              </a:ext>
            </a:extLst>
          </p:cNvPr>
          <p:cNvSpPr txBox="1">
            <a:spLocks/>
          </p:cNvSpPr>
          <p:nvPr/>
        </p:nvSpPr>
        <p:spPr>
          <a:xfrm>
            <a:off x="1775637" y="321469"/>
            <a:ext cx="6328456"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Implementation</a:t>
            </a:r>
          </a:p>
        </p:txBody>
      </p:sp>
    </p:spTree>
    <p:extLst>
      <p:ext uri="{BB962C8B-B14F-4D97-AF65-F5344CB8AC3E}">
        <p14:creationId xmlns:p14="http://schemas.microsoft.com/office/powerpoint/2010/main" val="3792248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070CCD7B-955B-0246-89C3-EE55BC25B6DD}"/>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898CD682-DB0E-DD41-9AAD-C820DF004A80}"/>
              </a:ext>
            </a:extLst>
          </p:cNvPr>
          <p:cNvSpPr txBox="1">
            <a:spLocks/>
          </p:cNvSpPr>
          <p:nvPr/>
        </p:nvSpPr>
        <p:spPr>
          <a:xfrm>
            <a:off x="1775636" y="321469"/>
            <a:ext cx="6541427"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How did it all start?</a:t>
            </a:r>
          </a:p>
        </p:txBody>
      </p:sp>
      <p:sp>
        <p:nvSpPr>
          <p:cNvPr id="13" name="TextBox 12">
            <a:extLst>
              <a:ext uri="{FF2B5EF4-FFF2-40B4-BE49-F238E27FC236}">
                <a16:creationId xmlns:a16="http://schemas.microsoft.com/office/drawing/2014/main" id="{7EC94C01-230C-644B-9A4F-B5C652F85155}"/>
              </a:ext>
            </a:extLst>
          </p:cNvPr>
          <p:cNvSpPr txBox="1"/>
          <p:nvPr/>
        </p:nvSpPr>
        <p:spPr>
          <a:xfrm>
            <a:off x="1840163" y="3618539"/>
            <a:ext cx="2141528" cy="800219"/>
          </a:xfrm>
          <a:prstGeom prst="rect">
            <a:avLst/>
          </a:prstGeom>
          <a:noFill/>
        </p:spPr>
        <p:txBody>
          <a:bodyPr wrap="square" rtlCol="0">
            <a:spAutoFit/>
          </a:bodyPr>
          <a:lstStyle/>
          <a:p>
            <a:pPr marL="285750" indent="-285750">
              <a:buFont typeface="Arial" panose="020B0604020202020204" pitchFamily="34" charset="0"/>
              <a:buChar char="•"/>
            </a:pPr>
            <a:r>
              <a:rPr lang="en-GB" sz="1000" dirty="0" err="1"/>
              <a:t>Martijn</a:t>
            </a:r>
            <a:r>
              <a:rPr lang="en-GB" sz="1000" dirty="0"/>
              <a:t> de Riet: </a:t>
            </a:r>
            <a:br>
              <a:rPr lang="en-GB" sz="1000" dirty="0"/>
            </a:br>
            <a:r>
              <a:rPr lang="en-GB" sz="1000" dirty="0"/>
              <a:t>ESF Project -100 architecture firms to adopt BIM</a:t>
            </a:r>
          </a:p>
          <a:p>
            <a:endParaRPr lang="en-GB" dirty="0"/>
          </a:p>
        </p:txBody>
      </p:sp>
      <p:sp>
        <p:nvSpPr>
          <p:cNvPr id="16" name="TextBox 15">
            <a:extLst>
              <a:ext uri="{FF2B5EF4-FFF2-40B4-BE49-F238E27FC236}">
                <a16:creationId xmlns:a16="http://schemas.microsoft.com/office/drawing/2014/main" id="{80A505CD-B027-B14F-BAC2-BC75D859DC40}"/>
              </a:ext>
            </a:extLst>
          </p:cNvPr>
          <p:cNvSpPr txBox="1"/>
          <p:nvPr/>
        </p:nvSpPr>
        <p:spPr>
          <a:xfrm>
            <a:off x="5451465" y="3618539"/>
            <a:ext cx="2065872" cy="707886"/>
          </a:xfrm>
          <a:prstGeom prst="rect">
            <a:avLst/>
          </a:prstGeom>
          <a:noFill/>
        </p:spPr>
        <p:txBody>
          <a:bodyPr wrap="square" rtlCol="0">
            <a:spAutoFit/>
          </a:bodyPr>
          <a:lstStyle/>
          <a:p>
            <a:pPr marL="285750" indent="-285750">
              <a:buFont typeface="Arial" panose="020B0604020202020204" pitchFamily="34" charset="0"/>
              <a:buChar char="•"/>
            </a:pPr>
            <a:r>
              <a:rPr lang="en-GB" sz="1000" dirty="0"/>
              <a:t>Mark </a:t>
            </a:r>
            <a:r>
              <a:rPr lang="en-GB" sz="1000" dirty="0" err="1"/>
              <a:t>Wieringa</a:t>
            </a:r>
            <a:r>
              <a:rPr lang="en-GB" sz="1000" dirty="0"/>
              <a:t>:</a:t>
            </a:r>
            <a:br>
              <a:rPr lang="en-GB" sz="1000" dirty="0"/>
            </a:br>
            <a:r>
              <a:rPr lang="en-GB" sz="1000" dirty="0"/>
              <a:t>Speaker at the RTC Australasia 2012</a:t>
            </a:r>
            <a:br>
              <a:rPr lang="en-GB" sz="1000" dirty="0"/>
            </a:br>
            <a:r>
              <a:rPr lang="en-GB" sz="1000" dirty="0"/>
              <a:t>First Contact ANZRS</a:t>
            </a:r>
          </a:p>
        </p:txBody>
      </p:sp>
      <p:grpSp>
        <p:nvGrpSpPr>
          <p:cNvPr id="11" name="Group 10">
            <a:extLst>
              <a:ext uri="{FF2B5EF4-FFF2-40B4-BE49-F238E27FC236}">
                <a16:creationId xmlns:a16="http://schemas.microsoft.com/office/drawing/2014/main" id="{A4542316-E2EB-9543-859E-154B9E9580A4}"/>
              </a:ext>
            </a:extLst>
          </p:cNvPr>
          <p:cNvGrpSpPr/>
          <p:nvPr/>
        </p:nvGrpSpPr>
        <p:grpSpPr>
          <a:xfrm>
            <a:off x="5451465" y="1559782"/>
            <a:ext cx="2065872" cy="1794312"/>
            <a:chOff x="4566421" y="1436671"/>
            <a:chExt cx="2065872" cy="1794312"/>
          </a:xfrm>
        </p:grpSpPr>
        <p:pic>
          <p:nvPicPr>
            <p:cNvPr id="20" name="Picture 19">
              <a:extLst>
                <a:ext uri="{FF2B5EF4-FFF2-40B4-BE49-F238E27FC236}">
                  <a16:creationId xmlns:a16="http://schemas.microsoft.com/office/drawing/2014/main" id="{0AAB57C1-F192-1A43-B1C0-B04E7472FAA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66421" y="2386621"/>
              <a:ext cx="2065872" cy="844362"/>
            </a:xfrm>
            <a:prstGeom prst="rect">
              <a:avLst/>
            </a:prstGeom>
          </p:spPr>
        </p:pic>
        <p:pic>
          <p:nvPicPr>
            <p:cNvPr id="10" name="Picture 9">
              <a:extLst>
                <a:ext uri="{FF2B5EF4-FFF2-40B4-BE49-F238E27FC236}">
                  <a16:creationId xmlns:a16="http://schemas.microsoft.com/office/drawing/2014/main" id="{20F29169-A7D4-7B4D-91FE-EA49BE14FA3E}"/>
                </a:ext>
              </a:extLst>
            </p:cNvPr>
            <p:cNvPicPr>
              <a:picLocks noChangeAspect="1"/>
            </p:cNvPicPr>
            <p:nvPr/>
          </p:nvPicPr>
          <p:blipFill rotWithShape="1">
            <a:blip r:embed="rId4">
              <a:extLst>
                <a:ext uri="{28A0092B-C50C-407E-A947-70E740481C1C}">
                  <a14:useLocalDpi xmlns:a14="http://schemas.microsoft.com/office/drawing/2010/main" val="0"/>
                </a:ext>
              </a:extLst>
            </a:blip>
            <a:srcRect b="14413"/>
            <a:stretch/>
          </p:blipFill>
          <p:spPr>
            <a:xfrm>
              <a:off x="4566421" y="1436671"/>
              <a:ext cx="2065872" cy="873448"/>
            </a:xfrm>
            <a:prstGeom prst="rect">
              <a:avLst/>
            </a:prstGeom>
          </p:spPr>
        </p:pic>
      </p:grpSp>
      <p:pic>
        <p:nvPicPr>
          <p:cNvPr id="22" name="Picture 21">
            <a:extLst>
              <a:ext uri="{FF2B5EF4-FFF2-40B4-BE49-F238E27FC236}">
                <a16:creationId xmlns:a16="http://schemas.microsoft.com/office/drawing/2014/main" id="{7268CE5D-A4AD-A74A-B526-6C301EED7B4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99788" y="1559782"/>
            <a:ext cx="2654130" cy="1626725"/>
          </a:xfrm>
          <a:prstGeom prst="rect">
            <a:avLst/>
          </a:prstGeom>
        </p:spPr>
      </p:pic>
    </p:spTree>
    <p:extLst>
      <p:ext uri="{BB962C8B-B14F-4D97-AF65-F5344CB8AC3E}">
        <p14:creationId xmlns:p14="http://schemas.microsoft.com/office/powerpoint/2010/main" val="20110205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a:extLst>
              <a:ext uri="{FF2B5EF4-FFF2-40B4-BE49-F238E27FC236}">
                <a16:creationId xmlns:a16="http://schemas.microsoft.com/office/drawing/2014/main" id="{A15D7A7A-23B1-4E49-8D7A-E9BCC86389CE}"/>
              </a:ext>
            </a:extLst>
          </p:cNvPr>
          <p:cNvGraphicFramePr/>
          <p:nvPr>
            <p:extLst>
              <p:ext uri="{D42A27DB-BD31-4B8C-83A1-F6EECF244321}">
                <p14:modId xmlns:p14="http://schemas.microsoft.com/office/powerpoint/2010/main" val="2609432381"/>
              </p:ext>
            </p:extLst>
          </p:nvPr>
        </p:nvGraphicFramePr>
        <p:xfrm>
          <a:off x="563880" y="771524"/>
          <a:ext cx="8199120" cy="187769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3" name="Picture 5">
            <a:extLst>
              <a:ext uri="{FF2B5EF4-FFF2-40B4-BE49-F238E27FC236}">
                <a16:creationId xmlns:a16="http://schemas.microsoft.com/office/drawing/2014/main" id="{070CCD7B-955B-0246-89C3-EE55BC25B6DD}"/>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898CD682-DB0E-DD41-9AAD-C820DF004A80}"/>
              </a:ext>
            </a:extLst>
          </p:cNvPr>
          <p:cNvSpPr txBox="1">
            <a:spLocks/>
          </p:cNvSpPr>
          <p:nvPr/>
        </p:nvSpPr>
        <p:spPr>
          <a:xfrm>
            <a:off x="1775636" y="321469"/>
            <a:ext cx="6541427"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Revit Standards History</a:t>
            </a:r>
          </a:p>
        </p:txBody>
      </p:sp>
      <p:pic>
        <p:nvPicPr>
          <p:cNvPr id="6" name="Picture 5" descr="slidedrsv2.png">
            <a:extLst>
              <a:ext uri="{FF2B5EF4-FFF2-40B4-BE49-F238E27FC236}">
                <a16:creationId xmlns:a16="http://schemas.microsoft.com/office/drawing/2014/main" id="{ABE9DE5D-C2B9-9A40-9D25-C43503E12FA8}"/>
              </a:ext>
            </a:extLst>
          </p:cNvPr>
          <p:cNvPicPr>
            <a:picLocks noChangeAspect="1"/>
          </p:cNvPicPr>
          <p:nvPr/>
        </p:nvPicPr>
        <p:blipFill rotWithShape="1">
          <a:blip r:embed="rId8">
            <a:extLst>
              <a:ext uri="{28A0092B-C50C-407E-A947-70E740481C1C}">
                <a14:useLocalDpi xmlns:a14="http://schemas.microsoft.com/office/drawing/2010/main" val="0"/>
              </a:ext>
            </a:extLst>
          </a:blip>
          <a:srcRect l="30357" r="31151"/>
          <a:stretch/>
        </p:blipFill>
        <p:spPr>
          <a:xfrm>
            <a:off x="4208837" y="2199546"/>
            <a:ext cx="909205" cy="885771"/>
          </a:xfrm>
          <a:prstGeom prst="rect">
            <a:avLst/>
          </a:prstGeom>
        </p:spPr>
      </p:pic>
      <p:pic>
        <p:nvPicPr>
          <p:cNvPr id="9" name="Picture 5">
            <a:extLst>
              <a:ext uri="{FF2B5EF4-FFF2-40B4-BE49-F238E27FC236}">
                <a16:creationId xmlns:a16="http://schemas.microsoft.com/office/drawing/2014/main" id="{A7E9A453-5CF8-3642-B93A-2E4D00F25D4E}"/>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717713" y="2257533"/>
            <a:ext cx="723307" cy="4954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TextBox 12">
            <a:extLst>
              <a:ext uri="{FF2B5EF4-FFF2-40B4-BE49-F238E27FC236}">
                <a16:creationId xmlns:a16="http://schemas.microsoft.com/office/drawing/2014/main" id="{7EC94C01-230C-644B-9A4F-B5C652F85155}"/>
              </a:ext>
            </a:extLst>
          </p:cNvPr>
          <p:cNvSpPr txBox="1"/>
          <p:nvPr/>
        </p:nvSpPr>
        <p:spPr>
          <a:xfrm>
            <a:off x="566852" y="3158991"/>
            <a:ext cx="1473480" cy="646331"/>
          </a:xfrm>
          <a:prstGeom prst="rect">
            <a:avLst/>
          </a:prstGeom>
          <a:noFill/>
        </p:spPr>
        <p:txBody>
          <a:bodyPr wrap="none" rtlCol="0">
            <a:spAutoFit/>
          </a:bodyPr>
          <a:lstStyle/>
          <a:p>
            <a:pPr marL="285750" indent="-285750">
              <a:buFont typeface="Arial" panose="020B0604020202020204" pitchFamily="34" charset="0"/>
              <a:buChar char="•"/>
            </a:pPr>
            <a:r>
              <a:rPr lang="en-GB" sz="1000" dirty="0"/>
              <a:t>Initiative</a:t>
            </a:r>
          </a:p>
          <a:p>
            <a:pPr marL="285750" indent="-285750">
              <a:buFont typeface="Arial" panose="020B0604020202020204" pitchFamily="34" charset="0"/>
              <a:buChar char="•"/>
            </a:pPr>
            <a:r>
              <a:rPr lang="en-GB" sz="1000" dirty="0"/>
              <a:t>First Presentation</a:t>
            </a:r>
          </a:p>
          <a:p>
            <a:endParaRPr lang="en-GB" dirty="0"/>
          </a:p>
        </p:txBody>
      </p:sp>
      <p:sp>
        <p:nvSpPr>
          <p:cNvPr id="14" name="TextBox 13">
            <a:extLst>
              <a:ext uri="{FF2B5EF4-FFF2-40B4-BE49-F238E27FC236}">
                <a16:creationId xmlns:a16="http://schemas.microsoft.com/office/drawing/2014/main" id="{800BCCC1-6785-3740-9778-A599988978AB}"/>
              </a:ext>
            </a:extLst>
          </p:cNvPr>
          <p:cNvSpPr txBox="1"/>
          <p:nvPr/>
        </p:nvSpPr>
        <p:spPr>
          <a:xfrm>
            <a:off x="2260796" y="3158991"/>
            <a:ext cx="1487550" cy="1107996"/>
          </a:xfrm>
          <a:prstGeom prst="rect">
            <a:avLst/>
          </a:prstGeom>
          <a:noFill/>
        </p:spPr>
        <p:txBody>
          <a:bodyPr wrap="square" rtlCol="0">
            <a:spAutoFit/>
          </a:bodyPr>
          <a:lstStyle/>
          <a:p>
            <a:pPr marL="285750" indent="-285750">
              <a:buFont typeface="Arial" panose="020B0604020202020204" pitchFamily="34" charset="0"/>
              <a:buChar char="•"/>
            </a:pPr>
            <a:r>
              <a:rPr lang="en-GB" sz="1000" dirty="0"/>
              <a:t>Public Beta 0.4</a:t>
            </a:r>
          </a:p>
          <a:p>
            <a:pPr marL="285750" indent="-285750">
              <a:buFont typeface="Arial" panose="020B0604020202020204" pitchFamily="34" charset="0"/>
              <a:buChar char="•"/>
            </a:pPr>
            <a:r>
              <a:rPr lang="en-GB" sz="1000" dirty="0"/>
              <a:t>Public Beta 0.8</a:t>
            </a:r>
          </a:p>
          <a:p>
            <a:pPr marL="285750" indent="-285750">
              <a:buFont typeface="Arial" panose="020B0604020202020204" pitchFamily="34" charset="0"/>
              <a:buChar char="•"/>
            </a:pPr>
            <a:r>
              <a:rPr lang="en-GB" sz="1000" dirty="0"/>
              <a:t>Release 1.0</a:t>
            </a:r>
          </a:p>
          <a:p>
            <a:pPr marL="285750" indent="-285750">
              <a:buFont typeface="Arial" panose="020B0604020202020204" pitchFamily="34" charset="0"/>
              <a:buChar char="•"/>
            </a:pPr>
            <a:r>
              <a:rPr lang="en-GB" sz="1000" dirty="0"/>
              <a:t>First adoption </a:t>
            </a:r>
            <a:r>
              <a:rPr lang="en-GB" sz="1000" dirty="0" err="1"/>
              <a:t>RevitGG</a:t>
            </a:r>
            <a:r>
              <a:rPr lang="en-GB" sz="1000" dirty="0"/>
              <a:t> users</a:t>
            </a:r>
          </a:p>
          <a:p>
            <a:endParaRPr lang="en-GB" dirty="0"/>
          </a:p>
        </p:txBody>
      </p:sp>
      <p:sp>
        <p:nvSpPr>
          <p:cNvPr id="15" name="TextBox 14">
            <a:extLst>
              <a:ext uri="{FF2B5EF4-FFF2-40B4-BE49-F238E27FC236}">
                <a16:creationId xmlns:a16="http://schemas.microsoft.com/office/drawing/2014/main" id="{E26A1F8C-1031-214D-95A1-12C996DB4637}"/>
              </a:ext>
            </a:extLst>
          </p:cNvPr>
          <p:cNvSpPr txBox="1"/>
          <p:nvPr/>
        </p:nvSpPr>
        <p:spPr>
          <a:xfrm>
            <a:off x="3954739" y="3158991"/>
            <a:ext cx="1468161" cy="1569660"/>
          </a:xfrm>
          <a:prstGeom prst="rect">
            <a:avLst/>
          </a:prstGeom>
          <a:noFill/>
        </p:spPr>
        <p:txBody>
          <a:bodyPr wrap="square" rtlCol="0">
            <a:spAutoFit/>
          </a:bodyPr>
          <a:lstStyle/>
          <a:p>
            <a:pPr marL="285750" indent="-285750">
              <a:buFont typeface="Arial" panose="020B0604020202020204" pitchFamily="34" charset="0"/>
              <a:buChar char="•"/>
            </a:pPr>
            <a:r>
              <a:rPr lang="en-GB" sz="1000" dirty="0"/>
              <a:t>Release 2.0</a:t>
            </a:r>
          </a:p>
          <a:p>
            <a:pPr marL="285750" indent="-285750">
              <a:buFont typeface="Arial" panose="020B0604020202020204" pitchFamily="34" charset="0"/>
              <a:buChar char="•"/>
            </a:pPr>
            <a:r>
              <a:rPr lang="en-GB" sz="1000" dirty="0"/>
              <a:t>MEP addition</a:t>
            </a:r>
          </a:p>
          <a:p>
            <a:pPr marL="285750" indent="-285750">
              <a:buFont typeface="Arial" panose="020B0604020202020204" pitchFamily="34" charset="0"/>
              <a:buChar char="•"/>
            </a:pPr>
            <a:r>
              <a:rPr lang="en-GB" sz="1000" dirty="0"/>
              <a:t>Requirement in projects</a:t>
            </a:r>
          </a:p>
          <a:p>
            <a:pPr marL="285750" indent="-285750">
              <a:buFont typeface="Arial" panose="020B0604020202020204" pitchFamily="34" charset="0"/>
              <a:buChar char="•"/>
            </a:pPr>
            <a:r>
              <a:rPr lang="en-GB" sz="1000" dirty="0"/>
              <a:t>Content Libraries</a:t>
            </a:r>
          </a:p>
          <a:p>
            <a:pPr marL="285750" indent="-285750">
              <a:buFont typeface="Arial" panose="020B0604020202020204" pitchFamily="34" charset="0"/>
              <a:buChar char="•"/>
            </a:pPr>
            <a:r>
              <a:rPr lang="en-GB" sz="1000" dirty="0"/>
              <a:t>Wide adoption </a:t>
            </a:r>
            <a:r>
              <a:rPr lang="en-GB" sz="1000" dirty="0" err="1"/>
              <a:t>RevitGG</a:t>
            </a:r>
            <a:r>
              <a:rPr lang="en-GB" sz="1000" dirty="0"/>
              <a:t> users</a:t>
            </a:r>
          </a:p>
          <a:p>
            <a:pPr marL="285750" indent="-285750">
              <a:buFont typeface="Arial" panose="020B0604020202020204" pitchFamily="34" charset="0"/>
              <a:buChar char="•"/>
            </a:pPr>
            <a:endParaRPr lang="en-GB" sz="1000" dirty="0"/>
          </a:p>
          <a:p>
            <a:endParaRPr lang="en-GB" dirty="0"/>
          </a:p>
        </p:txBody>
      </p:sp>
      <p:sp>
        <p:nvSpPr>
          <p:cNvPr id="16" name="TextBox 15">
            <a:extLst>
              <a:ext uri="{FF2B5EF4-FFF2-40B4-BE49-F238E27FC236}">
                <a16:creationId xmlns:a16="http://schemas.microsoft.com/office/drawing/2014/main" id="{80A505CD-B027-B14F-BAC2-BC75D859DC40}"/>
              </a:ext>
            </a:extLst>
          </p:cNvPr>
          <p:cNvSpPr txBox="1"/>
          <p:nvPr/>
        </p:nvSpPr>
        <p:spPr>
          <a:xfrm>
            <a:off x="5648684" y="3158991"/>
            <a:ext cx="1607026" cy="1169551"/>
          </a:xfrm>
          <a:prstGeom prst="rect">
            <a:avLst/>
          </a:prstGeom>
          <a:noFill/>
        </p:spPr>
        <p:txBody>
          <a:bodyPr wrap="square" rtlCol="0">
            <a:spAutoFit/>
          </a:bodyPr>
          <a:lstStyle/>
          <a:p>
            <a:pPr marL="285750" indent="-285750">
              <a:buFont typeface="Arial" panose="020B0604020202020204" pitchFamily="34" charset="0"/>
              <a:buChar char="•"/>
            </a:pPr>
            <a:r>
              <a:rPr lang="en-GB" sz="1000" dirty="0"/>
              <a:t>Initiative Foundation</a:t>
            </a:r>
          </a:p>
          <a:p>
            <a:pPr marL="285750" indent="-285750">
              <a:buFont typeface="Arial" panose="020B0604020202020204" pitchFamily="34" charset="0"/>
              <a:buChar char="•"/>
            </a:pPr>
            <a:r>
              <a:rPr lang="en-GB" sz="1000" dirty="0"/>
              <a:t>Revit Standards Foundation</a:t>
            </a:r>
          </a:p>
          <a:p>
            <a:pPr marL="285750" indent="-285750">
              <a:buFont typeface="Arial" panose="020B0604020202020204" pitchFamily="34" charset="0"/>
              <a:buChar char="•"/>
            </a:pPr>
            <a:r>
              <a:rPr lang="en-GB" sz="1000" dirty="0"/>
              <a:t>Mention National BIM Protocol</a:t>
            </a:r>
          </a:p>
          <a:p>
            <a:pPr marL="285750" indent="-285750">
              <a:buFont typeface="Arial" panose="020B0604020202020204" pitchFamily="34" charset="0"/>
              <a:buChar char="•"/>
            </a:pPr>
            <a:r>
              <a:rPr lang="en-GB" sz="1000" dirty="0"/>
              <a:t>Name change from DRS to NLRS</a:t>
            </a:r>
          </a:p>
        </p:txBody>
      </p:sp>
      <p:sp>
        <p:nvSpPr>
          <p:cNvPr id="17" name="TextBox 16">
            <a:extLst>
              <a:ext uri="{FF2B5EF4-FFF2-40B4-BE49-F238E27FC236}">
                <a16:creationId xmlns:a16="http://schemas.microsoft.com/office/drawing/2014/main" id="{5295A0FE-6967-6449-A7ED-D03B6F8AA166}"/>
              </a:ext>
            </a:extLst>
          </p:cNvPr>
          <p:cNvSpPr txBox="1"/>
          <p:nvPr/>
        </p:nvSpPr>
        <p:spPr>
          <a:xfrm>
            <a:off x="7342626" y="3158991"/>
            <a:ext cx="1560074" cy="1261884"/>
          </a:xfrm>
          <a:prstGeom prst="rect">
            <a:avLst/>
          </a:prstGeom>
          <a:noFill/>
        </p:spPr>
        <p:txBody>
          <a:bodyPr wrap="square" rtlCol="0">
            <a:spAutoFit/>
          </a:bodyPr>
          <a:lstStyle/>
          <a:p>
            <a:pPr marL="285750" indent="-285750">
              <a:buFont typeface="Arial" panose="020B0604020202020204" pitchFamily="34" charset="0"/>
              <a:buChar char="•"/>
            </a:pPr>
            <a:r>
              <a:rPr lang="en-GB" sz="1000" dirty="0"/>
              <a:t>Recognition as Open Standard</a:t>
            </a:r>
          </a:p>
          <a:p>
            <a:pPr marL="285750" indent="-285750">
              <a:buFont typeface="Arial" panose="020B0604020202020204" pitchFamily="34" charset="0"/>
              <a:buChar char="•"/>
            </a:pPr>
            <a:r>
              <a:rPr lang="en-GB" sz="1000" dirty="0"/>
              <a:t>Adoption as in industry standard</a:t>
            </a:r>
          </a:p>
          <a:p>
            <a:pPr marL="285750" indent="-285750">
              <a:buFont typeface="Arial" panose="020B0604020202020204" pitchFamily="34" charset="0"/>
              <a:buChar char="•"/>
            </a:pPr>
            <a:r>
              <a:rPr lang="en-GB" sz="1000" dirty="0"/>
              <a:t>BERS</a:t>
            </a:r>
          </a:p>
          <a:p>
            <a:pPr marL="285750" indent="-285750">
              <a:buFont typeface="Arial" panose="020B0604020202020204" pitchFamily="34" charset="0"/>
              <a:buChar char="•"/>
            </a:pPr>
            <a:r>
              <a:rPr lang="en-GB" sz="1000" dirty="0"/>
              <a:t>Doors family guide</a:t>
            </a:r>
          </a:p>
          <a:p>
            <a:endParaRPr lang="en-GB" dirty="0"/>
          </a:p>
        </p:txBody>
      </p:sp>
      <p:pic>
        <p:nvPicPr>
          <p:cNvPr id="18" name="Picture 17" descr="RevitGG_Stichting Revit Standards_RGB transparant.png">
            <a:extLst>
              <a:ext uri="{FF2B5EF4-FFF2-40B4-BE49-F238E27FC236}">
                <a16:creationId xmlns:a16="http://schemas.microsoft.com/office/drawing/2014/main" id="{9580C5AC-47C4-4A4A-8BB3-7C6E2AEB124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648683" y="2234544"/>
            <a:ext cx="1607026" cy="541444"/>
          </a:xfrm>
          <a:prstGeom prst="rect">
            <a:avLst/>
          </a:prstGeom>
        </p:spPr>
      </p:pic>
      <p:pic>
        <p:nvPicPr>
          <p:cNvPr id="19" name="Picture 18" descr="RevitGG_DRS_RGB_kort.png">
            <a:extLst>
              <a:ext uri="{FF2B5EF4-FFF2-40B4-BE49-F238E27FC236}">
                <a16:creationId xmlns:a16="http://schemas.microsoft.com/office/drawing/2014/main" id="{E629C08F-905A-4B41-9BC1-FE396944783A}"/>
              </a:ext>
            </a:extLst>
          </p:cNvPr>
          <p:cNvPicPr>
            <a:picLocks noChangeAspect="1"/>
          </p:cNvPicPr>
          <p:nvPr/>
        </p:nvPicPr>
        <p:blipFill rotWithShape="1">
          <a:blip r:embed="rId10">
            <a:extLst>
              <a:ext uri="{28A0092B-C50C-407E-A947-70E740481C1C}">
                <a14:useLocalDpi xmlns:a14="http://schemas.microsoft.com/office/drawing/2010/main" val="0"/>
              </a:ext>
            </a:extLst>
          </a:blip>
          <a:srcRect l="30272"/>
          <a:stretch/>
        </p:blipFill>
        <p:spPr>
          <a:xfrm>
            <a:off x="2264835" y="2199546"/>
            <a:ext cx="1483510" cy="517420"/>
          </a:xfrm>
          <a:prstGeom prst="rect">
            <a:avLst/>
          </a:prstGeom>
        </p:spPr>
      </p:pic>
    </p:spTree>
    <p:extLst>
      <p:ext uri="{BB962C8B-B14F-4D97-AF65-F5344CB8AC3E}">
        <p14:creationId xmlns:p14="http://schemas.microsoft.com/office/powerpoint/2010/main" val="40148258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3358F59B-7BB3-704F-910B-7CE05A8C027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9C3E7151-D976-8546-9CA9-22E9DEDA0567}"/>
              </a:ext>
            </a:extLst>
          </p:cNvPr>
          <p:cNvSpPr txBox="1">
            <a:spLocks/>
          </p:cNvSpPr>
          <p:nvPr/>
        </p:nvSpPr>
        <p:spPr>
          <a:xfrm>
            <a:off x="1625600" y="321469"/>
            <a:ext cx="6896100"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What are the Revit Standards?</a:t>
            </a:r>
          </a:p>
        </p:txBody>
      </p:sp>
      <p:sp>
        <p:nvSpPr>
          <p:cNvPr id="6" name="TextBox 5">
            <a:extLst>
              <a:ext uri="{FF2B5EF4-FFF2-40B4-BE49-F238E27FC236}">
                <a16:creationId xmlns:a16="http://schemas.microsoft.com/office/drawing/2014/main" id="{3C0F3375-3AE2-9B41-ABCF-C67F9E9D58E3}"/>
              </a:ext>
            </a:extLst>
          </p:cNvPr>
          <p:cNvSpPr txBox="1"/>
          <p:nvPr/>
        </p:nvSpPr>
        <p:spPr>
          <a:xfrm>
            <a:off x="3517901" y="1908314"/>
            <a:ext cx="4305299" cy="3293209"/>
          </a:xfrm>
          <a:prstGeom prst="rect">
            <a:avLst/>
          </a:prstGeom>
          <a:noFill/>
        </p:spPr>
        <p:txBody>
          <a:bodyPr wrap="square" rtlCol="0">
            <a:spAutoFit/>
          </a:bodyPr>
          <a:lstStyle/>
          <a:p>
            <a:pPr marL="285750" indent="-285750">
              <a:buFont typeface="Arial" panose="020B0604020202020204" pitchFamily="34" charset="0"/>
              <a:buChar char="•"/>
            </a:pPr>
            <a:r>
              <a:rPr lang="en-GB" dirty="0"/>
              <a:t>Solution for the daily reality</a:t>
            </a:r>
          </a:p>
          <a:p>
            <a:pPr marL="285750" indent="-285750">
              <a:buFont typeface="Arial" panose="020B0604020202020204" pitchFamily="34" charset="0"/>
              <a:buChar char="•"/>
            </a:pPr>
            <a:r>
              <a:rPr lang="en-GB" dirty="0"/>
              <a:t>No academic approach</a:t>
            </a:r>
          </a:p>
          <a:p>
            <a:pPr marL="285750" indent="-285750">
              <a:buFont typeface="Arial" panose="020B0604020202020204" pitchFamily="34" charset="0"/>
              <a:buChar char="•"/>
            </a:pPr>
            <a:r>
              <a:rPr lang="en-GB" dirty="0"/>
              <a:t>Practical implementation of existing agreements, laws &amp; regulations</a:t>
            </a:r>
          </a:p>
          <a:p>
            <a:pPr marL="285750" indent="-285750">
              <a:buFont typeface="Arial" panose="020B0604020202020204" pitchFamily="34" charset="0"/>
              <a:buChar char="•"/>
            </a:pPr>
            <a:r>
              <a:rPr lang="en-GB" dirty="0"/>
              <a:t>Adherence to international standards</a:t>
            </a:r>
          </a:p>
          <a:p>
            <a:pPr marL="285750" indent="-285750">
              <a:buFont typeface="Arial" panose="020B0604020202020204" pitchFamily="34" charset="0"/>
              <a:buChar char="•"/>
            </a:pPr>
            <a:r>
              <a:rPr lang="en-GB" dirty="0"/>
              <a:t>improve interoperability</a:t>
            </a:r>
          </a:p>
          <a:p>
            <a:pPr marL="285750" indent="-285750">
              <a:buFont typeface="Arial" panose="020B0604020202020204" pitchFamily="34" charset="0"/>
              <a:buChar char="•"/>
            </a:pPr>
            <a:r>
              <a:rPr lang="en-GB" dirty="0"/>
              <a:t>Uniform content from providers</a:t>
            </a:r>
          </a:p>
          <a:p>
            <a:endParaRPr lang="en-GB" dirty="0"/>
          </a:p>
          <a:p>
            <a:r>
              <a:rPr lang="en-GB" dirty="0"/>
              <a:t>In short:</a:t>
            </a:r>
          </a:p>
          <a:p>
            <a:r>
              <a:rPr lang="en-GB" dirty="0"/>
              <a:t>Good data management makes data reusable and makes it suitable for (re) use of information</a:t>
            </a:r>
          </a:p>
          <a:p>
            <a:endParaRPr lang="en-GB" dirty="0"/>
          </a:p>
        </p:txBody>
      </p:sp>
      <p:pic>
        <p:nvPicPr>
          <p:cNvPr id="7" name="Picture 3">
            <a:extLst>
              <a:ext uri="{FF2B5EF4-FFF2-40B4-BE49-F238E27FC236}">
                <a16:creationId xmlns:a16="http://schemas.microsoft.com/office/drawing/2014/main" id="{F6F5B245-0E9D-E44F-9D37-22C3203BF228}"/>
              </a:ext>
            </a:extLst>
          </p:cNvPr>
          <p:cNvPicPr>
            <a:picLocks noChangeAspect="1" noChangeArrowheads="1"/>
          </p:cNvPicPr>
          <p:nvPr/>
        </p:nvPicPr>
        <p:blipFill>
          <a:blip r:embed="rId3" cstate="email">
            <a:extLst>
              <a:ext uri="{28A0092B-C50C-407E-A947-70E740481C1C}">
                <a14:useLocalDpi xmlns:a14="http://schemas.microsoft.com/office/drawing/2010/main" val="0"/>
              </a:ext>
            </a:extLst>
          </a:blip>
          <a:srcRect/>
          <a:stretch>
            <a:fillRect/>
          </a:stretch>
        </p:blipFill>
        <p:spPr bwMode="auto">
          <a:xfrm>
            <a:off x="377681" y="1908314"/>
            <a:ext cx="2903136" cy="2233699"/>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8" name="Picture 4">
            <a:extLst>
              <a:ext uri="{FF2B5EF4-FFF2-40B4-BE49-F238E27FC236}">
                <a16:creationId xmlns:a16="http://schemas.microsoft.com/office/drawing/2014/main" id="{E4E98776-02EA-C047-8C05-A21C458C691D}"/>
              </a:ext>
            </a:extLst>
          </p:cNvPr>
          <p:cNvPicPr>
            <a:picLocks noChangeAspect="1" noChangeArrowheads="1"/>
          </p:cNvPicPr>
          <p:nvPr/>
        </p:nvPicPr>
        <p:blipFill>
          <a:blip r:embed="rId4" cstate="email">
            <a:extLst>
              <a:ext uri="{28A0092B-C50C-407E-A947-70E740481C1C}">
                <a14:useLocalDpi xmlns:a14="http://schemas.microsoft.com/office/drawing/2010/main" val="0"/>
              </a:ext>
            </a:extLst>
          </a:blip>
          <a:srcRect/>
          <a:stretch>
            <a:fillRect/>
          </a:stretch>
        </p:blipFill>
        <p:spPr bwMode="auto">
          <a:xfrm>
            <a:off x="377682" y="4264654"/>
            <a:ext cx="2903136" cy="4285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val="91782656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E5D0B57F-B6D8-0A4B-88C4-8CF43C0BCA5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Group 5">
            <a:extLst>
              <a:ext uri="{FF2B5EF4-FFF2-40B4-BE49-F238E27FC236}">
                <a16:creationId xmlns:a16="http://schemas.microsoft.com/office/drawing/2014/main" id="{C30F7CCF-C12E-5748-9D9F-2498C73DB514}"/>
              </a:ext>
            </a:extLst>
          </p:cNvPr>
          <p:cNvGrpSpPr/>
          <p:nvPr/>
        </p:nvGrpSpPr>
        <p:grpSpPr>
          <a:xfrm>
            <a:off x="1015999" y="1063625"/>
            <a:ext cx="7342841" cy="3320474"/>
            <a:chOff x="530871" y="552891"/>
            <a:chExt cx="8386770" cy="3792544"/>
          </a:xfrm>
        </p:grpSpPr>
        <p:pic>
          <p:nvPicPr>
            <p:cNvPr id="2" name="Picture 1" descr="Relatie DRS tot Software-onafhankelijke Open Standaarden.pdf">
              <a:extLst>
                <a:ext uri="{FF2B5EF4-FFF2-40B4-BE49-F238E27FC236}">
                  <a16:creationId xmlns:a16="http://schemas.microsoft.com/office/drawing/2014/main" id="{D936F2F8-63DE-C444-866C-7B689DE1D800}"/>
                </a:ext>
              </a:extLst>
            </p:cNvPr>
            <p:cNvPicPr>
              <a:picLocks noChangeAspect="1"/>
            </p:cNvPicPr>
            <p:nvPr/>
          </p:nvPicPr>
          <p:blipFill rotWithShape="1">
            <a:blip r:embed="rId3">
              <a:extLst>
                <a:ext uri="{28A0092B-C50C-407E-A947-70E740481C1C}">
                  <a14:useLocalDpi xmlns:a14="http://schemas.microsoft.com/office/drawing/2010/main" val="0"/>
                </a:ext>
              </a:extLst>
            </a:blip>
            <a:srcRect l="24772" t="16388" r="11526"/>
            <a:stretch/>
          </p:blipFill>
          <p:spPr>
            <a:xfrm>
              <a:off x="530871" y="552891"/>
              <a:ext cx="3949925" cy="3718119"/>
            </a:xfrm>
            <a:prstGeom prst="rect">
              <a:avLst/>
            </a:prstGeom>
          </p:spPr>
        </p:pic>
        <p:pic>
          <p:nvPicPr>
            <p:cNvPr id="4" name="Picture 3" descr="Relatie DRS tot Software-onafhankelijke Open Standaarden.pdf">
              <a:extLst>
                <a:ext uri="{FF2B5EF4-FFF2-40B4-BE49-F238E27FC236}">
                  <a16:creationId xmlns:a16="http://schemas.microsoft.com/office/drawing/2014/main" id="{A6AC065F-D16C-A041-A5C6-5C216047FDC4}"/>
                </a:ext>
              </a:extLst>
            </p:cNvPr>
            <p:cNvPicPr>
              <a:picLocks noChangeAspect="1"/>
            </p:cNvPicPr>
            <p:nvPr/>
          </p:nvPicPr>
          <p:blipFill rotWithShape="1">
            <a:blip r:embed="rId4">
              <a:extLst>
                <a:ext uri="{28A0092B-C50C-407E-A947-70E740481C1C}">
                  <a14:useLocalDpi xmlns:a14="http://schemas.microsoft.com/office/drawing/2010/main" val="0"/>
                </a:ext>
              </a:extLst>
            </a:blip>
            <a:srcRect l="24383" t="15389" r="10226" b="10485"/>
            <a:stretch/>
          </p:blipFill>
          <p:spPr>
            <a:xfrm>
              <a:off x="4494336" y="871867"/>
              <a:ext cx="4423305" cy="3473568"/>
            </a:xfrm>
            <a:prstGeom prst="rect">
              <a:avLst/>
            </a:prstGeom>
          </p:spPr>
        </p:pic>
      </p:grpSp>
      <p:sp>
        <p:nvSpPr>
          <p:cNvPr id="5" name="Title 1">
            <a:extLst>
              <a:ext uri="{FF2B5EF4-FFF2-40B4-BE49-F238E27FC236}">
                <a16:creationId xmlns:a16="http://schemas.microsoft.com/office/drawing/2014/main" id="{7693F96D-E42E-DC4D-876C-3C73976444A6}"/>
              </a:ext>
            </a:extLst>
          </p:cNvPr>
          <p:cNvSpPr txBox="1">
            <a:spLocks/>
          </p:cNvSpPr>
          <p:nvPr/>
        </p:nvSpPr>
        <p:spPr>
          <a:xfrm>
            <a:off x="1775637" y="321469"/>
            <a:ext cx="6328456"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Why do we need it?</a:t>
            </a:r>
          </a:p>
        </p:txBody>
      </p:sp>
    </p:spTree>
    <p:extLst>
      <p:ext uri="{BB962C8B-B14F-4D97-AF65-F5344CB8AC3E}">
        <p14:creationId xmlns:p14="http://schemas.microsoft.com/office/powerpoint/2010/main" val="1557706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5372BBAB-F07B-CF47-A6EB-3ECC9F91D88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fbeelding 2">
            <a:extLst>
              <a:ext uri="{FF2B5EF4-FFF2-40B4-BE49-F238E27FC236}">
                <a16:creationId xmlns:a16="http://schemas.microsoft.com/office/drawing/2014/main" id="{0E6BFCD3-A907-AF4A-9B39-6738CB1C6118}"/>
              </a:ext>
            </a:extLst>
          </p:cNvPr>
          <p:cNvPicPr>
            <a:picLocks noChangeAspect="1"/>
          </p:cNvPicPr>
          <p:nvPr/>
        </p:nvPicPr>
        <p:blipFill>
          <a:blip r:embed="rId3"/>
          <a:stretch>
            <a:fillRect/>
          </a:stretch>
        </p:blipFill>
        <p:spPr>
          <a:xfrm>
            <a:off x="1316602" y="1680051"/>
            <a:ext cx="6119442" cy="3336450"/>
          </a:xfrm>
          <a:prstGeom prst="rect">
            <a:avLst/>
          </a:prstGeom>
        </p:spPr>
      </p:pic>
      <p:sp>
        <p:nvSpPr>
          <p:cNvPr id="5" name="Title 1">
            <a:extLst>
              <a:ext uri="{FF2B5EF4-FFF2-40B4-BE49-F238E27FC236}">
                <a16:creationId xmlns:a16="http://schemas.microsoft.com/office/drawing/2014/main" id="{5403EF6B-152A-704B-9F61-B0870725AFC0}"/>
              </a:ext>
            </a:extLst>
          </p:cNvPr>
          <p:cNvSpPr txBox="1">
            <a:spLocks/>
          </p:cNvSpPr>
          <p:nvPr/>
        </p:nvSpPr>
        <p:spPr>
          <a:xfrm>
            <a:off x="1775636" y="321469"/>
            <a:ext cx="6541427"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Why do we need it?</a:t>
            </a:r>
          </a:p>
        </p:txBody>
      </p:sp>
    </p:spTree>
    <p:extLst>
      <p:ext uri="{BB962C8B-B14F-4D97-AF65-F5344CB8AC3E}">
        <p14:creationId xmlns:p14="http://schemas.microsoft.com/office/powerpoint/2010/main" val="35951876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5372BBAB-F07B-CF47-A6EB-3ECC9F91D88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fbeelding 2">
            <a:extLst>
              <a:ext uri="{FF2B5EF4-FFF2-40B4-BE49-F238E27FC236}">
                <a16:creationId xmlns:a16="http://schemas.microsoft.com/office/drawing/2014/main" id="{0E6BFCD3-A907-AF4A-9B39-6738CB1C6118}"/>
              </a:ext>
            </a:extLst>
          </p:cNvPr>
          <p:cNvPicPr>
            <a:picLocks noChangeAspect="1"/>
          </p:cNvPicPr>
          <p:nvPr/>
        </p:nvPicPr>
        <p:blipFill>
          <a:blip r:embed="rId3"/>
          <a:stretch>
            <a:fillRect/>
          </a:stretch>
        </p:blipFill>
        <p:spPr>
          <a:xfrm>
            <a:off x="1316602" y="1680051"/>
            <a:ext cx="6119442" cy="3336450"/>
          </a:xfrm>
          <a:prstGeom prst="rect">
            <a:avLst/>
          </a:prstGeom>
        </p:spPr>
      </p:pic>
      <p:pic>
        <p:nvPicPr>
          <p:cNvPr id="5" name="Afbeelding 2">
            <a:extLst>
              <a:ext uri="{FF2B5EF4-FFF2-40B4-BE49-F238E27FC236}">
                <a16:creationId xmlns:a16="http://schemas.microsoft.com/office/drawing/2014/main" id="{12593EFA-BF3F-A347-975F-D5A16DEA2FFD}"/>
              </a:ext>
            </a:extLst>
          </p:cNvPr>
          <p:cNvPicPr>
            <a:picLocks noChangeAspect="1"/>
          </p:cNvPicPr>
          <p:nvPr/>
        </p:nvPicPr>
        <p:blipFill>
          <a:blip r:embed="rId4"/>
          <a:stretch>
            <a:fillRect/>
          </a:stretch>
        </p:blipFill>
        <p:spPr>
          <a:xfrm>
            <a:off x="1316602" y="1680051"/>
            <a:ext cx="6119442" cy="3336450"/>
          </a:xfrm>
          <a:prstGeom prst="rect">
            <a:avLst/>
          </a:prstGeom>
        </p:spPr>
      </p:pic>
      <p:sp>
        <p:nvSpPr>
          <p:cNvPr id="6" name="Title 1">
            <a:extLst>
              <a:ext uri="{FF2B5EF4-FFF2-40B4-BE49-F238E27FC236}">
                <a16:creationId xmlns:a16="http://schemas.microsoft.com/office/drawing/2014/main" id="{9536EA45-9907-6A40-BF13-3E81F42A6DA2}"/>
              </a:ext>
            </a:extLst>
          </p:cNvPr>
          <p:cNvSpPr txBox="1">
            <a:spLocks/>
          </p:cNvSpPr>
          <p:nvPr/>
        </p:nvSpPr>
        <p:spPr>
          <a:xfrm>
            <a:off x="1775636" y="321469"/>
            <a:ext cx="6541427"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Why do we need it?</a:t>
            </a:r>
          </a:p>
        </p:txBody>
      </p:sp>
    </p:spTree>
    <p:extLst>
      <p:ext uri="{BB962C8B-B14F-4D97-AF65-F5344CB8AC3E}">
        <p14:creationId xmlns:p14="http://schemas.microsoft.com/office/powerpoint/2010/main" val="104703517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5372BBAB-F07B-CF47-A6EB-3ECC9F91D88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fbeelding 2">
            <a:extLst>
              <a:ext uri="{FF2B5EF4-FFF2-40B4-BE49-F238E27FC236}">
                <a16:creationId xmlns:a16="http://schemas.microsoft.com/office/drawing/2014/main" id="{0E6BFCD3-A907-AF4A-9B39-6738CB1C6118}"/>
              </a:ext>
            </a:extLst>
          </p:cNvPr>
          <p:cNvPicPr>
            <a:picLocks noChangeAspect="1"/>
          </p:cNvPicPr>
          <p:nvPr/>
        </p:nvPicPr>
        <p:blipFill>
          <a:blip r:embed="rId3"/>
          <a:stretch>
            <a:fillRect/>
          </a:stretch>
        </p:blipFill>
        <p:spPr>
          <a:xfrm>
            <a:off x="1316602" y="1680051"/>
            <a:ext cx="6119442" cy="3336450"/>
          </a:xfrm>
          <a:prstGeom prst="rect">
            <a:avLst/>
          </a:prstGeom>
        </p:spPr>
      </p:pic>
      <p:pic>
        <p:nvPicPr>
          <p:cNvPr id="7" name="Afbeelding 2">
            <a:extLst>
              <a:ext uri="{FF2B5EF4-FFF2-40B4-BE49-F238E27FC236}">
                <a16:creationId xmlns:a16="http://schemas.microsoft.com/office/drawing/2014/main" id="{5F533829-122D-D144-90B8-17638DFEA23C}"/>
              </a:ext>
            </a:extLst>
          </p:cNvPr>
          <p:cNvPicPr>
            <a:picLocks noChangeAspect="1"/>
          </p:cNvPicPr>
          <p:nvPr/>
        </p:nvPicPr>
        <p:blipFill>
          <a:blip r:embed="rId4"/>
          <a:stretch>
            <a:fillRect/>
          </a:stretch>
        </p:blipFill>
        <p:spPr>
          <a:xfrm>
            <a:off x="1316603" y="1680051"/>
            <a:ext cx="6119442" cy="3336450"/>
          </a:xfrm>
          <a:prstGeom prst="rect">
            <a:avLst/>
          </a:prstGeom>
        </p:spPr>
      </p:pic>
      <p:sp>
        <p:nvSpPr>
          <p:cNvPr id="5" name="Title 1">
            <a:extLst>
              <a:ext uri="{FF2B5EF4-FFF2-40B4-BE49-F238E27FC236}">
                <a16:creationId xmlns:a16="http://schemas.microsoft.com/office/drawing/2014/main" id="{02901C0E-AA84-5E4D-A3A2-656DD4637F24}"/>
              </a:ext>
            </a:extLst>
          </p:cNvPr>
          <p:cNvSpPr txBox="1">
            <a:spLocks/>
          </p:cNvSpPr>
          <p:nvPr/>
        </p:nvSpPr>
        <p:spPr>
          <a:xfrm>
            <a:off x="1775636" y="321469"/>
            <a:ext cx="6541427"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Why do we need it?</a:t>
            </a:r>
          </a:p>
        </p:txBody>
      </p:sp>
    </p:spTree>
    <p:extLst>
      <p:ext uri="{BB962C8B-B14F-4D97-AF65-F5344CB8AC3E}">
        <p14:creationId xmlns:p14="http://schemas.microsoft.com/office/powerpoint/2010/main" val="2186685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5372BBAB-F07B-CF47-A6EB-3ECC9F91D88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fbeelding 2">
            <a:extLst>
              <a:ext uri="{FF2B5EF4-FFF2-40B4-BE49-F238E27FC236}">
                <a16:creationId xmlns:a16="http://schemas.microsoft.com/office/drawing/2014/main" id="{0E6BFCD3-A907-AF4A-9B39-6738CB1C6118}"/>
              </a:ext>
            </a:extLst>
          </p:cNvPr>
          <p:cNvPicPr>
            <a:picLocks noChangeAspect="1"/>
          </p:cNvPicPr>
          <p:nvPr/>
        </p:nvPicPr>
        <p:blipFill>
          <a:blip r:embed="rId3"/>
          <a:stretch>
            <a:fillRect/>
          </a:stretch>
        </p:blipFill>
        <p:spPr>
          <a:xfrm>
            <a:off x="1316602" y="1680051"/>
            <a:ext cx="6119442" cy="3336450"/>
          </a:xfrm>
          <a:prstGeom prst="rect">
            <a:avLst/>
          </a:prstGeom>
        </p:spPr>
      </p:pic>
      <p:pic>
        <p:nvPicPr>
          <p:cNvPr id="8" name="Afbeelding 2">
            <a:extLst>
              <a:ext uri="{FF2B5EF4-FFF2-40B4-BE49-F238E27FC236}">
                <a16:creationId xmlns:a16="http://schemas.microsoft.com/office/drawing/2014/main" id="{10BCB0AE-9048-D846-AC97-C8C7DCD5589F}"/>
              </a:ext>
            </a:extLst>
          </p:cNvPr>
          <p:cNvPicPr>
            <a:picLocks noChangeAspect="1"/>
          </p:cNvPicPr>
          <p:nvPr/>
        </p:nvPicPr>
        <p:blipFill>
          <a:blip r:embed="rId4"/>
          <a:stretch>
            <a:fillRect/>
          </a:stretch>
        </p:blipFill>
        <p:spPr>
          <a:xfrm>
            <a:off x="1316602" y="1680051"/>
            <a:ext cx="6119442" cy="3336450"/>
          </a:xfrm>
          <a:prstGeom prst="rect">
            <a:avLst/>
          </a:prstGeom>
        </p:spPr>
      </p:pic>
      <p:sp>
        <p:nvSpPr>
          <p:cNvPr id="5" name="Title 1">
            <a:extLst>
              <a:ext uri="{FF2B5EF4-FFF2-40B4-BE49-F238E27FC236}">
                <a16:creationId xmlns:a16="http://schemas.microsoft.com/office/drawing/2014/main" id="{8650D72D-E737-8B42-B16A-911E7A290495}"/>
              </a:ext>
            </a:extLst>
          </p:cNvPr>
          <p:cNvSpPr txBox="1">
            <a:spLocks/>
          </p:cNvSpPr>
          <p:nvPr/>
        </p:nvSpPr>
        <p:spPr>
          <a:xfrm>
            <a:off x="1775636" y="321469"/>
            <a:ext cx="6541427"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Why do we need it?</a:t>
            </a:r>
          </a:p>
        </p:txBody>
      </p:sp>
    </p:spTree>
    <p:extLst>
      <p:ext uri="{BB962C8B-B14F-4D97-AF65-F5344CB8AC3E}">
        <p14:creationId xmlns:p14="http://schemas.microsoft.com/office/powerpoint/2010/main" val="286213514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5372BBAB-F07B-CF47-A6EB-3ECC9F91D88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Afbeelding 2">
            <a:extLst>
              <a:ext uri="{FF2B5EF4-FFF2-40B4-BE49-F238E27FC236}">
                <a16:creationId xmlns:a16="http://schemas.microsoft.com/office/drawing/2014/main" id="{0E6BFCD3-A907-AF4A-9B39-6738CB1C6118}"/>
              </a:ext>
            </a:extLst>
          </p:cNvPr>
          <p:cNvPicPr>
            <a:picLocks noChangeAspect="1"/>
          </p:cNvPicPr>
          <p:nvPr/>
        </p:nvPicPr>
        <p:blipFill>
          <a:blip r:embed="rId3"/>
          <a:stretch>
            <a:fillRect/>
          </a:stretch>
        </p:blipFill>
        <p:spPr>
          <a:xfrm>
            <a:off x="1316602" y="1680051"/>
            <a:ext cx="6119442" cy="3336450"/>
          </a:xfrm>
          <a:prstGeom prst="rect">
            <a:avLst/>
          </a:prstGeom>
        </p:spPr>
      </p:pic>
      <p:pic>
        <p:nvPicPr>
          <p:cNvPr id="9" name="Afbeelding 2">
            <a:extLst>
              <a:ext uri="{FF2B5EF4-FFF2-40B4-BE49-F238E27FC236}">
                <a16:creationId xmlns:a16="http://schemas.microsoft.com/office/drawing/2014/main" id="{2D8E9D92-2BD1-FF44-AAB9-CEC4F02493D3}"/>
              </a:ext>
            </a:extLst>
          </p:cNvPr>
          <p:cNvPicPr>
            <a:picLocks noChangeAspect="1"/>
          </p:cNvPicPr>
          <p:nvPr/>
        </p:nvPicPr>
        <p:blipFill>
          <a:blip r:embed="rId4"/>
          <a:stretch>
            <a:fillRect/>
          </a:stretch>
        </p:blipFill>
        <p:spPr>
          <a:xfrm>
            <a:off x="1316603" y="1680051"/>
            <a:ext cx="6119442" cy="3336450"/>
          </a:xfrm>
          <a:prstGeom prst="rect">
            <a:avLst/>
          </a:prstGeom>
        </p:spPr>
      </p:pic>
      <p:sp>
        <p:nvSpPr>
          <p:cNvPr id="5" name="Title 1">
            <a:extLst>
              <a:ext uri="{FF2B5EF4-FFF2-40B4-BE49-F238E27FC236}">
                <a16:creationId xmlns:a16="http://schemas.microsoft.com/office/drawing/2014/main" id="{F8F745FD-99DA-8F49-A918-12CAAB5AABE7}"/>
              </a:ext>
            </a:extLst>
          </p:cNvPr>
          <p:cNvSpPr txBox="1">
            <a:spLocks/>
          </p:cNvSpPr>
          <p:nvPr/>
        </p:nvSpPr>
        <p:spPr>
          <a:xfrm>
            <a:off x="1775636" y="321469"/>
            <a:ext cx="6541427"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Why do we need it?</a:t>
            </a:r>
          </a:p>
        </p:txBody>
      </p:sp>
    </p:spTree>
    <p:extLst>
      <p:ext uri="{BB962C8B-B14F-4D97-AF65-F5344CB8AC3E}">
        <p14:creationId xmlns:p14="http://schemas.microsoft.com/office/powerpoint/2010/main" val="215028589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5372BBAB-F07B-CF47-A6EB-3ECC9F91D88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2">
            <a:extLst>
              <a:ext uri="{FF2B5EF4-FFF2-40B4-BE49-F238E27FC236}">
                <a16:creationId xmlns:a16="http://schemas.microsoft.com/office/drawing/2014/main" id="{8C4ED1ED-F1A5-904A-BAE2-EAFEE5FAEBD1}"/>
              </a:ext>
            </a:extLst>
          </p:cNvPr>
          <p:cNvPicPr>
            <a:picLocks noChangeAspect="1"/>
          </p:cNvPicPr>
          <p:nvPr/>
        </p:nvPicPr>
        <p:blipFill>
          <a:blip r:embed="rId3"/>
          <a:stretch>
            <a:fillRect/>
          </a:stretch>
        </p:blipFill>
        <p:spPr>
          <a:xfrm>
            <a:off x="1295401" y="1669460"/>
            <a:ext cx="6138864" cy="3347039"/>
          </a:xfrm>
          <a:prstGeom prst="rect">
            <a:avLst/>
          </a:prstGeom>
        </p:spPr>
      </p:pic>
      <p:sp>
        <p:nvSpPr>
          <p:cNvPr id="7" name="Title 1">
            <a:extLst>
              <a:ext uri="{FF2B5EF4-FFF2-40B4-BE49-F238E27FC236}">
                <a16:creationId xmlns:a16="http://schemas.microsoft.com/office/drawing/2014/main" id="{3116196D-0E49-0842-8FF6-6C463D7E4AEB}"/>
              </a:ext>
            </a:extLst>
          </p:cNvPr>
          <p:cNvSpPr txBox="1">
            <a:spLocks/>
          </p:cNvSpPr>
          <p:nvPr/>
        </p:nvSpPr>
        <p:spPr>
          <a:xfrm>
            <a:off x="1775636" y="321469"/>
            <a:ext cx="6541427"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Why do we need it?</a:t>
            </a:r>
          </a:p>
        </p:txBody>
      </p:sp>
    </p:spTree>
    <p:extLst>
      <p:ext uri="{BB962C8B-B14F-4D97-AF65-F5344CB8AC3E}">
        <p14:creationId xmlns:p14="http://schemas.microsoft.com/office/powerpoint/2010/main" val="2677530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5372BBAB-F07B-CF47-A6EB-3ECC9F91D88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2">
            <a:extLst>
              <a:ext uri="{FF2B5EF4-FFF2-40B4-BE49-F238E27FC236}">
                <a16:creationId xmlns:a16="http://schemas.microsoft.com/office/drawing/2014/main" id="{CAA61954-9404-8744-A166-37864A2F4398}"/>
              </a:ext>
            </a:extLst>
          </p:cNvPr>
          <p:cNvPicPr>
            <a:picLocks noChangeAspect="1"/>
          </p:cNvPicPr>
          <p:nvPr/>
        </p:nvPicPr>
        <p:blipFill>
          <a:blip r:embed="rId3"/>
          <a:stretch>
            <a:fillRect/>
          </a:stretch>
        </p:blipFill>
        <p:spPr>
          <a:xfrm>
            <a:off x="1295400" y="1658129"/>
            <a:ext cx="6159642" cy="3358368"/>
          </a:xfrm>
          <a:prstGeom prst="rect">
            <a:avLst/>
          </a:prstGeom>
        </p:spPr>
      </p:pic>
      <p:sp>
        <p:nvSpPr>
          <p:cNvPr id="7" name="Title 1">
            <a:extLst>
              <a:ext uri="{FF2B5EF4-FFF2-40B4-BE49-F238E27FC236}">
                <a16:creationId xmlns:a16="http://schemas.microsoft.com/office/drawing/2014/main" id="{09773C04-4A9D-394B-9B87-A406504C2E64}"/>
              </a:ext>
            </a:extLst>
          </p:cNvPr>
          <p:cNvSpPr txBox="1">
            <a:spLocks/>
          </p:cNvSpPr>
          <p:nvPr/>
        </p:nvSpPr>
        <p:spPr>
          <a:xfrm>
            <a:off x="1775636" y="321469"/>
            <a:ext cx="6541427"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Why do we need it?</a:t>
            </a:r>
          </a:p>
        </p:txBody>
      </p:sp>
    </p:spTree>
    <p:extLst>
      <p:ext uri="{BB962C8B-B14F-4D97-AF65-F5344CB8AC3E}">
        <p14:creationId xmlns:p14="http://schemas.microsoft.com/office/powerpoint/2010/main" val="348783850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5372BBAB-F07B-CF47-A6EB-3ECC9F91D88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Afbeelding 2">
            <a:extLst>
              <a:ext uri="{FF2B5EF4-FFF2-40B4-BE49-F238E27FC236}">
                <a16:creationId xmlns:a16="http://schemas.microsoft.com/office/drawing/2014/main" id="{95A83A1E-727B-E24D-9CEA-7938F915698C}"/>
              </a:ext>
            </a:extLst>
          </p:cNvPr>
          <p:cNvPicPr>
            <a:picLocks noChangeAspect="1"/>
          </p:cNvPicPr>
          <p:nvPr/>
        </p:nvPicPr>
        <p:blipFill>
          <a:blip r:embed="rId3"/>
          <a:stretch>
            <a:fillRect/>
          </a:stretch>
        </p:blipFill>
        <p:spPr>
          <a:xfrm>
            <a:off x="1296599" y="1661886"/>
            <a:ext cx="6152751" cy="3354611"/>
          </a:xfrm>
          <a:prstGeom prst="rect">
            <a:avLst/>
          </a:prstGeom>
        </p:spPr>
      </p:pic>
      <p:sp>
        <p:nvSpPr>
          <p:cNvPr id="7" name="Title 1">
            <a:extLst>
              <a:ext uri="{FF2B5EF4-FFF2-40B4-BE49-F238E27FC236}">
                <a16:creationId xmlns:a16="http://schemas.microsoft.com/office/drawing/2014/main" id="{4E73CAF9-2627-2348-8911-A566AB5AEA02}"/>
              </a:ext>
            </a:extLst>
          </p:cNvPr>
          <p:cNvSpPr txBox="1">
            <a:spLocks/>
          </p:cNvSpPr>
          <p:nvPr/>
        </p:nvSpPr>
        <p:spPr>
          <a:xfrm>
            <a:off x="1775636" y="321469"/>
            <a:ext cx="6541427"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Why do we need it?</a:t>
            </a:r>
          </a:p>
        </p:txBody>
      </p:sp>
    </p:spTree>
    <p:extLst>
      <p:ext uri="{BB962C8B-B14F-4D97-AF65-F5344CB8AC3E}">
        <p14:creationId xmlns:p14="http://schemas.microsoft.com/office/powerpoint/2010/main" val="36028105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5372BBAB-F07B-CF47-A6EB-3ECC9F91D88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a:extLst>
              <a:ext uri="{FF2B5EF4-FFF2-40B4-BE49-F238E27FC236}">
                <a16:creationId xmlns:a16="http://schemas.microsoft.com/office/drawing/2014/main" id="{4E73CAF9-2627-2348-8911-A566AB5AEA02}"/>
              </a:ext>
            </a:extLst>
          </p:cNvPr>
          <p:cNvSpPr txBox="1">
            <a:spLocks/>
          </p:cNvSpPr>
          <p:nvPr/>
        </p:nvSpPr>
        <p:spPr>
          <a:xfrm>
            <a:off x="1775636" y="321469"/>
            <a:ext cx="6541427"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Why do we need it?</a:t>
            </a:r>
          </a:p>
        </p:txBody>
      </p:sp>
      <p:pic>
        <p:nvPicPr>
          <p:cNvPr id="5" name="Afbeelding 3">
            <a:extLst>
              <a:ext uri="{FF2B5EF4-FFF2-40B4-BE49-F238E27FC236}">
                <a16:creationId xmlns:a16="http://schemas.microsoft.com/office/drawing/2014/main" id="{C29C8BD2-349F-944E-966A-ED3E822FFC8A}"/>
              </a:ext>
            </a:extLst>
          </p:cNvPr>
          <p:cNvPicPr>
            <a:picLocks noChangeAspect="1"/>
          </p:cNvPicPr>
          <p:nvPr/>
        </p:nvPicPr>
        <p:blipFill>
          <a:blip r:embed="rId3"/>
          <a:stretch>
            <a:fillRect/>
          </a:stretch>
        </p:blipFill>
        <p:spPr>
          <a:xfrm>
            <a:off x="287338" y="1638150"/>
            <a:ext cx="8453756" cy="2166238"/>
          </a:xfrm>
          <a:prstGeom prst="rect">
            <a:avLst/>
          </a:prstGeom>
          <a:effectLst>
            <a:outerShdw blurRad="50800" dist="139700" dir="18900000" algn="bl" rotWithShape="0">
              <a:prstClr val="black">
                <a:alpha val="40000"/>
              </a:prstClr>
            </a:outerShdw>
          </a:effectLst>
        </p:spPr>
      </p:pic>
    </p:spTree>
    <p:extLst>
      <p:ext uri="{BB962C8B-B14F-4D97-AF65-F5344CB8AC3E}">
        <p14:creationId xmlns:p14="http://schemas.microsoft.com/office/powerpoint/2010/main" val="18062937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5372BBAB-F07B-CF47-A6EB-3ECC9F91D88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Title 1">
            <a:extLst>
              <a:ext uri="{FF2B5EF4-FFF2-40B4-BE49-F238E27FC236}">
                <a16:creationId xmlns:a16="http://schemas.microsoft.com/office/drawing/2014/main" id="{4E73CAF9-2627-2348-8911-A566AB5AEA02}"/>
              </a:ext>
            </a:extLst>
          </p:cNvPr>
          <p:cNvSpPr txBox="1">
            <a:spLocks/>
          </p:cNvSpPr>
          <p:nvPr/>
        </p:nvSpPr>
        <p:spPr>
          <a:xfrm>
            <a:off x="1775636" y="321469"/>
            <a:ext cx="6541427"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Why do we need it?</a:t>
            </a:r>
          </a:p>
        </p:txBody>
      </p:sp>
      <p:pic>
        <p:nvPicPr>
          <p:cNvPr id="6" name="Afbeelding 3">
            <a:extLst>
              <a:ext uri="{FF2B5EF4-FFF2-40B4-BE49-F238E27FC236}">
                <a16:creationId xmlns:a16="http://schemas.microsoft.com/office/drawing/2014/main" id="{59F04BB4-55A7-0641-9BC4-9A7566D4DE57}"/>
              </a:ext>
            </a:extLst>
          </p:cNvPr>
          <p:cNvPicPr>
            <a:picLocks noChangeAspect="1"/>
          </p:cNvPicPr>
          <p:nvPr/>
        </p:nvPicPr>
        <p:blipFill>
          <a:blip r:embed="rId3"/>
          <a:stretch>
            <a:fillRect/>
          </a:stretch>
        </p:blipFill>
        <p:spPr>
          <a:xfrm>
            <a:off x="287338" y="1308684"/>
            <a:ext cx="8518340" cy="3062332"/>
          </a:xfrm>
          <a:prstGeom prst="rect">
            <a:avLst/>
          </a:prstGeom>
          <a:effectLst>
            <a:outerShdw blurRad="50800" dist="139700" dir="18900000" algn="bl" rotWithShape="0">
              <a:prstClr val="black">
                <a:alpha val="40000"/>
              </a:prstClr>
            </a:outerShdw>
          </a:effectLst>
        </p:spPr>
      </p:pic>
    </p:spTree>
    <p:extLst>
      <p:ext uri="{BB962C8B-B14F-4D97-AF65-F5344CB8AC3E}">
        <p14:creationId xmlns:p14="http://schemas.microsoft.com/office/powerpoint/2010/main" val="40693106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ep 3">
            <a:extLst>
              <a:ext uri="{FF2B5EF4-FFF2-40B4-BE49-F238E27FC236}">
                <a16:creationId xmlns:a16="http://schemas.microsoft.com/office/drawing/2014/main" id="{4DA11145-C202-9341-9BB5-7ABCA623F326}"/>
              </a:ext>
            </a:extLst>
          </p:cNvPr>
          <p:cNvGrpSpPr/>
          <p:nvPr/>
        </p:nvGrpSpPr>
        <p:grpSpPr>
          <a:xfrm>
            <a:off x="1877050" y="1171428"/>
            <a:ext cx="5593983" cy="1352906"/>
            <a:chOff x="1568105" y="3246591"/>
            <a:chExt cx="5593983" cy="1352906"/>
          </a:xfrm>
        </p:grpSpPr>
        <p:pic>
          <p:nvPicPr>
            <p:cNvPr id="3" name="Afbeelding 12">
              <a:extLst>
                <a:ext uri="{FF2B5EF4-FFF2-40B4-BE49-F238E27FC236}">
                  <a16:creationId xmlns:a16="http://schemas.microsoft.com/office/drawing/2014/main" id="{E3DA5CE1-5859-8C4F-B015-D5ABB147293B}"/>
                </a:ext>
              </a:extLst>
            </p:cNvPr>
            <p:cNvPicPr>
              <a:picLocks noChangeAspect="1"/>
            </p:cNvPicPr>
            <p:nvPr/>
          </p:nvPicPr>
          <p:blipFill>
            <a:blip r:embed="rId2"/>
            <a:stretch>
              <a:fillRect/>
            </a:stretch>
          </p:blipFill>
          <p:spPr>
            <a:xfrm flipH="1">
              <a:off x="2316079" y="3526773"/>
              <a:ext cx="510007" cy="510007"/>
            </a:xfrm>
            <a:prstGeom prst="rect">
              <a:avLst/>
            </a:prstGeom>
          </p:spPr>
        </p:pic>
        <p:pic>
          <p:nvPicPr>
            <p:cNvPr id="4" name="Picture 2" descr="https://image.flaticon.com/icons/png/128/44/44386.png">
              <a:extLst>
                <a:ext uri="{FF2B5EF4-FFF2-40B4-BE49-F238E27FC236}">
                  <a16:creationId xmlns:a16="http://schemas.microsoft.com/office/drawing/2014/main" id="{9064ACAF-67ED-454D-B2A6-75B78E122EF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68105" y="3526773"/>
              <a:ext cx="518382" cy="518382"/>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14">
              <a:extLst>
                <a:ext uri="{FF2B5EF4-FFF2-40B4-BE49-F238E27FC236}">
                  <a16:creationId xmlns:a16="http://schemas.microsoft.com/office/drawing/2014/main" id="{B372DBFE-075C-794A-9A51-7DD575E87070}"/>
                </a:ext>
              </a:extLst>
            </p:cNvPr>
            <p:cNvPicPr>
              <a:picLocks noChangeAspect="1"/>
            </p:cNvPicPr>
            <p:nvPr/>
          </p:nvPicPr>
          <p:blipFill>
            <a:blip r:embed="rId4">
              <a:grayscl/>
            </a:blip>
            <a:stretch>
              <a:fillRect/>
            </a:stretch>
          </p:blipFill>
          <p:spPr>
            <a:xfrm>
              <a:off x="2797008" y="3264649"/>
              <a:ext cx="1034254" cy="1034254"/>
            </a:xfrm>
            <a:prstGeom prst="rect">
              <a:avLst/>
            </a:prstGeom>
          </p:spPr>
        </p:pic>
        <p:pic>
          <p:nvPicPr>
            <p:cNvPr id="6" name="Afbeelding 15" descr="Afbeelding met object&#10;&#10;Beschrijving is gegenereerd met hoge betrouwbaarheid">
              <a:extLst>
                <a:ext uri="{FF2B5EF4-FFF2-40B4-BE49-F238E27FC236}">
                  <a16:creationId xmlns:a16="http://schemas.microsoft.com/office/drawing/2014/main" id="{38E4CFEF-D6B0-A640-9A46-D77A9C5F868C}"/>
                </a:ext>
              </a:extLst>
            </p:cNvPr>
            <p:cNvPicPr>
              <a:picLocks noChangeAspect="1"/>
            </p:cNvPicPr>
            <p:nvPr/>
          </p:nvPicPr>
          <p:blipFill>
            <a:blip r:embed="rId5"/>
            <a:stretch>
              <a:fillRect/>
            </a:stretch>
          </p:blipFill>
          <p:spPr>
            <a:xfrm>
              <a:off x="4647850" y="3457394"/>
              <a:ext cx="605180" cy="605180"/>
            </a:xfrm>
            <a:prstGeom prst="rect">
              <a:avLst/>
            </a:prstGeom>
          </p:spPr>
        </p:pic>
        <p:pic>
          <p:nvPicPr>
            <p:cNvPr id="7" name="Afbeelding 16">
              <a:extLst>
                <a:ext uri="{FF2B5EF4-FFF2-40B4-BE49-F238E27FC236}">
                  <a16:creationId xmlns:a16="http://schemas.microsoft.com/office/drawing/2014/main" id="{B36E437A-EFF9-2643-9C6E-DF7EC5A4E7F9}"/>
                </a:ext>
              </a:extLst>
            </p:cNvPr>
            <p:cNvPicPr>
              <a:picLocks noChangeAspect="1"/>
            </p:cNvPicPr>
            <p:nvPr/>
          </p:nvPicPr>
          <p:blipFill>
            <a:blip r:embed="rId6"/>
            <a:stretch>
              <a:fillRect/>
            </a:stretch>
          </p:blipFill>
          <p:spPr>
            <a:xfrm>
              <a:off x="5451759" y="3375184"/>
              <a:ext cx="846942" cy="769600"/>
            </a:xfrm>
            <a:prstGeom prst="rect">
              <a:avLst/>
            </a:prstGeom>
          </p:spPr>
        </p:pic>
        <p:pic>
          <p:nvPicPr>
            <p:cNvPr id="8" name="Afbeelding 17">
              <a:extLst>
                <a:ext uri="{FF2B5EF4-FFF2-40B4-BE49-F238E27FC236}">
                  <a16:creationId xmlns:a16="http://schemas.microsoft.com/office/drawing/2014/main" id="{A22EA90E-D453-2649-9AF1-49CAE59167C1}"/>
                </a:ext>
              </a:extLst>
            </p:cNvPr>
            <p:cNvPicPr>
              <a:picLocks noChangeAspect="1"/>
            </p:cNvPicPr>
            <p:nvPr/>
          </p:nvPicPr>
          <p:blipFill>
            <a:blip r:embed="rId7"/>
            <a:stretch>
              <a:fillRect/>
            </a:stretch>
          </p:blipFill>
          <p:spPr>
            <a:xfrm>
              <a:off x="6468913" y="3369399"/>
              <a:ext cx="693175" cy="693175"/>
            </a:xfrm>
            <a:prstGeom prst="rect">
              <a:avLst/>
            </a:prstGeom>
          </p:spPr>
        </p:pic>
        <p:pic>
          <p:nvPicPr>
            <p:cNvPr id="9" name="Afbeelding 18">
              <a:extLst>
                <a:ext uri="{FF2B5EF4-FFF2-40B4-BE49-F238E27FC236}">
                  <a16:creationId xmlns:a16="http://schemas.microsoft.com/office/drawing/2014/main" id="{BBEE7AD8-D955-A94B-99C3-11B3AE0F1D77}"/>
                </a:ext>
              </a:extLst>
            </p:cNvPr>
            <p:cNvPicPr>
              <a:picLocks noChangeAspect="1"/>
            </p:cNvPicPr>
            <p:nvPr/>
          </p:nvPicPr>
          <p:blipFill>
            <a:blip r:embed="rId4">
              <a:grayscl/>
            </a:blip>
            <a:stretch>
              <a:fillRect/>
            </a:stretch>
          </p:blipFill>
          <p:spPr>
            <a:xfrm>
              <a:off x="3613596" y="3246591"/>
              <a:ext cx="1034254" cy="1034254"/>
            </a:xfrm>
            <a:prstGeom prst="rect">
              <a:avLst/>
            </a:prstGeom>
          </p:spPr>
        </p:pic>
        <p:sp>
          <p:nvSpPr>
            <p:cNvPr id="10" name="TextBox 6">
              <a:extLst>
                <a:ext uri="{FF2B5EF4-FFF2-40B4-BE49-F238E27FC236}">
                  <a16:creationId xmlns:a16="http://schemas.microsoft.com/office/drawing/2014/main" id="{138C5BF4-DEDC-574B-B3D0-02D9ED54DD60}"/>
                </a:ext>
              </a:extLst>
            </p:cNvPr>
            <p:cNvSpPr txBox="1"/>
            <p:nvPr/>
          </p:nvSpPr>
          <p:spPr>
            <a:xfrm>
              <a:off x="2111057" y="3777328"/>
              <a:ext cx="364399" cy="415498"/>
            </a:xfrm>
            <a:prstGeom prst="rect">
              <a:avLst/>
            </a:prstGeom>
            <a:noFill/>
          </p:spPr>
          <p:txBody>
            <a:bodyPr wrap="square" lIns="0" tIns="0" rIns="0" bIns="0">
              <a:spAutoFit/>
            </a:bodyPr>
            <a:lstStyle/>
            <a:p>
              <a:pPr eaLnBrk="1" fontAlgn="auto" hangingPunct="1">
                <a:lnSpc>
                  <a:spcPct val="150000"/>
                </a:lnSpc>
                <a:spcBef>
                  <a:spcPts val="0"/>
                </a:spcBef>
                <a:spcAft>
                  <a:spcPts val="0"/>
                </a:spcAft>
                <a:defRPr/>
              </a:pPr>
              <a:r>
                <a:rPr lang="en-US" sz="1800" b="1" dirty="0">
                  <a:solidFill>
                    <a:srgbClr val="736357"/>
                  </a:solidFill>
                  <a:latin typeface="+mn-lt"/>
                  <a:ea typeface="Open Sans Semibold" charset="0"/>
                  <a:cs typeface="Open Sans Semibold" charset="0"/>
                </a:rPr>
                <a:t>_</a:t>
              </a:r>
            </a:p>
          </p:txBody>
        </p:sp>
        <p:sp>
          <p:nvSpPr>
            <p:cNvPr id="11" name="TextBox 6">
              <a:extLst>
                <a:ext uri="{FF2B5EF4-FFF2-40B4-BE49-F238E27FC236}">
                  <a16:creationId xmlns:a16="http://schemas.microsoft.com/office/drawing/2014/main" id="{82326520-E42C-A144-9E63-F0E4C2010A77}"/>
                </a:ext>
              </a:extLst>
            </p:cNvPr>
            <p:cNvSpPr txBox="1"/>
            <p:nvPr/>
          </p:nvSpPr>
          <p:spPr>
            <a:xfrm>
              <a:off x="2820883" y="3777328"/>
              <a:ext cx="364399" cy="415498"/>
            </a:xfrm>
            <a:prstGeom prst="rect">
              <a:avLst/>
            </a:prstGeom>
            <a:noFill/>
          </p:spPr>
          <p:txBody>
            <a:bodyPr wrap="square" lIns="0" tIns="0" rIns="0" bIns="0">
              <a:spAutoFit/>
            </a:bodyPr>
            <a:lstStyle/>
            <a:p>
              <a:pPr eaLnBrk="1" fontAlgn="auto" hangingPunct="1">
                <a:lnSpc>
                  <a:spcPct val="150000"/>
                </a:lnSpc>
                <a:spcBef>
                  <a:spcPts val="0"/>
                </a:spcBef>
                <a:spcAft>
                  <a:spcPts val="0"/>
                </a:spcAft>
                <a:defRPr/>
              </a:pPr>
              <a:r>
                <a:rPr lang="en-US" sz="1800" b="1" dirty="0">
                  <a:latin typeface="+mn-lt"/>
                </a:rPr>
                <a:t>_</a:t>
              </a:r>
            </a:p>
          </p:txBody>
        </p:sp>
        <p:sp>
          <p:nvSpPr>
            <p:cNvPr id="12" name="TextBox 6">
              <a:extLst>
                <a:ext uri="{FF2B5EF4-FFF2-40B4-BE49-F238E27FC236}">
                  <a16:creationId xmlns:a16="http://schemas.microsoft.com/office/drawing/2014/main" id="{05DEBB32-D92B-7D43-9A89-C8E13C9A39CB}"/>
                </a:ext>
              </a:extLst>
            </p:cNvPr>
            <p:cNvSpPr txBox="1"/>
            <p:nvPr/>
          </p:nvSpPr>
          <p:spPr>
            <a:xfrm>
              <a:off x="3656418" y="3777328"/>
              <a:ext cx="364399" cy="415498"/>
            </a:xfrm>
            <a:prstGeom prst="rect">
              <a:avLst/>
            </a:prstGeom>
            <a:noFill/>
          </p:spPr>
          <p:txBody>
            <a:bodyPr wrap="square" lIns="0" tIns="0" rIns="0" bIns="0">
              <a:spAutoFit/>
            </a:bodyPr>
            <a:lstStyle/>
            <a:p>
              <a:pPr eaLnBrk="1" fontAlgn="auto" hangingPunct="1">
                <a:lnSpc>
                  <a:spcPct val="150000"/>
                </a:lnSpc>
                <a:spcBef>
                  <a:spcPts val="0"/>
                </a:spcBef>
                <a:spcAft>
                  <a:spcPts val="0"/>
                </a:spcAft>
                <a:defRPr/>
              </a:pPr>
              <a:r>
                <a:rPr lang="en-US" sz="1800" b="1" dirty="0">
                  <a:latin typeface="+mn-lt"/>
                </a:rPr>
                <a:t>_</a:t>
              </a:r>
            </a:p>
          </p:txBody>
        </p:sp>
        <p:sp>
          <p:nvSpPr>
            <p:cNvPr id="13" name="TextBox 6">
              <a:extLst>
                <a:ext uri="{FF2B5EF4-FFF2-40B4-BE49-F238E27FC236}">
                  <a16:creationId xmlns:a16="http://schemas.microsoft.com/office/drawing/2014/main" id="{D2E97043-A8B4-884C-A9E9-3ADD04578355}"/>
                </a:ext>
              </a:extLst>
            </p:cNvPr>
            <p:cNvSpPr txBox="1"/>
            <p:nvPr/>
          </p:nvSpPr>
          <p:spPr>
            <a:xfrm>
              <a:off x="4457797" y="3777328"/>
              <a:ext cx="364399" cy="415498"/>
            </a:xfrm>
            <a:prstGeom prst="rect">
              <a:avLst/>
            </a:prstGeom>
            <a:noFill/>
          </p:spPr>
          <p:txBody>
            <a:bodyPr wrap="square" lIns="0" tIns="0" rIns="0" bIns="0">
              <a:spAutoFit/>
            </a:bodyPr>
            <a:lstStyle/>
            <a:p>
              <a:pPr eaLnBrk="1" fontAlgn="auto" hangingPunct="1">
                <a:lnSpc>
                  <a:spcPct val="150000"/>
                </a:lnSpc>
                <a:spcBef>
                  <a:spcPts val="0"/>
                </a:spcBef>
                <a:spcAft>
                  <a:spcPts val="0"/>
                </a:spcAft>
                <a:defRPr/>
              </a:pPr>
              <a:r>
                <a:rPr lang="en-US" sz="1800" b="1" dirty="0">
                  <a:solidFill>
                    <a:srgbClr val="736357"/>
                  </a:solidFill>
                  <a:latin typeface="+mn-lt"/>
                  <a:ea typeface="Open Sans Semibold" charset="0"/>
                  <a:cs typeface="Open Sans Semibold" charset="0"/>
                </a:rPr>
                <a:t>_</a:t>
              </a:r>
            </a:p>
          </p:txBody>
        </p:sp>
        <p:sp>
          <p:nvSpPr>
            <p:cNvPr id="14" name="TextBox 6">
              <a:extLst>
                <a:ext uri="{FF2B5EF4-FFF2-40B4-BE49-F238E27FC236}">
                  <a16:creationId xmlns:a16="http://schemas.microsoft.com/office/drawing/2014/main" id="{2137BD83-2895-B948-B3A7-8F3863418470}"/>
                </a:ext>
              </a:extLst>
            </p:cNvPr>
            <p:cNvSpPr txBox="1"/>
            <p:nvPr/>
          </p:nvSpPr>
          <p:spPr>
            <a:xfrm>
              <a:off x="6224553" y="3777328"/>
              <a:ext cx="364399" cy="415498"/>
            </a:xfrm>
            <a:prstGeom prst="rect">
              <a:avLst/>
            </a:prstGeom>
            <a:noFill/>
          </p:spPr>
          <p:txBody>
            <a:bodyPr wrap="square" lIns="0" tIns="0" rIns="0" bIns="0">
              <a:spAutoFit/>
            </a:bodyPr>
            <a:lstStyle/>
            <a:p>
              <a:pPr eaLnBrk="1" fontAlgn="auto" hangingPunct="1">
                <a:lnSpc>
                  <a:spcPct val="150000"/>
                </a:lnSpc>
                <a:spcBef>
                  <a:spcPts val="0"/>
                </a:spcBef>
                <a:spcAft>
                  <a:spcPts val="0"/>
                </a:spcAft>
                <a:defRPr/>
              </a:pPr>
              <a:r>
                <a:rPr lang="en-US" sz="1800" b="1" dirty="0">
                  <a:solidFill>
                    <a:srgbClr val="736357"/>
                  </a:solidFill>
                  <a:latin typeface="+mn-lt"/>
                  <a:ea typeface="Open Sans Semibold" charset="0"/>
                  <a:cs typeface="Open Sans Semibold" charset="0"/>
                </a:rPr>
                <a:t>_</a:t>
              </a:r>
            </a:p>
          </p:txBody>
        </p:sp>
        <p:sp>
          <p:nvSpPr>
            <p:cNvPr id="15" name="TextBox 6">
              <a:extLst>
                <a:ext uri="{FF2B5EF4-FFF2-40B4-BE49-F238E27FC236}">
                  <a16:creationId xmlns:a16="http://schemas.microsoft.com/office/drawing/2014/main" id="{7EC5898D-C7A7-364C-A5DD-5D0C4CCC8E88}"/>
                </a:ext>
              </a:extLst>
            </p:cNvPr>
            <p:cNvSpPr txBox="1"/>
            <p:nvPr/>
          </p:nvSpPr>
          <p:spPr>
            <a:xfrm>
              <a:off x="5312060" y="3777328"/>
              <a:ext cx="364399" cy="415498"/>
            </a:xfrm>
            <a:prstGeom prst="rect">
              <a:avLst/>
            </a:prstGeom>
            <a:noFill/>
          </p:spPr>
          <p:txBody>
            <a:bodyPr wrap="square" lIns="0" tIns="0" rIns="0" bIns="0">
              <a:spAutoFit/>
            </a:bodyPr>
            <a:lstStyle/>
            <a:p>
              <a:pPr eaLnBrk="1" fontAlgn="auto" hangingPunct="1">
                <a:lnSpc>
                  <a:spcPct val="150000"/>
                </a:lnSpc>
                <a:spcBef>
                  <a:spcPts val="0"/>
                </a:spcBef>
                <a:spcAft>
                  <a:spcPts val="0"/>
                </a:spcAft>
                <a:defRPr/>
              </a:pPr>
              <a:r>
                <a:rPr lang="en-US" sz="1800" b="1" dirty="0">
                  <a:solidFill>
                    <a:srgbClr val="736357"/>
                  </a:solidFill>
                  <a:latin typeface="+mn-lt"/>
                  <a:ea typeface="Open Sans Semibold" charset="0"/>
                  <a:cs typeface="Open Sans Semibold" charset="0"/>
                </a:rPr>
                <a:t>_</a:t>
              </a:r>
            </a:p>
          </p:txBody>
        </p:sp>
        <p:sp>
          <p:nvSpPr>
            <p:cNvPr id="16" name="TextBox 6">
              <a:extLst>
                <a:ext uri="{FF2B5EF4-FFF2-40B4-BE49-F238E27FC236}">
                  <a16:creationId xmlns:a16="http://schemas.microsoft.com/office/drawing/2014/main" id="{13F612AF-2356-564F-8A18-B536711E5C3C}"/>
                </a:ext>
              </a:extLst>
            </p:cNvPr>
            <p:cNvSpPr txBox="1"/>
            <p:nvPr/>
          </p:nvSpPr>
          <p:spPr>
            <a:xfrm>
              <a:off x="1621117" y="4183999"/>
              <a:ext cx="364399" cy="415498"/>
            </a:xfrm>
            <a:prstGeom prst="rect">
              <a:avLst/>
            </a:prstGeom>
            <a:noFill/>
          </p:spPr>
          <p:txBody>
            <a:bodyPr wrap="square" lIns="0" tIns="0" rIns="0" bIns="0">
              <a:spAutoFit/>
            </a:bodyPr>
            <a:lstStyle/>
            <a:p>
              <a:pPr algn="ctr" eaLnBrk="1" fontAlgn="auto" hangingPunct="1">
                <a:lnSpc>
                  <a:spcPct val="150000"/>
                </a:lnSpc>
                <a:spcBef>
                  <a:spcPts val="0"/>
                </a:spcBef>
                <a:spcAft>
                  <a:spcPts val="0"/>
                </a:spcAft>
                <a:defRPr/>
              </a:pPr>
              <a:r>
                <a:rPr lang="en-US" sz="1800" b="1" dirty="0">
                  <a:solidFill>
                    <a:srgbClr val="736357"/>
                  </a:solidFill>
                  <a:latin typeface="+mn-lt"/>
                  <a:ea typeface="Open Sans Semibold" charset="0"/>
                  <a:cs typeface="Open Sans Semibold" charset="0"/>
                </a:rPr>
                <a:t>1</a:t>
              </a:r>
            </a:p>
          </p:txBody>
        </p:sp>
        <p:sp>
          <p:nvSpPr>
            <p:cNvPr id="17" name="TextBox 6">
              <a:extLst>
                <a:ext uri="{FF2B5EF4-FFF2-40B4-BE49-F238E27FC236}">
                  <a16:creationId xmlns:a16="http://schemas.microsoft.com/office/drawing/2014/main" id="{E79D9C58-9924-1640-B2EB-EC8B33407146}"/>
                </a:ext>
              </a:extLst>
            </p:cNvPr>
            <p:cNvSpPr txBox="1"/>
            <p:nvPr/>
          </p:nvSpPr>
          <p:spPr>
            <a:xfrm>
              <a:off x="2382019" y="4183999"/>
              <a:ext cx="364399" cy="415498"/>
            </a:xfrm>
            <a:prstGeom prst="rect">
              <a:avLst/>
            </a:prstGeom>
            <a:noFill/>
          </p:spPr>
          <p:txBody>
            <a:bodyPr wrap="square" lIns="0" tIns="0" rIns="0" bIns="0">
              <a:spAutoFit/>
            </a:bodyPr>
            <a:lstStyle/>
            <a:p>
              <a:pPr algn="ctr" eaLnBrk="1" fontAlgn="auto" hangingPunct="1">
                <a:lnSpc>
                  <a:spcPct val="150000"/>
                </a:lnSpc>
                <a:spcBef>
                  <a:spcPts val="0"/>
                </a:spcBef>
                <a:spcAft>
                  <a:spcPts val="0"/>
                </a:spcAft>
                <a:defRPr/>
              </a:pPr>
              <a:r>
                <a:rPr lang="en-US" sz="1800" b="1" dirty="0">
                  <a:solidFill>
                    <a:srgbClr val="736357"/>
                  </a:solidFill>
                  <a:latin typeface="+mn-lt"/>
                </a:rPr>
                <a:t>2</a:t>
              </a:r>
            </a:p>
          </p:txBody>
        </p:sp>
        <p:sp>
          <p:nvSpPr>
            <p:cNvPr id="18" name="TextBox 6">
              <a:extLst>
                <a:ext uri="{FF2B5EF4-FFF2-40B4-BE49-F238E27FC236}">
                  <a16:creationId xmlns:a16="http://schemas.microsoft.com/office/drawing/2014/main" id="{27ECF16F-F178-6243-BC7B-C6611589ED55}"/>
                </a:ext>
              </a:extLst>
            </p:cNvPr>
            <p:cNvSpPr txBox="1"/>
            <p:nvPr/>
          </p:nvSpPr>
          <p:spPr>
            <a:xfrm>
              <a:off x="3137355" y="4183999"/>
              <a:ext cx="364399" cy="415498"/>
            </a:xfrm>
            <a:prstGeom prst="rect">
              <a:avLst/>
            </a:prstGeom>
            <a:noFill/>
          </p:spPr>
          <p:txBody>
            <a:bodyPr wrap="square" lIns="0" tIns="0" rIns="0" bIns="0">
              <a:spAutoFit/>
            </a:bodyPr>
            <a:lstStyle/>
            <a:p>
              <a:pPr algn="ctr" eaLnBrk="1" fontAlgn="auto" hangingPunct="1">
                <a:lnSpc>
                  <a:spcPct val="150000"/>
                </a:lnSpc>
                <a:spcBef>
                  <a:spcPts val="0"/>
                </a:spcBef>
                <a:spcAft>
                  <a:spcPts val="0"/>
                </a:spcAft>
                <a:defRPr/>
              </a:pPr>
              <a:r>
                <a:rPr lang="en-US" sz="1800" b="1" dirty="0">
                  <a:solidFill>
                    <a:srgbClr val="736357"/>
                  </a:solidFill>
                  <a:latin typeface="+mn-lt"/>
                </a:rPr>
                <a:t>3</a:t>
              </a:r>
            </a:p>
          </p:txBody>
        </p:sp>
        <p:sp>
          <p:nvSpPr>
            <p:cNvPr id="19" name="TextBox 6">
              <a:extLst>
                <a:ext uri="{FF2B5EF4-FFF2-40B4-BE49-F238E27FC236}">
                  <a16:creationId xmlns:a16="http://schemas.microsoft.com/office/drawing/2014/main" id="{A9170F5D-1F5B-6F4F-BDE5-5E2F738D7894}"/>
                </a:ext>
              </a:extLst>
            </p:cNvPr>
            <p:cNvSpPr txBox="1"/>
            <p:nvPr/>
          </p:nvSpPr>
          <p:spPr>
            <a:xfrm>
              <a:off x="3945991" y="4183999"/>
              <a:ext cx="364399" cy="415498"/>
            </a:xfrm>
            <a:prstGeom prst="rect">
              <a:avLst/>
            </a:prstGeom>
            <a:noFill/>
          </p:spPr>
          <p:txBody>
            <a:bodyPr wrap="square" lIns="0" tIns="0" rIns="0" bIns="0">
              <a:spAutoFit/>
            </a:bodyPr>
            <a:lstStyle/>
            <a:p>
              <a:pPr algn="ctr" eaLnBrk="1" fontAlgn="auto" hangingPunct="1">
                <a:lnSpc>
                  <a:spcPct val="150000"/>
                </a:lnSpc>
                <a:spcBef>
                  <a:spcPts val="0"/>
                </a:spcBef>
                <a:spcAft>
                  <a:spcPts val="0"/>
                </a:spcAft>
                <a:defRPr/>
              </a:pPr>
              <a:r>
                <a:rPr lang="en-US" sz="1800" b="1" dirty="0">
                  <a:solidFill>
                    <a:srgbClr val="736357"/>
                  </a:solidFill>
                  <a:latin typeface="+mn-lt"/>
                  <a:ea typeface="Open Sans Semibold" charset="0"/>
                  <a:cs typeface="Open Sans Semibold" charset="0"/>
                </a:rPr>
                <a:t>4</a:t>
              </a:r>
            </a:p>
          </p:txBody>
        </p:sp>
        <p:sp>
          <p:nvSpPr>
            <p:cNvPr id="20" name="TextBox 6">
              <a:extLst>
                <a:ext uri="{FF2B5EF4-FFF2-40B4-BE49-F238E27FC236}">
                  <a16:creationId xmlns:a16="http://schemas.microsoft.com/office/drawing/2014/main" id="{FBF977B8-4AB3-9F40-B7FE-578E8F08A8E5}"/>
                </a:ext>
              </a:extLst>
            </p:cNvPr>
            <p:cNvSpPr txBox="1"/>
            <p:nvPr/>
          </p:nvSpPr>
          <p:spPr>
            <a:xfrm>
              <a:off x="5697380" y="4183999"/>
              <a:ext cx="364399" cy="415498"/>
            </a:xfrm>
            <a:prstGeom prst="rect">
              <a:avLst/>
            </a:prstGeom>
            <a:noFill/>
          </p:spPr>
          <p:txBody>
            <a:bodyPr wrap="square" lIns="0" tIns="0" rIns="0" bIns="0">
              <a:spAutoFit/>
            </a:bodyPr>
            <a:lstStyle/>
            <a:p>
              <a:pPr algn="ctr" eaLnBrk="1" fontAlgn="auto" hangingPunct="1">
                <a:lnSpc>
                  <a:spcPct val="150000"/>
                </a:lnSpc>
                <a:spcBef>
                  <a:spcPts val="0"/>
                </a:spcBef>
                <a:spcAft>
                  <a:spcPts val="0"/>
                </a:spcAft>
                <a:defRPr/>
              </a:pPr>
              <a:r>
                <a:rPr lang="en-US" sz="1800" b="1" dirty="0">
                  <a:solidFill>
                    <a:srgbClr val="736357"/>
                  </a:solidFill>
                  <a:latin typeface="+mn-lt"/>
                  <a:ea typeface="Open Sans Semibold" charset="0"/>
                  <a:cs typeface="Open Sans Semibold" charset="0"/>
                </a:rPr>
                <a:t>6</a:t>
              </a:r>
            </a:p>
          </p:txBody>
        </p:sp>
        <p:sp>
          <p:nvSpPr>
            <p:cNvPr id="21" name="TextBox 6">
              <a:extLst>
                <a:ext uri="{FF2B5EF4-FFF2-40B4-BE49-F238E27FC236}">
                  <a16:creationId xmlns:a16="http://schemas.microsoft.com/office/drawing/2014/main" id="{FF18491E-C50E-4741-BCDE-6EB71285843D}"/>
                </a:ext>
              </a:extLst>
            </p:cNvPr>
            <p:cNvSpPr txBox="1"/>
            <p:nvPr/>
          </p:nvSpPr>
          <p:spPr>
            <a:xfrm>
              <a:off x="4778483" y="4183999"/>
              <a:ext cx="364399" cy="415498"/>
            </a:xfrm>
            <a:prstGeom prst="rect">
              <a:avLst/>
            </a:prstGeom>
            <a:noFill/>
          </p:spPr>
          <p:txBody>
            <a:bodyPr wrap="square" lIns="0" tIns="0" rIns="0" bIns="0">
              <a:spAutoFit/>
            </a:bodyPr>
            <a:lstStyle/>
            <a:p>
              <a:pPr algn="ctr" eaLnBrk="1" fontAlgn="auto" hangingPunct="1">
                <a:lnSpc>
                  <a:spcPct val="150000"/>
                </a:lnSpc>
                <a:spcBef>
                  <a:spcPts val="0"/>
                </a:spcBef>
                <a:spcAft>
                  <a:spcPts val="0"/>
                </a:spcAft>
                <a:defRPr/>
              </a:pPr>
              <a:r>
                <a:rPr lang="en-US" sz="1800" b="1" dirty="0">
                  <a:solidFill>
                    <a:srgbClr val="736357"/>
                  </a:solidFill>
                  <a:latin typeface="+mn-lt"/>
                  <a:ea typeface="Open Sans Semibold" charset="0"/>
                  <a:cs typeface="Open Sans Semibold" charset="0"/>
                </a:rPr>
                <a:t>5</a:t>
              </a:r>
            </a:p>
          </p:txBody>
        </p:sp>
        <p:sp>
          <p:nvSpPr>
            <p:cNvPr id="22" name="TextBox 6">
              <a:extLst>
                <a:ext uri="{FF2B5EF4-FFF2-40B4-BE49-F238E27FC236}">
                  <a16:creationId xmlns:a16="http://schemas.microsoft.com/office/drawing/2014/main" id="{30B2DCB8-F3DD-9A4F-814B-82C68691ECEF}"/>
                </a:ext>
              </a:extLst>
            </p:cNvPr>
            <p:cNvSpPr txBox="1"/>
            <p:nvPr/>
          </p:nvSpPr>
          <p:spPr>
            <a:xfrm>
              <a:off x="6616277" y="4183999"/>
              <a:ext cx="364399" cy="415498"/>
            </a:xfrm>
            <a:prstGeom prst="rect">
              <a:avLst/>
            </a:prstGeom>
            <a:noFill/>
          </p:spPr>
          <p:txBody>
            <a:bodyPr wrap="square" lIns="0" tIns="0" rIns="0" bIns="0">
              <a:spAutoFit/>
            </a:bodyPr>
            <a:lstStyle/>
            <a:p>
              <a:pPr algn="ctr" eaLnBrk="1" fontAlgn="auto" hangingPunct="1">
                <a:lnSpc>
                  <a:spcPct val="150000"/>
                </a:lnSpc>
                <a:spcBef>
                  <a:spcPts val="0"/>
                </a:spcBef>
                <a:spcAft>
                  <a:spcPts val="0"/>
                </a:spcAft>
                <a:defRPr/>
              </a:pPr>
              <a:r>
                <a:rPr lang="en-US" sz="1800" b="1" dirty="0">
                  <a:solidFill>
                    <a:srgbClr val="736357"/>
                  </a:solidFill>
                  <a:latin typeface="+mn-lt"/>
                  <a:ea typeface="Open Sans Semibold" charset="0"/>
                  <a:cs typeface="Open Sans Semibold" charset="0"/>
                </a:rPr>
                <a:t>7</a:t>
              </a:r>
            </a:p>
          </p:txBody>
        </p:sp>
      </p:grpSp>
      <p:pic>
        <p:nvPicPr>
          <p:cNvPr id="23" name="Picture 5">
            <a:extLst>
              <a:ext uri="{FF2B5EF4-FFF2-40B4-BE49-F238E27FC236}">
                <a16:creationId xmlns:a16="http://schemas.microsoft.com/office/drawing/2014/main" id="{D343FE4B-DF35-3B43-9AFD-8A3878669ED5}"/>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Title 1">
            <a:extLst>
              <a:ext uri="{FF2B5EF4-FFF2-40B4-BE49-F238E27FC236}">
                <a16:creationId xmlns:a16="http://schemas.microsoft.com/office/drawing/2014/main" id="{EC7FC33C-5C65-ED4D-A7E7-ADFFF4A2B7AB}"/>
              </a:ext>
            </a:extLst>
          </p:cNvPr>
          <p:cNvSpPr txBox="1">
            <a:spLocks/>
          </p:cNvSpPr>
          <p:nvPr/>
        </p:nvSpPr>
        <p:spPr>
          <a:xfrm>
            <a:off x="1625600" y="321469"/>
            <a:ext cx="6896100"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Naming Convention</a:t>
            </a:r>
          </a:p>
        </p:txBody>
      </p:sp>
      <p:sp>
        <p:nvSpPr>
          <p:cNvPr id="25" name="TextBox 24">
            <a:extLst>
              <a:ext uri="{FF2B5EF4-FFF2-40B4-BE49-F238E27FC236}">
                <a16:creationId xmlns:a16="http://schemas.microsoft.com/office/drawing/2014/main" id="{078BA9CC-3C8C-2D43-A5DF-0A334A6ABB7A}"/>
              </a:ext>
            </a:extLst>
          </p:cNvPr>
          <p:cNvSpPr txBox="1"/>
          <p:nvPr/>
        </p:nvSpPr>
        <p:spPr>
          <a:xfrm>
            <a:off x="1929481" y="2800022"/>
            <a:ext cx="4305299" cy="2062103"/>
          </a:xfrm>
          <a:prstGeom prst="rect">
            <a:avLst/>
          </a:prstGeom>
          <a:noFill/>
        </p:spPr>
        <p:txBody>
          <a:bodyPr wrap="square" rtlCol="0">
            <a:spAutoFit/>
          </a:bodyPr>
          <a:lstStyle/>
          <a:p>
            <a:pPr marL="342900" indent="-342900">
              <a:buFont typeface="+mj-lt"/>
              <a:buAutoNum type="arabicPeriod"/>
            </a:pPr>
            <a:r>
              <a:rPr lang="en-GB" dirty="0"/>
              <a:t>Country</a:t>
            </a:r>
          </a:p>
          <a:p>
            <a:pPr marL="342900" indent="-342900">
              <a:buFont typeface="+mj-lt"/>
              <a:buAutoNum type="arabicPeriod"/>
            </a:pPr>
            <a:r>
              <a:rPr lang="en-GB" dirty="0"/>
              <a:t>Classification</a:t>
            </a:r>
          </a:p>
          <a:p>
            <a:pPr marL="342900" indent="-342900">
              <a:buFont typeface="+mj-lt"/>
              <a:buAutoNum type="arabicPeriod"/>
            </a:pPr>
            <a:r>
              <a:rPr lang="en-GB" dirty="0"/>
              <a:t>Revit Category</a:t>
            </a:r>
          </a:p>
          <a:p>
            <a:pPr marL="342900" indent="-342900">
              <a:buFont typeface="+mj-lt"/>
              <a:buAutoNum type="arabicPeriod"/>
            </a:pPr>
            <a:r>
              <a:rPr lang="en-GB" dirty="0"/>
              <a:t>Revit behaviour</a:t>
            </a:r>
          </a:p>
          <a:p>
            <a:pPr marL="342900" indent="-342900">
              <a:buFont typeface="+mj-lt"/>
              <a:buAutoNum type="arabicPeriod"/>
            </a:pPr>
            <a:r>
              <a:rPr lang="en-GB" dirty="0"/>
              <a:t>Description</a:t>
            </a:r>
          </a:p>
          <a:p>
            <a:pPr marL="342900" indent="-342900">
              <a:buFont typeface="+mj-lt"/>
              <a:buAutoNum type="arabicPeriod"/>
            </a:pPr>
            <a:r>
              <a:rPr lang="en-GB" dirty="0"/>
              <a:t>Manufacturer</a:t>
            </a:r>
          </a:p>
          <a:p>
            <a:pPr marL="342900" indent="-342900">
              <a:buFont typeface="+mj-lt"/>
              <a:buAutoNum type="arabicPeriod"/>
            </a:pPr>
            <a:r>
              <a:rPr lang="en-GB" dirty="0"/>
              <a:t>Content maker</a:t>
            </a:r>
          </a:p>
          <a:p>
            <a:pPr marL="342900" indent="-342900">
              <a:buFont typeface="+mj-lt"/>
              <a:buAutoNum type="arabicPeriod"/>
            </a:pPr>
            <a:endParaRPr lang="en-GB" dirty="0"/>
          </a:p>
        </p:txBody>
      </p:sp>
    </p:spTree>
    <p:extLst>
      <p:ext uri="{BB962C8B-B14F-4D97-AF65-F5344CB8AC3E}">
        <p14:creationId xmlns:p14="http://schemas.microsoft.com/office/powerpoint/2010/main" val="28555372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C55613F-E95B-3C48-A632-2BC6F2C144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333575" y="1919433"/>
            <a:ext cx="849790" cy="1211118"/>
          </a:xfrm>
          <a:prstGeom prst="rect">
            <a:avLst/>
          </a:prstGeom>
          <a:ln>
            <a:noFill/>
          </a:ln>
          <a:effectLst>
            <a:outerShdw blurRad="292100" dist="139700" dir="2700000" algn="tl" rotWithShape="0">
              <a:srgbClr val="333333">
                <a:alpha val="65000"/>
              </a:srgbClr>
            </a:outerShdw>
          </a:effectLst>
        </p:spPr>
      </p:pic>
      <p:pic>
        <p:nvPicPr>
          <p:cNvPr id="3" name="Picture 2">
            <a:extLst>
              <a:ext uri="{FF2B5EF4-FFF2-40B4-BE49-F238E27FC236}">
                <a16:creationId xmlns:a16="http://schemas.microsoft.com/office/drawing/2014/main" id="{0940C4A2-D8E4-8142-9153-6985129BA4B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0950" y="1923977"/>
            <a:ext cx="1634486" cy="1263724"/>
          </a:xfrm>
          <a:prstGeom prst="rect">
            <a:avLst/>
          </a:prstGeom>
        </p:spPr>
      </p:pic>
      <p:pic>
        <p:nvPicPr>
          <p:cNvPr id="4" name="Picture 3">
            <a:extLst>
              <a:ext uri="{FF2B5EF4-FFF2-40B4-BE49-F238E27FC236}">
                <a16:creationId xmlns:a16="http://schemas.microsoft.com/office/drawing/2014/main" id="{77230CAD-3CD3-0C48-A59D-BEF60692B27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2311" y="1919433"/>
            <a:ext cx="1569638" cy="1268268"/>
          </a:xfrm>
          <a:prstGeom prst="rect">
            <a:avLst/>
          </a:prstGeom>
        </p:spPr>
      </p:pic>
      <p:pic>
        <p:nvPicPr>
          <p:cNvPr id="5" name="Picture 5">
            <a:extLst>
              <a:ext uri="{FF2B5EF4-FFF2-40B4-BE49-F238E27FC236}">
                <a16:creationId xmlns:a16="http://schemas.microsoft.com/office/drawing/2014/main" id="{AFEF2995-AF5D-A449-BFAB-6011F0BF32B5}"/>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B6E56534-5F6F-D841-9361-1AB5FA21111A}"/>
              </a:ext>
            </a:extLst>
          </p:cNvPr>
          <p:cNvSpPr txBox="1">
            <a:spLocks/>
          </p:cNvSpPr>
          <p:nvPr/>
        </p:nvSpPr>
        <p:spPr>
          <a:xfrm>
            <a:off x="1775637" y="321469"/>
            <a:ext cx="6328456"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Implementation of other Standards</a:t>
            </a:r>
          </a:p>
        </p:txBody>
      </p:sp>
      <p:pic>
        <p:nvPicPr>
          <p:cNvPr id="7" name="Picture 6">
            <a:extLst>
              <a:ext uri="{FF2B5EF4-FFF2-40B4-BE49-F238E27FC236}">
                <a16:creationId xmlns:a16="http://schemas.microsoft.com/office/drawing/2014/main" id="{FB6BB292-C512-904C-9DB0-33448BA36396}"/>
              </a:ext>
            </a:extLst>
          </p:cNvPr>
          <p:cNvPicPr>
            <a:picLocks noChangeAspect="1"/>
          </p:cNvPicPr>
          <p:nvPr/>
        </p:nvPicPr>
        <p:blipFill rotWithShape="1">
          <a:blip r:embed="rId6">
            <a:extLst>
              <a:ext uri="{28A0092B-C50C-407E-A947-70E740481C1C}">
                <a14:useLocalDpi xmlns:a14="http://schemas.microsoft.com/office/drawing/2010/main" val="0"/>
              </a:ext>
            </a:extLst>
          </a:blip>
          <a:srcRect l="5062" t="2747" r="4978" b="9765"/>
          <a:stretch/>
        </p:blipFill>
        <p:spPr>
          <a:xfrm>
            <a:off x="1430338" y="1946071"/>
            <a:ext cx="1087346" cy="1057479"/>
          </a:xfrm>
          <a:prstGeom prst="rect">
            <a:avLst/>
          </a:prstGeom>
        </p:spPr>
      </p:pic>
      <p:pic>
        <p:nvPicPr>
          <p:cNvPr id="8" name="Picture 7">
            <a:extLst>
              <a:ext uri="{FF2B5EF4-FFF2-40B4-BE49-F238E27FC236}">
                <a16:creationId xmlns:a16="http://schemas.microsoft.com/office/drawing/2014/main" id="{A04AD2FA-024E-F14E-9579-BB9913552E0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26802" y="3634778"/>
            <a:ext cx="1787336" cy="679856"/>
          </a:xfrm>
          <a:prstGeom prst="rect">
            <a:avLst/>
          </a:prstGeom>
        </p:spPr>
      </p:pic>
      <p:pic>
        <p:nvPicPr>
          <p:cNvPr id="9" name="Picture 8">
            <a:extLst>
              <a:ext uri="{FF2B5EF4-FFF2-40B4-BE49-F238E27FC236}">
                <a16:creationId xmlns:a16="http://schemas.microsoft.com/office/drawing/2014/main" id="{C03D2370-C7FB-044E-AAAC-C1675BBDD91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642403" y="3686771"/>
            <a:ext cx="1461690" cy="679856"/>
          </a:xfrm>
          <a:prstGeom prst="rect">
            <a:avLst/>
          </a:prstGeom>
        </p:spPr>
      </p:pic>
      <p:pic>
        <p:nvPicPr>
          <p:cNvPr id="10" name="Picture 9">
            <a:extLst>
              <a:ext uri="{FF2B5EF4-FFF2-40B4-BE49-F238E27FC236}">
                <a16:creationId xmlns:a16="http://schemas.microsoft.com/office/drawing/2014/main" id="{6F4F23BA-6196-7C46-BA39-39D7F7B0F93A}"/>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349484" y="3634778"/>
            <a:ext cx="671969" cy="993442"/>
          </a:xfrm>
          <a:prstGeom prst="rect">
            <a:avLst/>
          </a:prstGeom>
        </p:spPr>
      </p:pic>
      <p:pic>
        <p:nvPicPr>
          <p:cNvPr id="11" name="Picture 10" descr="Logo-deel.jpg">
            <a:extLst>
              <a:ext uri="{FF2B5EF4-FFF2-40B4-BE49-F238E27FC236}">
                <a16:creationId xmlns:a16="http://schemas.microsoft.com/office/drawing/2014/main" id="{347E3F24-826B-A74D-9262-497D898C3D5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678156" y="3468573"/>
            <a:ext cx="1202794" cy="1149872"/>
          </a:xfrm>
          <a:prstGeom prst="rect">
            <a:avLst/>
          </a:prstGeom>
        </p:spPr>
      </p:pic>
    </p:spTree>
    <p:extLst>
      <p:ext uri="{BB962C8B-B14F-4D97-AF65-F5344CB8AC3E}">
        <p14:creationId xmlns:p14="http://schemas.microsoft.com/office/powerpoint/2010/main" val="205139721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a:extLst>
              <a:ext uri="{FF2B5EF4-FFF2-40B4-BE49-F238E27FC236}">
                <a16:creationId xmlns:a16="http://schemas.microsoft.com/office/drawing/2014/main" id="{929BD49B-7C81-794C-8B98-D808BE06B74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FFEAF0B4-885C-C048-881C-3C6C825AA582}"/>
              </a:ext>
            </a:extLst>
          </p:cNvPr>
          <p:cNvSpPr txBox="1">
            <a:spLocks/>
          </p:cNvSpPr>
          <p:nvPr/>
        </p:nvSpPr>
        <p:spPr>
          <a:xfrm>
            <a:off x="1775637" y="321469"/>
            <a:ext cx="7009548"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Revit Standards Documents</a:t>
            </a:r>
          </a:p>
        </p:txBody>
      </p:sp>
      <p:pic>
        <p:nvPicPr>
          <p:cNvPr id="7" name="Picture 6">
            <a:extLst>
              <a:ext uri="{FF2B5EF4-FFF2-40B4-BE49-F238E27FC236}">
                <a16:creationId xmlns:a16="http://schemas.microsoft.com/office/drawing/2014/main" id="{8E1D6540-5F6C-A44B-9EDF-6E5F46FC5A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21139" y="3000608"/>
            <a:ext cx="3553428" cy="1593432"/>
          </a:xfrm>
          <a:prstGeom prst="rect">
            <a:avLst/>
          </a:prstGeom>
        </p:spPr>
      </p:pic>
      <p:grpSp>
        <p:nvGrpSpPr>
          <p:cNvPr id="3" name="Group 2">
            <a:extLst>
              <a:ext uri="{FF2B5EF4-FFF2-40B4-BE49-F238E27FC236}">
                <a16:creationId xmlns:a16="http://schemas.microsoft.com/office/drawing/2014/main" id="{0C887862-5CF6-514C-989A-93ABEF069B9C}"/>
              </a:ext>
            </a:extLst>
          </p:cNvPr>
          <p:cNvGrpSpPr/>
          <p:nvPr/>
        </p:nvGrpSpPr>
        <p:grpSpPr>
          <a:xfrm>
            <a:off x="506250" y="1203894"/>
            <a:ext cx="2773357" cy="2946687"/>
            <a:chOff x="506250" y="1203894"/>
            <a:chExt cx="3569934" cy="3793048"/>
          </a:xfrm>
        </p:grpSpPr>
        <p:pic>
          <p:nvPicPr>
            <p:cNvPr id="2" name="Picture 2">
              <a:extLst>
                <a:ext uri="{FF2B5EF4-FFF2-40B4-BE49-F238E27FC236}">
                  <a16:creationId xmlns:a16="http://schemas.microsoft.com/office/drawing/2014/main" id="{894B2424-9464-B64C-A821-A3227A1EFD6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06250" y="1203894"/>
              <a:ext cx="1613680" cy="18240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 name="Picture 15">
              <a:extLst>
                <a:ext uri="{FF2B5EF4-FFF2-40B4-BE49-F238E27FC236}">
                  <a16:creationId xmlns:a16="http://schemas.microsoft.com/office/drawing/2014/main" id="{6A798494-964B-7A4B-B241-02EF964DBC6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75862" y="1500610"/>
              <a:ext cx="1611392" cy="2240757"/>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D20A77E2-667D-E243-BD69-456D743E67AA}"/>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672119" y="1793209"/>
              <a:ext cx="1580772" cy="2240757"/>
            </a:xfrm>
            <a:prstGeom prst="rect">
              <a:avLst/>
            </a:prstGeom>
            <a:ln>
              <a:noFill/>
            </a:ln>
            <a:effectLst>
              <a:outerShdw blurRad="292100" dist="139700" dir="2700000" algn="tl" rotWithShape="0">
                <a:srgbClr val="333333">
                  <a:alpha val="65000"/>
                </a:srgbClr>
              </a:outerShdw>
            </a:effectLst>
          </p:spPr>
        </p:pic>
        <p:pic>
          <p:nvPicPr>
            <p:cNvPr id="4" name="Picture 3">
              <a:extLst>
                <a:ext uri="{FF2B5EF4-FFF2-40B4-BE49-F238E27FC236}">
                  <a16:creationId xmlns:a16="http://schemas.microsoft.com/office/drawing/2014/main" id="{A25A8E42-BAD3-024B-A5B2-92310AAA585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044941" y="2301464"/>
              <a:ext cx="1583433" cy="2240757"/>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10C3105A-F8C8-0647-8383-0F9E6B1C61E1}"/>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2495413" y="2756185"/>
              <a:ext cx="1580771" cy="2240757"/>
            </a:xfrm>
            <a:prstGeom prst="rect">
              <a:avLst/>
            </a:prstGeom>
            <a:ln>
              <a:noFill/>
            </a:ln>
            <a:effectLst>
              <a:outerShdw blurRad="292100" dist="139700" dir="2700000" algn="tl" rotWithShape="0">
                <a:srgbClr val="333333">
                  <a:alpha val="65000"/>
                </a:srgbClr>
              </a:outerShdw>
            </a:effectLst>
          </p:spPr>
        </p:pic>
      </p:grpSp>
      <p:sp>
        <p:nvSpPr>
          <p:cNvPr id="41" name="TextBox 40">
            <a:extLst>
              <a:ext uri="{FF2B5EF4-FFF2-40B4-BE49-F238E27FC236}">
                <a16:creationId xmlns:a16="http://schemas.microsoft.com/office/drawing/2014/main" id="{15B372AC-F9D0-704F-8C18-F33DE91C52FE}"/>
              </a:ext>
            </a:extLst>
          </p:cNvPr>
          <p:cNvSpPr txBox="1"/>
          <p:nvPr/>
        </p:nvSpPr>
        <p:spPr>
          <a:xfrm>
            <a:off x="3517901" y="1203894"/>
            <a:ext cx="4305299" cy="1323439"/>
          </a:xfrm>
          <a:prstGeom prst="rect">
            <a:avLst/>
          </a:prstGeom>
          <a:noFill/>
        </p:spPr>
        <p:txBody>
          <a:bodyPr wrap="square" rtlCol="0">
            <a:spAutoFit/>
          </a:bodyPr>
          <a:lstStyle/>
          <a:p>
            <a:pPr marL="285750" indent="-285750">
              <a:buFont typeface="Arial" panose="020B0604020202020204" pitchFamily="34" charset="0"/>
              <a:buChar char="•"/>
            </a:pPr>
            <a:r>
              <a:rPr lang="en-GB" dirty="0"/>
              <a:t>The NLRS 2.5.2</a:t>
            </a:r>
          </a:p>
          <a:p>
            <a:pPr marL="285750" indent="-285750">
              <a:buFont typeface="Arial" panose="020B0604020202020204" pitchFamily="34" charset="0"/>
              <a:buChar char="•"/>
            </a:pPr>
            <a:r>
              <a:rPr lang="en-GB" dirty="0"/>
              <a:t>Family guide MEP</a:t>
            </a:r>
          </a:p>
          <a:p>
            <a:pPr marL="285750" indent="-285750">
              <a:buFont typeface="Arial" panose="020B0604020202020204" pitchFamily="34" charset="0"/>
              <a:buChar char="•"/>
            </a:pPr>
            <a:r>
              <a:rPr lang="en-GB" dirty="0"/>
              <a:t>NLRS and IFC BIM basis ILS</a:t>
            </a:r>
          </a:p>
          <a:p>
            <a:pPr marL="285750" indent="-285750">
              <a:buFont typeface="Arial" panose="020B0604020202020204" pitchFamily="34" charset="0"/>
              <a:buChar char="•"/>
            </a:pPr>
            <a:r>
              <a:rPr lang="en-GB" dirty="0"/>
              <a:t>Family guide Doors</a:t>
            </a:r>
          </a:p>
          <a:p>
            <a:pPr marL="285750" indent="-285750">
              <a:buFont typeface="Arial" panose="020B0604020202020204" pitchFamily="34" charset="0"/>
              <a:buChar char="•"/>
            </a:pPr>
            <a:r>
              <a:rPr lang="en-GB" dirty="0"/>
              <a:t>NLRS Educational Model</a:t>
            </a:r>
          </a:p>
        </p:txBody>
      </p:sp>
    </p:spTree>
    <p:extLst>
      <p:ext uri="{BB962C8B-B14F-4D97-AF65-F5344CB8AC3E}">
        <p14:creationId xmlns:p14="http://schemas.microsoft.com/office/powerpoint/2010/main" val="3481665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9157FBB-18AF-2140-9AD4-A988D2587AC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546977" y="3206510"/>
            <a:ext cx="830128" cy="400751"/>
          </a:xfrm>
          <a:prstGeom prst="rect">
            <a:avLst/>
          </a:prstGeom>
        </p:spPr>
      </p:pic>
      <p:pic>
        <p:nvPicPr>
          <p:cNvPr id="3" name="Picture 2">
            <a:extLst>
              <a:ext uri="{FF2B5EF4-FFF2-40B4-BE49-F238E27FC236}">
                <a16:creationId xmlns:a16="http://schemas.microsoft.com/office/drawing/2014/main" id="{C4904EA6-29C3-A74D-AB50-3C42CAB7A2B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842213" y="3202979"/>
            <a:ext cx="830128" cy="400751"/>
          </a:xfrm>
          <a:prstGeom prst="rect">
            <a:avLst/>
          </a:prstGeom>
        </p:spPr>
      </p:pic>
      <p:pic>
        <p:nvPicPr>
          <p:cNvPr id="4" name="Picture 3">
            <a:extLst>
              <a:ext uri="{FF2B5EF4-FFF2-40B4-BE49-F238E27FC236}">
                <a16:creationId xmlns:a16="http://schemas.microsoft.com/office/drawing/2014/main" id="{432A8B57-73F6-D54B-935D-86307619F1E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490" y="3206509"/>
            <a:ext cx="830128" cy="400751"/>
          </a:xfrm>
          <a:prstGeom prst="rect">
            <a:avLst/>
          </a:prstGeom>
        </p:spPr>
      </p:pic>
      <p:pic>
        <p:nvPicPr>
          <p:cNvPr id="5" name="Picture 4">
            <a:extLst>
              <a:ext uri="{FF2B5EF4-FFF2-40B4-BE49-F238E27FC236}">
                <a16:creationId xmlns:a16="http://schemas.microsoft.com/office/drawing/2014/main" id="{D5F4BFF9-0C74-2B43-81F1-21D439A9721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279964" y="3245474"/>
            <a:ext cx="830128" cy="315759"/>
          </a:xfrm>
          <a:prstGeom prst="rect">
            <a:avLst/>
          </a:prstGeom>
        </p:spPr>
      </p:pic>
      <p:pic>
        <p:nvPicPr>
          <p:cNvPr id="6" name="Picture 5">
            <a:extLst>
              <a:ext uri="{FF2B5EF4-FFF2-40B4-BE49-F238E27FC236}">
                <a16:creationId xmlns:a16="http://schemas.microsoft.com/office/drawing/2014/main" id="{E080AE8B-5F3B-A645-828A-6CB1F969E1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6490" y="3977362"/>
            <a:ext cx="1098829" cy="219765"/>
          </a:xfrm>
          <a:prstGeom prst="rect">
            <a:avLst/>
          </a:prstGeom>
        </p:spPr>
      </p:pic>
      <p:pic>
        <p:nvPicPr>
          <p:cNvPr id="7" name="Picture 6">
            <a:extLst>
              <a:ext uri="{FF2B5EF4-FFF2-40B4-BE49-F238E27FC236}">
                <a16:creationId xmlns:a16="http://schemas.microsoft.com/office/drawing/2014/main" id="{924B16AA-5C96-3247-91E9-B02B888FF7C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279964" y="3977668"/>
            <a:ext cx="959428" cy="219459"/>
          </a:xfrm>
          <a:prstGeom prst="rect">
            <a:avLst/>
          </a:prstGeom>
        </p:spPr>
      </p:pic>
      <p:pic>
        <p:nvPicPr>
          <p:cNvPr id="8" name="Picture 7">
            <a:extLst>
              <a:ext uri="{FF2B5EF4-FFF2-40B4-BE49-F238E27FC236}">
                <a16:creationId xmlns:a16="http://schemas.microsoft.com/office/drawing/2014/main" id="{83804B27-AECA-7443-A224-12F8D3F4AE8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286342" y="3896410"/>
            <a:ext cx="820586" cy="381668"/>
          </a:xfrm>
          <a:prstGeom prst="rect">
            <a:avLst/>
          </a:prstGeom>
        </p:spPr>
      </p:pic>
      <p:pic>
        <p:nvPicPr>
          <p:cNvPr id="9" name="Picture 8">
            <a:extLst>
              <a:ext uri="{FF2B5EF4-FFF2-40B4-BE49-F238E27FC236}">
                <a16:creationId xmlns:a16="http://schemas.microsoft.com/office/drawing/2014/main" id="{B3B4629F-81F2-A644-A246-B3888AC931E8}"/>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286342" y="3202978"/>
            <a:ext cx="820586" cy="381668"/>
          </a:xfrm>
          <a:prstGeom prst="rect">
            <a:avLst/>
          </a:prstGeom>
        </p:spPr>
      </p:pic>
      <p:pic>
        <p:nvPicPr>
          <p:cNvPr id="10" name="Picture 9">
            <a:extLst>
              <a:ext uri="{FF2B5EF4-FFF2-40B4-BE49-F238E27FC236}">
                <a16:creationId xmlns:a16="http://schemas.microsoft.com/office/drawing/2014/main" id="{CEAE429D-5E6F-6E45-846E-A84EFC9B7276}"/>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842213" y="3977668"/>
            <a:ext cx="830128" cy="219459"/>
          </a:xfrm>
          <a:prstGeom prst="rect">
            <a:avLst/>
          </a:prstGeom>
        </p:spPr>
      </p:pic>
      <p:pic>
        <p:nvPicPr>
          <p:cNvPr id="11" name="Picture 10">
            <a:extLst>
              <a:ext uri="{FF2B5EF4-FFF2-40B4-BE49-F238E27FC236}">
                <a16:creationId xmlns:a16="http://schemas.microsoft.com/office/drawing/2014/main" id="{20B02DB5-4866-FA4D-95E8-730F2634FF4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546977" y="3907140"/>
            <a:ext cx="830128" cy="360514"/>
          </a:xfrm>
          <a:prstGeom prst="rect">
            <a:avLst/>
          </a:prstGeom>
        </p:spPr>
      </p:pic>
      <p:pic>
        <p:nvPicPr>
          <p:cNvPr id="12" name="Picture 11">
            <a:extLst>
              <a:ext uri="{FF2B5EF4-FFF2-40B4-BE49-F238E27FC236}">
                <a16:creationId xmlns:a16="http://schemas.microsoft.com/office/drawing/2014/main" id="{33B0B26F-E12D-4546-9EDE-9E60CBEBC6B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4546977" y="1511452"/>
            <a:ext cx="2695631" cy="1243698"/>
          </a:xfrm>
          <a:prstGeom prst="rect">
            <a:avLst/>
          </a:prstGeom>
        </p:spPr>
      </p:pic>
      <p:pic>
        <p:nvPicPr>
          <p:cNvPr id="13" name="Picture 12">
            <a:extLst>
              <a:ext uri="{FF2B5EF4-FFF2-40B4-BE49-F238E27FC236}">
                <a16:creationId xmlns:a16="http://schemas.microsoft.com/office/drawing/2014/main" id="{13ABB9EB-4B2C-B44A-A547-120723CB4786}"/>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319145" y="1738227"/>
            <a:ext cx="2375883" cy="782419"/>
          </a:xfrm>
          <a:prstGeom prst="rect">
            <a:avLst/>
          </a:prstGeom>
        </p:spPr>
      </p:pic>
      <p:pic>
        <p:nvPicPr>
          <p:cNvPr id="14" name="Picture 13">
            <a:extLst>
              <a:ext uri="{FF2B5EF4-FFF2-40B4-BE49-F238E27FC236}">
                <a16:creationId xmlns:a16="http://schemas.microsoft.com/office/drawing/2014/main" id="{A6D582FE-6306-6E45-82A9-79E548E10784}"/>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93860" y="3202978"/>
            <a:ext cx="671969" cy="993442"/>
          </a:xfrm>
          <a:prstGeom prst="rect">
            <a:avLst/>
          </a:prstGeom>
        </p:spPr>
      </p:pic>
      <p:pic>
        <p:nvPicPr>
          <p:cNvPr id="16" name="Picture 5">
            <a:extLst>
              <a:ext uri="{FF2B5EF4-FFF2-40B4-BE49-F238E27FC236}">
                <a16:creationId xmlns:a16="http://schemas.microsoft.com/office/drawing/2014/main" id="{D64743ED-EF3F-9244-9ACE-9DF68086485B}"/>
              </a:ext>
            </a:extLst>
          </p:cNvPr>
          <p:cNvPicPr>
            <a:picLocks noChangeAspect="1"/>
          </p:cNvPicPr>
          <p:nvPr/>
        </p:nvPicPr>
        <p:blipFill>
          <a:blip r:embed="rId15">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itle 1">
            <a:extLst>
              <a:ext uri="{FF2B5EF4-FFF2-40B4-BE49-F238E27FC236}">
                <a16:creationId xmlns:a16="http://schemas.microsoft.com/office/drawing/2014/main" id="{88D1B9AA-4C8F-DB46-B6EA-D624F1A1A18E}"/>
              </a:ext>
            </a:extLst>
          </p:cNvPr>
          <p:cNvSpPr txBox="1">
            <a:spLocks/>
          </p:cNvSpPr>
          <p:nvPr/>
        </p:nvSpPr>
        <p:spPr>
          <a:xfrm>
            <a:off x="1775636" y="321469"/>
            <a:ext cx="6541427"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Dutch Standardisation</a:t>
            </a:r>
          </a:p>
        </p:txBody>
      </p:sp>
    </p:spTree>
    <p:extLst>
      <p:ext uri="{BB962C8B-B14F-4D97-AF65-F5344CB8AC3E}">
        <p14:creationId xmlns:p14="http://schemas.microsoft.com/office/powerpoint/2010/main" val="242735929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7F97F8AE-E33A-DE4F-A4C6-4D5A1D155553}"/>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Group 4">
            <a:extLst>
              <a:ext uri="{FF2B5EF4-FFF2-40B4-BE49-F238E27FC236}">
                <a16:creationId xmlns:a16="http://schemas.microsoft.com/office/drawing/2014/main" id="{CA18426B-C016-EC49-92B5-51709FEC8DA2}"/>
              </a:ext>
            </a:extLst>
          </p:cNvPr>
          <p:cNvGrpSpPr/>
          <p:nvPr/>
        </p:nvGrpSpPr>
        <p:grpSpPr>
          <a:xfrm>
            <a:off x="1314462" y="1063625"/>
            <a:ext cx="6514705" cy="3366785"/>
            <a:chOff x="1314462" y="939955"/>
            <a:chExt cx="6514705" cy="3366785"/>
          </a:xfrm>
        </p:grpSpPr>
        <p:pic>
          <p:nvPicPr>
            <p:cNvPr id="2" name="Picture 1">
              <a:extLst>
                <a:ext uri="{FF2B5EF4-FFF2-40B4-BE49-F238E27FC236}">
                  <a16:creationId xmlns:a16="http://schemas.microsoft.com/office/drawing/2014/main" id="{B9549E5A-E1B5-8444-BE1A-E22569D717F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314462" y="939955"/>
              <a:ext cx="6514705" cy="3366785"/>
            </a:xfrm>
            <a:prstGeom prst="rect">
              <a:avLst/>
            </a:prstGeom>
          </p:spPr>
        </p:pic>
        <p:pic>
          <p:nvPicPr>
            <p:cNvPr id="3" name="Picture 5">
              <a:extLst>
                <a:ext uri="{FF2B5EF4-FFF2-40B4-BE49-F238E27FC236}">
                  <a16:creationId xmlns:a16="http://schemas.microsoft.com/office/drawing/2014/main" id="{D429B667-B506-4844-9103-46B868197380}"/>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018567" y="2932167"/>
              <a:ext cx="350874" cy="2403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Oval 5">
              <a:extLst>
                <a:ext uri="{FF2B5EF4-FFF2-40B4-BE49-F238E27FC236}">
                  <a16:creationId xmlns:a16="http://schemas.microsoft.com/office/drawing/2014/main" id="{D81E534B-54FB-D942-9CDD-91A7DE4B6C7A}"/>
                </a:ext>
              </a:extLst>
            </p:cNvPr>
            <p:cNvSpPr/>
            <p:nvPr/>
          </p:nvSpPr>
          <p:spPr bwMode="auto">
            <a:xfrm>
              <a:off x="4901610" y="2753832"/>
              <a:ext cx="584791" cy="584791"/>
            </a:xfrm>
            <a:prstGeom prst="ellipse">
              <a:avLst/>
            </a:prstGeom>
            <a:noFill/>
            <a:ln w="41275"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342900" marR="0" indent="-342900" algn="l" defTabSz="914400" rtl="0" eaLnBrk="1" fontAlgn="base" latinLnBrk="0" hangingPunct="1">
                <a:lnSpc>
                  <a:spcPct val="100000"/>
                </a:lnSpc>
                <a:spcBef>
                  <a:spcPct val="20000"/>
                </a:spcBef>
                <a:spcAft>
                  <a:spcPct val="0"/>
                </a:spcAft>
                <a:buClrTx/>
                <a:buSzTx/>
                <a:buFontTx/>
                <a:buNone/>
                <a:tabLst/>
              </a:pPr>
              <a:endParaRPr kumimoji="0" lang="en-GB" sz="1600" b="0" i="0" u="none" strike="noStrike" cap="none" normalizeH="0" baseline="0">
                <a:ln>
                  <a:noFill/>
                </a:ln>
                <a:solidFill>
                  <a:schemeClr val="tx1"/>
                </a:solidFill>
                <a:effectLst/>
                <a:latin typeface="Arial" charset="0"/>
                <a:cs typeface="Arial" charset="0"/>
              </a:endParaRPr>
            </a:p>
          </p:txBody>
        </p:sp>
      </p:grpSp>
      <p:sp>
        <p:nvSpPr>
          <p:cNvPr id="7" name="Title 1">
            <a:extLst>
              <a:ext uri="{FF2B5EF4-FFF2-40B4-BE49-F238E27FC236}">
                <a16:creationId xmlns:a16="http://schemas.microsoft.com/office/drawing/2014/main" id="{604A66D8-FA7D-934D-AA93-76A877031D2A}"/>
              </a:ext>
            </a:extLst>
          </p:cNvPr>
          <p:cNvSpPr txBox="1">
            <a:spLocks/>
          </p:cNvSpPr>
          <p:nvPr/>
        </p:nvSpPr>
        <p:spPr>
          <a:xfrm>
            <a:off x="1775637" y="321469"/>
            <a:ext cx="6328456"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Types of Standards</a:t>
            </a:r>
          </a:p>
        </p:txBody>
      </p:sp>
    </p:spTree>
    <p:extLst>
      <p:ext uri="{BB962C8B-B14F-4D97-AF65-F5344CB8AC3E}">
        <p14:creationId xmlns:p14="http://schemas.microsoft.com/office/powerpoint/2010/main" val="365631918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4C0EF65-2B74-A044-B2F7-13238098EB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475" y="1908314"/>
            <a:ext cx="1832190" cy="2601380"/>
          </a:xfrm>
          <a:prstGeom prst="rect">
            <a:avLst/>
          </a:prstGeom>
          <a:ln>
            <a:noFill/>
          </a:ln>
          <a:effectLst>
            <a:outerShdw blurRad="292100" dist="139700" dir="2700000" algn="tl" rotWithShape="0">
              <a:srgbClr val="333333">
                <a:alpha val="65000"/>
              </a:srgbClr>
            </a:outerShdw>
          </a:effectLst>
        </p:spPr>
      </p:pic>
      <p:pic>
        <p:nvPicPr>
          <p:cNvPr id="3" name="Picture 5">
            <a:extLst>
              <a:ext uri="{FF2B5EF4-FFF2-40B4-BE49-F238E27FC236}">
                <a16:creationId xmlns:a16="http://schemas.microsoft.com/office/drawing/2014/main" id="{27013853-640C-EA42-B6C4-E43959872B0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D6703B57-E440-D94D-BE7F-EF5A396C32C5}"/>
              </a:ext>
            </a:extLst>
          </p:cNvPr>
          <p:cNvSpPr txBox="1">
            <a:spLocks/>
          </p:cNvSpPr>
          <p:nvPr/>
        </p:nvSpPr>
        <p:spPr>
          <a:xfrm>
            <a:off x="1775637" y="321469"/>
            <a:ext cx="6328456"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The Dutch Standardisation Forum</a:t>
            </a:r>
          </a:p>
        </p:txBody>
      </p:sp>
      <p:sp>
        <p:nvSpPr>
          <p:cNvPr id="5" name="TextBox 4">
            <a:extLst>
              <a:ext uri="{FF2B5EF4-FFF2-40B4-BE49-F238E27FC236}">
                <a16:creationId xmlns:a16="http://schemas.microsoft.com/office/drawing/2014/main" id="{CF0ECC94-7A44-774A-B0D4-F4A8CCF960E1}"/>
              </a:ext>
            </a:extLst>
          </p:cNvPr>
          <p:cNvSpPr txBox="1"/>
          <p:nvPr/>
        </p:nvSpPr>
        <p:spPr>
          <a:xfrm>
            <a:off x="3530601" y="1908314"/>
            <a:ext cx="4305299" cy="2062103"/>
          </a:xfrm>
          <a:prstGeom prst="rect">
            <a:avLst/>
          </a:prstGeom>
          <a:noFill/>
        </p:spPr>
        <p:txBody>
          <a:bodyPr wrap="square" rtlCol="0">
            <a:spAutoFit/>
          </a:bodyPr>
          <a:lstStyle/>
          <a:p>
            <a:r>
              <a:rPr lang="en-GB" dirty="0"/>
              <a:t>The Forum was established by decree by the Minister of Economic Affairs on 27 March 2006 to ensure implementation of the policy on electronic data exchange and (re) use of data and electronic services. </a:t>
            </a:r>
          </a:p>
          <a:p>
            <a:endParaRPr lang="en-GB" dirty="0"/>
          </a:p>
          <a:p>
            <a:r>
              <a:rPr lang="en-GB" dirty="0">
                <a:hlinkClick r:id="rId4"/>
              </a:rPr>
              <a:t>https://vimeo.com/168315723</a:t>
            </a:r>
            <a:endParaRPr lang="en-GB" dirty="0"/>
          </a:p>
          <a:p>
            <a:r>
              <a:rPr lang="en-US" dirty="0"/>
              <a:t> </a:t>
            </a:r>
            <a:endParaRPr lang="en-GB" dirty="0"/>
          </a:p>
        </p:txBody>
      </p:sp>
    </p:spTree>
    <p:extLst>
      <p:ext uri="{BB962C8B-B14F-4D97-AF65-F5344CB8AC3E}">
        <p14:creationId xmlns:p14="http://schemas.microsoft.com/office/powerpoint/2010/main" val="9020365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4C0EF65-2B74-A044-B2F7-13238098EB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475" y="1908314"/>
            <a:ext cx="1832190" cy="2601380"/>
          </a:xfrm>
          <a:prstGeom prst="rect">
            <a:avLst/>
          </a:prstGeom>
          <a:ln>
            <a:noFill/>
          </a:ln>
          <a:effectLst>
            <a:outerShdw blurRad="292100" dist="139700" dir="2700000" algn="tl" rotWithShape="0">
              <a:srgbClr val="333333">
                <a:alpha val="65000"/>
              </a:srgbClr>
            </a:outerShdw>
          </a:effectLst>
        </p:spPr>
      </p:pic>
      <p:pic>
        <p:nvPicPr>
          <p:cNvPr id="3" name="Picture 5">
            <a:extLst>
              <a:ext uri="{FF2B5EF4-FFF2-40B4-BE49-F238E27FC236}">
                <a16:creationId xmlns:a16="http://schemas.microsoft.com/office/drawing/2014/main" id="{27013853-640C-EA42-B6C4-E43959872B0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D6703B57-E440-D94D-BE7F-EF5A396C32C5}"/>
              </a:ext>
            </a:extLst>
          </p:cNvPr>
          <p:cNvSpPr txBox="1">
            <a:spLocks/>
          </p:cNvSpPr>
          <p:nvPr/>
        </p:nvSpPr>
        <p:spPr>
          <a:xfrm>
            <a:off x="1775637" y="321469"/>
            <a:ext cx="6328456"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The Dutch Standardisation Forum</a:t>
            </a:r>
          </a:p>
        </p:txBody>
      </p:sp>
      <p:sp>
        <p:nvSpPr>
          <p:cNvPr id="5" name="TextBox 4">
            <a:extLst>
              <a:ext uri="{FF2B5EF4-FFF2-40B4-BE49-F238E27FC236}">
                <a16:creationId xmlns:a16="http://schemas.microsoft.com/office/drawing/2014/main" id="{CF0ECC94-7A44-774A-B0D4-F4A8CCF960E1}"/>
              </a:ext>
            </a:extLst>
          </p:cNvPr>
          <p:cNvSpPr txBox="1"/>
          <p:nvPr/>
        </p:nvSpPr>
        <p:spPr>
          <a:xfrm>
            <a:off x="3517901" y="1908314"/>
            <a:ext cx="4305299" cy="2800767"/>
          </a:xfrm>
          <a:prstGeom prst="rect">
            <a:avLst/>
          </a:prstGeom>
          <a:noFill/>
        </p:spPr>
        <p:txBody>
          <a:bodyPr wrap="square" rtlCol="0">
            <a:spAutoFit/>
          </a:bodyPr>
          <a:lstStyle/>
          <a:p>
            <a:r>
              <a:rPr lang="en-GB" dirty="0"/>
              <a:t>The Standardisation Forum supports the Dutch government in the development, use and establishment of </a:t>
            </a:r>
            <a:r>
              <a:rPr lang="en-GB" b="1" dirty="0"/>
              <a:t>open standards</a:t>
            </a:r>
            <a:r>
              <a:rPr lang="en-GB" dirty="0"/>
              <a:t> for electronic information exchange. In this way it </a:t>
            </a:r>
            <a:r>
              <a:rPr lang="en-GB" b="1" dirty="0"/>
              <a:t>promotes interoperability </a:t>
            </a:r>
            <a:r>
              <a:rPr lang="en-GB" dirty="0"/>
              <a:t>within the Dutch government system itself, but also in the relations between government agencies on one hand and citizens and enterprises on the other. The second goal of the Standardisation Forum is to </a:t>
            </a:r>
            <a:r>
              <a:rPr lang="en-GB" b="1" dirty="0"/>
              <a:t>prevent vendor lock-in </a:t>
            </a:r>
            <a:r>
              <a:rPr lang="en-GB" dirty="0"/>
              <a:t>and reduce costs in government spending on ICT. </a:t>
            </a:r>
          </a:p>
        </p:txBody>
      </p:sp>
    </p:spTree>
    <p:extLst>
      <p:ext uri="{BB962C8B-B14F-4D97-AF65-F5344CB8AC3E}">
        <p14:creationId xmlns:p14="http://schemas.microsoft.com/office/powerpoint/2010/main" val="168088174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4C0EF65-2B74-A044-B2F7-13238098EB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475" y="1908314"/>
            <a:ext cx="1832190" cy="2601380"/>
          </a:xfrm>
          <a:prstGeom prst="rect">
            <a:avLst/>
          </a:prstGeom>
          <a:ln>
            <a:noFill/>
          </a:ln>
          <a:effectLst>
            <a:outerShdw blurRad="292100" dist="139700" dir="2700000" algn="tl" rotWithShape="0">
              <a:srgbClr val="333333">
                <a:alpha val="65000"/>
              </a:srgbClr>
            </a:outerShdw>
          </a:effectLst>
        </p:spPr>
      </p:pic>
      <p:pic>
        <p:nvPicPr>
          <p:cNvPr id="3" name="Picture 5">
            <a:extLst>
              <a:ext uri="{FF2B5EF4-FFF2-40B4-BE49-F238E27FC236}">
                <a16:creationId xmlns:a16="http://schemas.microsoft.com/office/drawing/2014/main" id="{27013853-640C-EA42-B6C4-E43959872B0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D6703B57-E440-D94D-BE7F-EF5A396C32C5}"/>
              </a:ext>
            </a:extLst>
          </p:cNvPr>
          <p:cNvSpPr txBox="1">
            <a:spLocks/>
          </p:cNvSpPr>
          <p:nvPr/>
        </p:nvSpPr>
        <p:spPr>
          <a:xfrm>
            <a:off x="1775637" y="321469"/>
            <a:ext cx="6328456"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The Dutch Standardisation Forum</a:t>
            </a:r>
          </a:p>
        </p:txBody>
      </p:sp>
      <p:sp>
        <p:nvSpPr>
          <p:cNvPr id="5" name="TextBox 4">
            <a:extLst>
              <a:ext uri="{FF2B5EF4-FFF2-40B4-BE49-F238E27FC236}">
                <a16:creationId xmlns:a16="http://schemas.microsoft.com/office/drawing/2014/main" id="{CF0ECC94-7A44-774A-B0D4-F4A8CCF960E1}"/>
              </a:ext>
            </a:extLst>
          </p:cNvPr>
          <p:cNvSpPr txBox="1"/>
          <p:nvPr/>
        </p:nvSpPr>
        <p:spPr>
          <a:xfrm>
            <a:off x="3517901" y="1908314"/>
            <a:ext cx="4305299" cy="2308324"/>
          </a:xfrm>
          <a:prstGeom prst="rect">
            <a:avLst/>
          </a:prstGeom>
          <a:noFill/>
        </p:spPr>
        <p:txBody>
          <a:bodyPr wrap="square" rtlCol="0">
            <a:spAutoFit/>
          </a:bodyPr>
          <a:lstStyle/>
          <a:p>
            <a:r>
              <a:rPr lang="en-GB" dirty="0"/>
              <a:t>The Forum has two lists of open standards:</a:t>
            </a:r>
          </a:p>
          <a:p>
            <a:endParaRPr lang="en-GB" dirty="0"/>
          </a:p>
          <a:p>
            <a:pPr marL="285750" indent="-285750">
              <a:buFont typeface="Arial" panose="020B0604020202020204" pitchFamily="34" charset="0"/>
              <a:buChar char="•"/>
            </a:pPr>
            <a:r>
              <a:rPr lang="en-GB" dirty="0"/>
              <a:t>Use or explain</a:t>
            </a:r>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endParaRPr lang="en-GB" dirty="0"/>
          </a:p>
          <a:p>
            <a:pPr marL="285750" indent="-285750">
              <a:buFont typeface="Arial" panose="020B0604020202020204" pitchFamily="34" charset="0"/>
              <a:buChar char="•"/>
            </a:pPr>
            <a:r>
              <a:rPr lang="en-GB" dirty="0"/>
              <a:t>Recommended open standards</a:t>
            </a:r>
          </a:p>
          <a:p>
            <a:endParaRPr lang="en-GB" dirty="0"/>
          </a:p>
        </p:txBody>
      </p:sp>
      <p:pic>
        <p:nvPicPr>
          <p:cNvPr id="6" name="Picture 5">
            <a:extLst>
              <a:ext uri="{FF2B5EF4-FFF2-40B4-BE49-F238E27FC236}">
                <a16:creationId xmlns:a16="http://schemas.microsoft.com/office/drawing/2014/main" id="{4A4483FF-3450-6341-BD30-5A09FAC15E84}"/>
              </a:ext>
            </a:extLst>
          </p:cNvPr>
          <p:cNvPicPr>
            <a:picLocks noChangeAspect="1"/>
          </p:cNvPicPr>
          <p:nvPr/>
        </p:nvPicPr>
        <p:blipFill rotWithShape="1">
          <a:blip r:embed="rId4">
            <a:extLst>
              <a:ext uri="{28A0092B-C50C-407E-A947-70E740481C1C}">
                <a14:useLocalDpi xmlns:a14="http://schemas.microsoft.com/office/drawing/2010/main" val="0"/>
              </a:ext>
            </a:extLst>
          </a:blip>
          <a:srcRect l="5062" t="2747" r="4978" b="9765"/>
          <a:stretch/>
        </p:blipFill>
        <p:spPr>
          <a:xfrm>
            <a:off x="3853999" y="2729614"/>
            <a:ext cx="823280" cy="800666"/>
          </a:xfrm>
          <a:prstGeom prst="rect">
            <a:avLst/>
          </a:prstGeom>
        </p:spPr>
      </p:pic>
      <p:pic>
        <p:nvPicPr>
          <p:cNvPr id="7" name="Picture 5">
            <a:extLst>
              <a:ext uri="{FF2B5EF4-FFF2-40B4-BE49-F238E27FC236}">
                <a16:creationId xmlns:a16="http://schemas.microsoft.com/office/drawing/2014/main" id="{1D8E1E38-F99F-8042-8BA3-5855D8D200D2}"/>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855340" y="4000107"/>
            <a:ext cx="821939" cy="563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035994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4C0EF65-2B74-A044-B2F7-13238098EB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475" y="1908314"/>
            <a:ext cx="1832190" cy="2601380"/>
          </a:xfrm>
          <a:prstGeom prst="rect">
            <a:avLst/>
          </a:prstGeom>
          <a:ln>
            <a:noFill/>
          </a:ln>
          <a:effectLst>
            <a:outerShdw blurRad="292100" dist="139700" dir="2700000" algn="tl" rotWithShape="0">
              <a:srgbClr val="333333">
                <a:alpha val="65000"/>
              </a:srgbClr>
            </a:outerShdw>
          </a:effectLst>
        </p:spPr>
      </p:pic>
      <p:pic>
        <p:nvPicPr>
          <p:cNvPr id="3" name="Picture 5">
            <a:extLst>
              <a:ext uri="{FF2B5EF4-FFF2-40B4-BE49-F238E27FC236}">
                <a16:creationId xmlns:a16="http://schemas.microsoft.com/office/drawing/2014/main" id="{27013853-640C-EA42-B6C4-E43959872B0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D6703B57-E440-D94D-BE7F-EF5A396C32C5}"/>
              </a:ext>
            </a:extLst>
          </p:cNvPr>
          <p:cNvSpPr txBox="1">
            <a:spLocks/>
          </p:cNvSpPr>
          <p:nvPr/>
        </p:nvSpPr>
        <p:spPr>
          <a:xfrm>
            <a:off x="1775637" y="321469"/>
            <a:ext cx="6328456"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The Dutch Standardisation Forum</a:t>
            </a:r>
          </a:p>
        </p:txBody>
      </p:sp>
      <p:sp>
        <p:nvSpPr>
          <p:cNvPr id="5" name="TextBox 4">
            <a:extLst>
              <a:ext uri="{FF2B5EF4-FFF2-40B4-BE49-F238E27FC236}">
                <a16:creationId xmlns:a16="http://schemas.microsoft.com/office/drawing/2014/main" id="{CF0ECC94-7A44-774A-B0D4-F4A8CCF960E1}"/>
              </a:ext>
            </a:extLst>
          </p:cNvPr>
          <p:cNvSpPr txBox="1"/>
          <p:nvPr/>
        </p:nvSpPr>
        <p:spPr>
          <a:xfrm>
            <a:off x="3517901" y="1908314"/>
            <a:ext cx="4305299" cy="3046988"/>
          </a:xfrm>
          <a:prstGeom prst="rect">
            <a:avLst/>
          </a:prstGeom>
          <a:noFill/>
        </p:spPr>
        <p:txBody>
          <a:bodyPr wrap="square" rtlCol="0">
            <a:spAutoFit/>
          </a:bodyPr>
          <a:lstStyle/>
          <a:p>
            <a:r>
              <a:rPr lang="en-GB" dirty="0"/>
              <a:t>The Forum set the requirements for recognition as an open standard by the Government:</a:t>
            </a:r>
          </a:p>
          <a:p>
            <a:endParaRPr lang="en-GB" dirty="0"/>
          </a:p>
          <a:p>
            <a:pPr marL="285750" indent="-285750">
              <a:buFont typeface="Arial" panose="020B0604020202020204" pitchFamily="34" charset="0"/>
              <a:buChar char="•"/>
            </a:pPr>
            <a:r>
              <a:rPr lang="en-GB" dirty="0"/>
              <a:t>Governing body</a:t>
            </a:r>
          </a:p>
          <a:p>
            <a:pPr marL="285750" indent="-285750">
              <a:buFont typeface="Arial" panose="020B0604020202020204" pitchFamily="34" charset="0"/>
              <a:buChar char="•"/>
            </a:pPr>
            <a:r>
              <a:rPr lang="en-GB" dirty="0" err="1"/>
              <a:t>Independant</a:t>
            </a:r>
            <a:r>
              <a:rPr lang="en-GB" dirty="0"/>
              <a:t> Technical Committee</a:t>
            </a:r>
          </a:p>
          <a:p>
            <a:pPr marL="285750" indent="-285750">
              <a:buFont typeface="Arial" panose="020B0604020202020204" pitchFamily="34" charset="0"/>
              <a:buChar char="•"/>
            </a:pPr>
            <a:r>
              <a:rPr lang="en-GB" dirty="0"/>
              <a:t>Public participation, </a:t>
            </a:r>
            <a:r>
              <a:rPr lang="en-GB" dirty="0" err="1"/>
              <a:t>expertgroups</a:t>
            </a:r>
            <a:endParaRPr lang="en-GB" dirty="0"/>
          </a:p>
          <a:p>
            <a:pPr marL="285750" indent="-285750">
              <a:buFont typeface="Arial" panose="020B0604020202020204" pitchFamily="34" charset="0"/>
              <a:buChar char="•"/>
            </a:pPr>
            <a:r>
              <a:rPr lang="en-GB" dirty="0"/>
              <a:t>Release cycle</a:t>
            </a:r>
          </a:p>
          <a:p>
            <a:pPr marL="285750" indent="-285750">
              <a:buFont typeface="Arial" panose="020B0604020202020204" pitchFamily="34" charset="0"/>
              <a:buChar char="•"/>
            </a:pPr>
            <a:r>
              <a:rPr lang="en-GB" dirty="0"/>
              <a:t>Public access, documentation</a:t>
            </a:r>
          </a:p>
          <a:p>
            <a:pPr marL="285750" indent="-285750">
              <a:buFont typeface="Arial" panose="020B0604020202020204" pitchFamily="34" charset="0"/>
              <a:buChar char="•"/>
            </a:pPr>
            <a:r>
              <a:rPr lang="en-GB" dirty="0"/>
              <a:t>Complaint procedure</a:t>
            </a:r>
          </a:p>
          <a:p>
            <a:pPr marL="285750" indent="-285750">
              <a:buFont typeface="Arial" panose="020B0604020202020204" pitchFamily="34" charset="0"/>
              <a:buChar char="•"/>
            </a:pPr>
            <a:r>
              <a:rPr lang="en-GB" dirty="0"/>
              <a:t>Funding</a:t>
            </a:r>
          </a:p>
          <a:p>
            <a:pPr marL="285750" indent="-285750">
              <a:buFont typeface="Arial" panose="020B0604020202020204" pitchFamily="34" charset="0"/>
              <a:buChar char="•"/>
            </a:pPr>
            <a:endParaRPr lang="en-GB" dirty="0"/>
          </a:p>
        </p:txBody>
      </p:sp>
    </p:spTree>
    <p:extLst>
      <p:ext uri="{BB962C8B-B14F-4D97-AF65-F5344CB8AC3E}">
        <p14:creationId xmlns:p14="http://schemas.microsoft.com/office/powerpoint/2010/main" val="23642730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4C0EF65-2B74-A044-B2F7-13238098EB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475" y="1908314"/>
            <a:ext cx="1832190" cy="2601380"/>
          </a:xfrm>
          <a:prstGeom prst="rect">
            <a:avLst/>
          </a:prstGeom>
          <a:ln>
            <a:noFill/>
          </a:ln>
          <a:effectLst>
            <a:outerShdw blurRad="292100" dist="139700" dir="2700000" algn="tl" rotWithShape="0">
              <a:srgbClr val="333333">
                <a:alpha val="65000"/>
              </a:srgbClr>
            </a:outerShdw>
          </a:effectLst>
        </p:spPr>
      </p:pic>
      <p:pic>
        <p:nvPicPr>
          <p:cNvPr id="3" name="Picture 5">
            <a:extLst>
              <a:ext uri="{FF2B5EF4-FFF2-40B4-BE49-F238E27FC236}">
                <a16:creationId xmlns:a16="http://schemas.microsoft.com/office/drawing/2014/main" id="{27013853-640C-EA42-B6C4-E43959872B0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D6703B57-E440-D94D-BE7F-EF5A396C32C5}"/>
              </a:ext>
            </a:extLst>
          </p:cNvPr>
          <p:cNvSpPr txBox="1">
            <a:spLocks/>
          </p:cNvSpPr>
          <p:nvPr/>
        </p:nvSpPr>
        <p:spPr>
          <a:xfrm>
            <a:off x="1775637" y="321469"/>
            <a:ext cx="6328456"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The Dutch Standardisation Forum</a:t>
            </a:r>
          </a:p>
        </p:txBody>
      </p:sp>
      <p:sp>
        <p:nvSpPr>
          <p:cNvPr id="5" name="TextBox 4">
            <a:extLst>
              <a:ext uri="{FF2B5EF4-FFF2-40B4-BE49-F238E27FC236}">
                <a16:creationId xmlns:a16="http://schemas.microsoft.com/office/drawing/2014/main" id="{CF0ECC94-7A44-774A-B0D4-F4A8CCF960E1}"/>
              </a:ext>
            </a:extLst>
          </p:cNvPr>
          <p:cNvSpPr txBox="1"/>
          <p:nvPr/>
        </p:nvSpPr>
        <p:spPr>
          <a:xfrm>
            <a:off x="3517901" y="1908314"/>
            <a:ext cx="4305299" cy="830997"/>
          </a:xfrm>
          <a:prstGeom prst="rect">
            <a:avLst/>
          </a:prstGeom>
          <a:noFill/>
        </p:spPr>
        <p:txBody>
          <a:bodyPr wrap="square" rtlCol="0">
            <a:spAutoFit/>
          </a:bodyPr>
          <a:lstStyle/>
          <a:p>
            <a:pPr marL="285750" indent="-285750">
              <a:buFont typeface="Arial" panose="020B0604020202020204" pitchFamily="34" charset="0"/>
              <a:buChar char="•"/>
            </a:pPr>
            <a:r>
              <a:rPr lang="en-GB" dirty="0"/>
              <a:t>Governing body</a:t>
            </a:r>
          </a:p>
          <a:p>
            <a:pPr marL="285750" indent="-285750">
              <a:buFont typeface="Arial" panose="020B0604020202020204" pitchFamily="34" charset="0"/>
              <a:buChar char="•"/>
            </a:pPr>
            <a:r>
              <a:rPr lang="en-GB" dirty="0" err="1"/>
              <a:t>Independant</a:t>
            </a:r>
            <a:r>
              <a:rPr lang="en-GB" dirty="0"/>
              <a:t> Technical Committee</a:t>
            </a:r>
          </a:p>
          <a:p>
            <a:pPr marL="285750" indent="-285750">
              <a:buFont typeface="Arial" panose="020B0604020202020204" pitchFamily="34" charset="0"/>
              <a:buChar char="•"/>
            </a:pPr>
            <a:r>
              <a:rPr lang="en-GB" dirty="0"/>
              <a:t>Public participation, </a:t>
            </a:r>
            <a:r>
              <a:rPr lang="en-GB" dirty="0" err="1"/>
              <a:t>expertgroups</a:t>
            </a:r>
            <a:endParaRPr lang="en-GB" dirty="0"/>
          </a:p>
        </p:txBody>
      </p:sp>
      <p:grpSp>
        <p:nvGrpSpPr>
          <p:cNvPr id="6" name="Group 5">
            <a:extLst>
              <a:ext uri="{FF2B5EF4-FFF2-40B4-BE49-F238E27FC236}">
                <a16:creationId xmlns:a16="http://schemas.microsoft.com/office/drawing/2014/main" id="{4B725F0C-C13B-FA44-A45C-8F81437774AE}"/>
              </a:ext>
            </a:extLst>
          </p:cNvPr>
          <p:cNvGrpSpPr/>
          <p:nvPr/>
        </p:nvGrpSpPr>
        <p:grpSpPr>
          <a:xfrm>
            <a:off x="3656890" y="2858638"/>
            <a:ext cx="4027320" cy="1450724"/>
            <a:chOff x="2013009" y="1992422"/>
            <a:chExt cx="7094693" cy="2555655"/>
          </a:xfrm>
        </p:grpSpPr>
        <p:grpSp>
          <p:nvGrpSpPr>
            <p:cNvPr id="7" name="Group 6">
              <a:extLst>
                <a:ext uri="{FF2B5EF4-FFF2-40B4-BE49-F238E27FC236}">
                  <a16:creationId xmlns:a16="http://schemas.microsoft.com/office/drawing/2014/main" id="{22E16228-EA7A-D440-BBBB-40E875659604}"/>
                </a:ext>
              </a:extLst>
            </p:cNvPr>
            <p:cNvGrpSpPr/>
            <p:nvPr/>
          </p:nvGrpSpPr>
          <p:grpSpPr>
            <a:xfrm>
              <a:off x="2013009" y="1992422"/>
              <a:ext cx="5117981" cy="589355"/>
              <a:chOff x="917" y="774"/>
              <a:chExt cx="5117981" cy="589355"/>
            </a:xfrm>
          </p:grpSpPr>
          <p:sp>
            <p:nvSpPr>
              <p:cNvPr id="24" name="Rounded Rectangle 23">
                <a:extLst>
                  <a:ext uri="{FF2B5EF4-FFF2-40B4-BE49-F238E27FC236}">
                    <a16:creationId xmlns:a16="http://schemas.microsoft.com/office/drawing/2014/main" id="{2EF28CD3-B071-904C-91E2-371300DCDFF1}"/>
                  </a:ext>
                </a:extLst>
              </p:cNvPr>
              <p:cNvSpPr/>
              <p:nvPr/>
            </p:nvSpPr>
            <p:spPr>
              <a:xfrm>
                <a:off x="917" y="774"/>
                <a:ext cx="5117981" cy="589355"/>
              </a:xfrm>
              <a:prstGeom prst="roundRect">
                <a:avLst>
                  <a:gd name="adj" fmla="val 10000"/>
                </a:avLst>
              </a:prstGeom>
              <a:solidFill>
                <a:srgbClr val="0A71B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5" name="Rounded Rectangle 4">
                <a:extLst>
                  <a:ext uri="{FF2B5EF4-FFF2-40B4-BE49-F238E27FC236}">
                    <a16:creationId xmlns:a16="http://schemas.microsoft.com/office/drawing/2014/main" id="{0110A3E0-1B9F-6F49-A73A-31B3D59D6E50}"/>
                  </a:ext>
                </a:extLst>
              </p:cNvPr>
              <p:cNvSpPr txBox="1"/>
              <p:nvPr/>
            </p:nvSpPr>
            <p:spPr>
              <a:xfrm>
                <a:off x="18179" y="18036"/>
                <a:ext cx="5083457" cy="5548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nl-NL" sz="1200" kern="1200" dirty="0" err="1"/>
                  <a:t>Advisory</a:t>
                </a:r>
                <a:r>
                  <a:rPr lang="nl-NL" sz="1200" kern="1200" dirty="0"/>
                  <a:t> Board</a:t>
                </a:r>
              </a:p>
            </p:txBody>
          </p:sp>
        </p:grpSp>
        <p:grpSp>
          <p:nvGrpSpPr>
            <p:cNvPr id="8" name="Group 7">
              <a:extLst>
                <a:ext uri="{FF2B5EF4-FFF2-40B4-BE49-F238E27FC236}">
                  <a16:creationId xmlns:a16="http://schemas.microsoft.com/office/drawing/2014/main" id="{1DF4F4C7-93F9-FA48-AC07-31B529FBE6E4}"/>
                </a:ext>
              </a:extLst>
            </p:cNvPr>
            <p:cNvGrpSpPr/>
            <p:nvPr/>
          </p:nvGrpSpPr>
          <p:grpSpPr>
            <a:xfrm>
              <a:off x="2013009" y="2647855"/>
              <a:ext cx="5117981" cy="589355"/>
              <a:chOff x="917" y="656207"/>
              <a:chExt cx="5117981" cy="589355"/>
            </a:xfrm>
          </p:grpSpPr>
          <p:sp>
            <p:nvSpPr>
              <p:cNvPr id="22" name="Rounded Rectangle 21">
                <a:extLst>
                  <a:ext uri="{FF2B5EF4-FFF2-40B4-BE49-F238E27FC236}">
                    <a16:creationId xmlns:a16="http://schemas.microsoft.com/office/drawing/2014/main" id="{86662272-B9E6-3D4C-BB99-C3B4199CD0B9}"/>
                  </a:ext>
                </a:extLst>
              </p:cNvPr>
              <p:cNvSpPr/>
              <p:nvPr/>
            </p:nvSpPr>
            <p:spPr>
              <a:xfrm>
                <a:off x="917" y="656207"/>
                <a:ext cx="5117981" cy="589355"/>
              </a:xfrm>
              <a:prstGeom prst="roundRect">
                <a:avLst>
                  <a:gd name="adj" fmla="val 10000"/>
                </a:avLst>
              </a:prstGeom>
              <a:solidFill>
                <a:srgbClr val="0788AA"/>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23" name="Rounded Rectangle 6">
                <a:extLst>
                  <a:ext uri="{FF2B5EF4-FFF2-40B4-BE49-F238E27FC236}">
                    <a16:creationId xmlns:a16="http://schemas.microsoft.com/office/drawing/2014/main" id="{0E3AD38D-9A88-604B-BC8E-4762C52DB376}"/>
                  </a:ext>
                </a:extLst>
              </p:cNvPr>
              <p:cNvSpPr txBox="1"/>
              <p:nvPr/>
            </p:nvSpPr>
            <p:spPr>
              <a:xfrm>
                <a:off x="18179" y="673469"/>
                <a:ext cx="5083457" cy="5548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nl-NL" sz="1200" kern="1200" dirty="0"/>
                  <a:t>Board</a:t>
                </a:r>
              </a:p>
            </p:txBody>
          </p:sp>
        </p:grpSp>
        <p:grpSp>
          <p:nvGrpSpPr>
            <p:cNvPr id="9" name="Group 8">
              <a:extLst>
                <a:ext uri="{FF2B5EF4-FFF2-40B4-BE49-F238E27FC236}">
                  <a16:creationId xmlns:a16="http://schemas.microsoft.com/office/drawing/2014/main" id="{48E2F221-2C7C-BF45-A32C-D685963EA10A}"/>
                </a:ext>
              </a:extLst>
            </p:cNvPr>
            <p:cNvGrpSpPr/>
            <p:nvPr/>
          </p:nvGrpSpPr>
          <p:grpSpPr>
            <a:xfrm>
              <a:off x="2013009" y="3303288"/>
              <a:ext cx="5117981" cy="589355"/>
              <a:chOff x="917" y="1311640"/>
              <a:chExt cx="5117981" cy="589355"/>
            </a:xfrm>
          </p:grpSpPr>
          <p:sp>
            <p:nvSpPr>
              <p:cNvPr id="20" name="Rounded Rectangle 19">
                <a:extLst>
                  <a:ext uri="{FF2B5EF4-FFF2-40B4-BE49-F238E27FC236}">
                    <a16:creationId xmlns:a16="http://schemas.microsoft.com/office/drawing/2014/main" id="{FC227C21-289F-3947-88DE-FA69686633BB}"/>
                  </a:ext>
                </a:extLst>
              </p:cNvPr>
              <p:cNvSpPr/>
              <p:nvPr/>
            </p:nvSpPr>
            <p:spPr>
              <a:xfrm>
                <a:off x="917" y="1311640"/>
                <a:ext cx="5117981" cy="589355"/>
              </a:xfrm>
              <a:prstGeom prst="roundRect">
                <a:avLst>
                  <a:gd name="adj" fmla="val 10000"/>
                </a:avLst>
              </a:prstGeom>
              <a:solidFill>
                <a:srgbClr val="0788AA"/>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21" name="Rounded Rectangle 8">
                <a:extLst>
                  <a:ext uri="{FF2B5EF4-FFF2-40B4-BE49-F238E27FC236}">
                    <a16:creationId xmlns:a16="http://schemas.microsoft.com/office/drawing/2014/main" id="{49EFC46A-AD1F-8C49-9308-404248A13709}"/>
                  </a:ext>
                </a:extLst>
              </p:cNvPr>
              <p:cNvSpPr txBox="1"/>
              <p:nvPr/>
            </p:nvSpPr>
            <p:spPr>
              <a:xfrm>
                <a:off x="18179" y="1328902"/>
                <a:ext cx="5083457" cy="5548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nl-NL" sz="1200" kern="1200" dirty="0"/>
                  <a:t>Technical </a:t>
                </a:r>
                <a:r>
                  <a:rPr lang="nl-NL" sz="1200" kern="1200" dirty="0" err="1"/>
                  <a:t>Committee</a:t>
                </a:r>
                <a:endParaRPr lang="nl-NL" sz="1200" kern="1200" dirty="0"/>
              </a:p>
            </p:txBody>
          </p:sp>
        </p:grpSp>
        <p:grpSp>
          <p:nvGrpSpPr>
            <p:cNvPr id="10" name="Group 9">
              <a:extLst>
                <a:ext uri="{FF2B5EF4-FFF2-40B4-BE49-F238E27FC236}">
                  <a16:creationId xmlns:a16="http://schemas.microsoft.com/office/drawing/2014/main" id="{39F565D4-9607-5A4F-B0BA-5EADB4008285}"/>
                </a:ext>
              </a:extLst>
            </p:cNvPr>
            <p:cNvGrpSpPr/>
            <p:nvPr/>
          </p:nvGrpSpPr>
          <p:grpSpPr>
            <a:xfrm>
              <a:off x="2013009" y="3958722"/>
              <a:ext cx="1682439" cy="589355"/>
              <a:chOff x="917" y="1967074"/>
              <a:chExt cx="1682439" cy="589355"/>
            </a:xfrm>
          </p:grpSpPr>
          <p:sp>
            <p:nvSpPr>
              <p:cNvPr id="18" name="Rounded Rectangle 17">
                <a:extLst>
                  <a:ext uri="{FF2B5EF4-FFF2-40B4-BE49-F238E27FC236}">
                    <a16:creationId xmlns:a16="http://schemas.microsoft.com/office/drawing/2014/main" id="{5E68AB4B-6398-E245-9AC8-ECB56A0E563E}"/>
                  </a:ext>
                </a:extLst>
              </p:cNvPr>
              <p:cNvSpPr/>
              <p:nvPr/>
            </p:nvSpPr>
            <p:spPr>
              <a:xfrm>
                <a:off x="917" y="1967074"/>
                <a:ext cx="1682439" cy="589355"/>
              </a:xfrm>
              <a:prstGeom prst="roundRect">
                <a:avLst>
                  <a:gd name="adj" fmla="val 10000"/>
                </a:avLst>
              </a:prstGeom>
              <a:solidFill>
                <a:srgbClr val="04A59E"/>
              </a:solidFill>
              <a:ln>
                <a:solidFill>
                  <a:srgbClr val="05A0A1"/>
                </a:solidFill>
              </a:ln>
            </p:spPr>
            <p:style>
              <a:lnRef idx="2">
                <a:scrgbClr r="0" g="0" b="0"/>
              </a:lnRef>
              <a:fillRef idx="1">
                <a:scrgbClr r="0" g="0" b="0"/>
              </a:fillRef>
              <a:effectRef idx="0">
                <a:schemeClr val="accent4">
                  <a:hueOff val="0"/>
                  <a:satOff val="0"/>
                  <a:lumOff val="0"/>
                  <a:alphaOff val="0"/>
                </a:schemeClr>
              </a:effectRef>
              <a:fontRef idx="minor">
                <a:schemeClr val="lt1"/>
              </a:fontRef>
            </p:style>
          </p:sp>
          <p:sp>
            <p:nvSpPr>
              <p:cNvPr id="19" name="Rounded Rectangle 10">
                <a:extLst>
                  <a:ext uri="{FF2B5EF4-FFF2-40B4-BE49-F238E27FC236}">
                    <a16:creationId xmlns:a16="http://schemas.microsoft.com/office/drawing/2014/main" id="{BAFFFDA0-1728-E14A-A796-1440B1348EC7}"/>
                  </a:ext>
                </a:extLst>
              </p:cNvPr>
              <p:cNvSpPr txBox="1"/>
              <p:nvPr/>
            </p:nvSpPr>
            <p:spPr>
              <a:xfrm>
                <a:off x="18179" y="1984336"/>
                <a:ext cx="1647915" cy="5548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nl-NL" sz="1000" kern="1200" dirty="0" err="1"/>
                  <a:t>Expertgroup</a:t>
                </a:r>
                <a:r>
                  <a:rPr lang="nl-NL" sz="1000" kern="1200" dirty="0"/>
                  <a:t> </a:t>
                </a:r>
              </a:p>
            </p:txBody>
          </p:sp>
        </p:grpSp>
        <p:grpSp>
          <p:nvGrpSpPr>
            <p:cNvPr id="11" name="Group 10">
              <a:extLst>
                <a:ext uri="{FF2B5EF4-FFF2-40B4-BE49-F238E27FC236}">
                  <a16:creationId xmlns:a16="http://schemas.microsoft.com/office/drawing/2014/main" id="{B614F3E1-86FD-AE48-90F0-A112C31E80B4}"/>
                </a:ext>
              </a:extLst>
            </p:cNvPr>
            <p:cNvGrpSpPr/>
            <p:nvPr/>
          </p:nvGrpSpPr>
          <p:grpSpPr>
            <a:xfrm>
              <a:off x="3730780" y="3958722"/>
              <a:ext cx="1682439" cy="589355"/>
              <a:chOff x="1718688" y="1967074"/>
              <a:chExt cx="1682439" cy="589355"/>
            </a:xfrm>
          </p:grpSpPr>
          <p:sp>
            <p:nvSpPr>
              <p:cNvPr id="16" name="Rounded Rectangle 15">
                <a:extLst>
                  <a:ext uri="{FF2B5EF4-FFF2-40B4-BE49-F238E27FC236}">
                    <a16:creationId xmlns:a16="http://schemas.microsoft.com/office/drawing/2014/main" id="{11C2FB15-84F7-DD40-A34E-C8ABA547C29F}"/>
                  </a:ext>
                </a:extLst>
              </p:cNvPr>
              <p:cNvSpPr/>
              <p:nvPr/>
            </p:nvSpPr>
            <p:spPr>
              <a:xfrm>
                <a:off x="1718688" y="1967074"/>
                <a:ext cx="1682439" cy="589355"/>
              </a:xfrm>
              <a:prstGeom prst="roundRect">
                <a:avLst>
                  <a:gd name="adj" fmla="val 10000"/>
                </a:avLst>
              </a:prstGeom>
              <a:solidFill>
                <a:srgbClr val="04A59E"/>
              </a:solidFill>
              <a:ln>
                <a:solidFill>
                  <a:srgbClr val="05A0A1"/>
                </a:solidFill>
              </a:ln>
            </p:spPr>
            <p:style>
              <a:lnRef idx="2">
                <a:scrgbClr r="0" g="0" b="0"/>
              </a:lnRef>
              <a:fillRef idx="1">
                <a:scrgbClr r="0" g="0" b="0"/>
              </a:fillRef>
              <a:effectRef idx="0">
                <a:schemeClr val="accent4">
                  <a:hueOff val="0"/>
                  <a:satOff val="0"/>
                  <a:lumOff val="0"/>
                  <a:alphaOff val="0"/>
                </a:schemeClr>
              </a:effectRef>
              <a:fontRef idx="minor">
                <a:schemeClr val="lt1"/>
              </a:fontRef>
            </p:style>
          </p:sp>
          <p:sp>
            <p:nvSpPr>
              <p:cNvPr id="17" name="Rounded Rectangle 12">
                <a:extLst>
                  <a:ext uri="{FF2B5EF4-FFF2-40B4-BE49-F238E27FC236}">
                    <a16:creationId xmlns:a16="http://schemas.microsoft.com/office/drawing/2014/main" id="{04E7E843-36CD-DC4D-A5A4-B35AF721DCDF}"/>
                  </a:ext>
                </a:extLst>
              </p:cNvPr>
              <p:cNvSpPr txBox="1"/>
              <p:nvPr/>
            </p:nvSpPr>
            <p:spPr>
              <a:xfrm>
                <a:off x="1735950" y="1984336"/>
                <a:ext cx="1647915" cy="5548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nl-NL" sz="1000" kern="1200" dirty="0" err="1"/>
                  <a:t>Expertgroup</a:t>
                </a:r>
                <a:r>
                  <a:rPr lang="nl-NL" sz="1000" kern="1200" dirty="0"/>
                  <a:t> </a:t>
                </a:r>
              </a:p>
            </p:txBody>
          </p:sp>
        </p:grpSp>
        <p:grpSp>
          <p:nvGrpSpPr>
            <p:cNvPr id="12" name="Group 11">
              <a:extLst>
                <a:ext uri="{FF2B5EF4-FFF2-40B4-BE49-F238E27FC236}">
                  <a16:creationId xmlns:a16="http://schemas.microsoft.com/office/drawing/2014/main" id="{7EB9CA28-D539-5F4E-BEA9-56CE1C4821C4}"/>
                </a:ext>
              </a:extLst>
            </p:cNvPr>
            <p:cNvGrpSpPr/>
            <p:nvPr/>
          </p:nvGrpSpPr>
          <p:grpSpPr>
            <a:xfrm>
              <a:off x="5448550" y="3958722"/>
              <a:ext cx="1682439" cy="589355"/>
              <a:chOff x="3436458" y="1967074"/>
              <a:chExt cx="1682439" cy="589355"/>
            </a:xfrm>
          </p:grpSpPr>
          <p:sp>
            <p:nvSpPr>
              <p:cNvPr id="14" name="Rounded Rectangle 13">
                <a:extLst>
                  <a:ext uri="{FF2B5EF4-FFF2-40B4-BE49-F238E27FC236}">
                    <a16:creationId xmlns:a16="http://schemas.microsoft.com/office/drawing/2014/main" id="{18EC853E-B8DD-A34D-952D-2F1EA13D5EB7}"/>
                  </a:ext>
                </a:extLst>
              </p:cNvPr>
              <p:cNvSpPr/>
              <p:nvPr/>
            </p:nvSpPr>
            <p:spPr>
              <a:xfrm>
                <a:off x="3436458" y="1967074"/>
                <a:ext cx="1682439" cy="589355"/>
              </a:xfrm>
              <a:prstGeom prst="roundRect">
                <a:avLst>
                  <a:gd name="adj" fmla="val 10000"/>
                </a:avLst>
              </a:prstGeom>
              <a:solidFill>
                <a:srgbClr val="04A59E"/>
              </a:solidFill>
              <a:ln>
                <a:solidFill>
                  <a:srgbClr val="05A0A1"/>
                </a:solidFill>
              </a:ln>
            </p:spPr>
            <p:style>
              <a:lnRef idx="2">
                <a:scrgbClr r="0" g="0" b="0"/>
              </a:lnRef>
              <a:fillRef idx="1">
                <a:scrgbClr r="0" g="0" b="0"/>
              </a:fillRef>
              <a:effectRef idx="0">
                <a:schemeClr val="accent4">
                  <a:hueOff val="0"/>
                  <a:satOff val="0"/>
                  <a:lumOff val="0"/>
                  <a:alphaOff val="0"/>
                </a:schemeClr>
              </a:effectRef>
              <a:fontRef idx="minor">
                <a:schemeClr val="lt1"/>
              </a:fontRef>
            </p:style>
          </p:sp>
          <p:sp>
            <p:nvSpPr>
              <p:cNvPr id="15" name="Rounded Rectangle 14">
                <a:extLst>
                  <a:ext uri="{FF2B5EF4-FFF2-40B4-BE49-F238E27FC236}">
                    <a16:creationId xmlns:a16="http://schemas.microsoft.com/office/drawing/2014/main" id="{0466EDA4-8F36-5544-92EC-554C42D3CD8F}"/>
                  </a:ext>
                </a:extLst>
              </p:cNvPr>
              <p:cNvSpPr txBox="1"/>
              <p:nvPr/>
            </p:nvSpPr>
            <p:spPr>
              <a:xfrm>
                <a:off x="3453720" y="1984336"/>
                <a:ext cx="1647915" cy="5548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nl-NL" sz="1000" kern="1200" dirty="0" err="1"/>
                  <a:t>Expertgroup</a:t>
                </a:r>
                <a:r>
                  <a:rPr lang="nl-NL" sz="1000" kern="1200" dirty="0"/>
                  <a:t> </a:t>
                </a:r>
              </a:p>
            </p:txBody>
          </p:sp>
        </p:grpSp>
        <p:pic>
          <p:nvPicPr>
            <p:cNvPr id="13" name="Afbeelding 11">
              <a:extLst>
                <a:ext uri="{FF2B5EF4-FFF2-40B4-BE49-F238E27FC236}">
                  <a16:creationId xmlns:a16="http://schemas.microsoft.com/office/drawing/2014/main" id="{1FE93639-5A36-314E-8C3C-D4BDE3209D7E}"/>
                </a:ext>
              </a:extLst>
            </p:cNvPr>
            <p:cNvPicPr>
              <a:picLocks noChangeAspect="1"/>
            </p:cNvPicPr>
            <p:nvPr/>
          </p:nvPicPr>
          <p:blipFill>
            <a:blip r:embed="rId4"/>
            <a:stretch>
              <a:fillRect/>
            </a:stretch>
          </p:blipFill>
          <p:spPr>
            <a:xfrm>
              <a:off x="7148252" y="2157992"/>
              <a:ext cx="1959450" cy="979726"/>
            </a:xfrm>
            <a:prstGeom prst="rect">
              <a:avLst/>
            </a:prstGeom>
          </p:spPr>
        </p:pic>
      </p:grpSp>
    </p:spTree>
    <p:extLst>
      <p:ext uri="{BB962C8B-B14F-4D97-AF65-F5344CB8AC3E}">
        <p14:creationId xmlns:p14="http://schemas.microsoft.com/office/powerpoint/2010/main" val="2523235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4C0EF65-2B74-A044-B2F7-13238098EB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475" y="1908314"/>
            <a:ext cx="1832190" cy="2601380"/>
          </a:xfrm>
          <a:prstGeom prst="rect">
            <a:avLst/>
          </a:prstGeom>
          <a:ln>
            <a:noFill/>
          </a:ln>
          <a:effectLst>
            <a:outerShdw blurRad="292100" dist="139700" dir="2700000" algn="tl" rotWithShape="0">
              <a:srgbClr val="333333">
                <a:alpha val="65000"/>
              </a:srgbClr>
            </a:outerShdw>
          </a:effectLst>
        </p:spPr>
      </p:pic>
      <p:pic>
        <p:nvPicPr>
          <p:cNvPr id="3" name="Picture 5">
            <a:extLst>
              <a:ext uri="{FF2B5EF4-FFF2-40B4-BE49-F238E27FC236}">
                <a16:creationId xmlns:a16="http://schemas.microsoft.com/office/drawing/2014/main" id="{27013853-640C-EA42-B6C4-E43959872B0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D6703B57-E440-D94D-BE7F-EF5A396C32C5}"/>
              </a:ext>
            </a:extLst>
          </p:cNvPr>
          <p:cNvSpPr txBox="1">
            <a:spLocks/>
          </p:cNvSpPr>
          <p:nvPr/>
        </p:nvSpPr>
        <p:spPr>
          <a:xfrm>
            <a:off x="1775637" y="321469"/>
            <a:ext cx="6328456"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The Dutch Standardisation Forum</a:t>
            </a:r>
          </a:p>
        </p:txBody>
      </p:sp>
      <p:sp>
        <p:nvSpPr>
          <p:cNvPr id="5" name="TextBox 4">
            <a:extLst>
              <a:ext uri="{FF2B5EF4-FFF2-40B4-BE49-F238E27FC236}">
                <a16:creationId xmlns:a16="http://schemas.microsoft.com/office/drawing/2014/main" id="{CF0ECC94-7A44-774A-B0D4-F4A8CCF960E1}"/>
              </a:ext>
            </a:extLst>
          </p:cNvPr>
          <p:cNvSpPr txBox="1"/>
          <p:nvPr/>
        </p:nvSpPr>
        <p:spPr>
          <a:xfrm>
            <a:off x="3517901" y="1908314"/>
            <a:ext cx="4305299" cy="1077218"/>
          </a:xfrm>
          <a:prstGeom prst="rect">
            <a:avLst/>
          </a:prstGeom>
          <a:noFill/>
        </p:spPr>
        <p:txBody>
          <a:bodyPr wrap="square" rtlCol="0">
            <a:spAutoFit/>
          </a:bodyPr>
          <a:lstStyle/>
          <a:p>
            <a:pPr marL="285750" indent="-285750">
              <a:buFont typeface="Arial" panose="020B0604020202020204" pitchFamily="34" charset="0"/>
              <a:buChar char="•"/>
            </a:pPr>
            <a:r>
              <a:rPr lang="en-GB" dirty="0"/>
              <a:t>Release cycle</a:t>
            </a:r>
          </a:p>
          <a:p>
            <a:pPr marL="285750" indent="-285750">
              <a:buFont typeface="Arial" panose="020B0604020202020204" pitchFamily="34" charset="0"/>
              <a:buChar char="•"/>
            </a:pPr>
            <a:r>
              <a:rPr lang="en-GB" dirty="0"/>
              <a:t>Public access, documentation</a:t>
            </a:r>
          </a:p>
          <a:p>
            <a:pPr marL="285750" indent="-285750">
              <a:buFont typeface="Arial" panose="020B0604020202020204" pitchFamily="34" charset="0"/>
              <a:buChar char="•"/>
            </a:pPr>
            <a:r>
              <a:rPr lang="en-GB" dirty="0"/>
              <a:t>Complaint procedure</a:t>
            </a:r>
            <a:br>
              <a:rPr lang="en-GB" dirty="0"/>
            </a:br>
            <a:r>
              <a:rPr lang="en-GB" dirty="0">
                <a:hlinkClick r:id="rId4"/>
              </a:rPr>
              <a:t>www.revitstandards.org</a:t>
            </a:r>
            <a:endParaRPr lang="en-GB" dirty="0"/>
          </a:p>
        </p:txBody>
      </p:sp>
      <p:pic>
        <p:nvPicPr>
          <p:cNvPr id="7" name="Picture 6" descr="288px-Opensource.svg_.png">
            <a:extLst>
              <a:ext uri="{FF2B5EF4-FFF2-40B4-BE49-F238E27FC236}">
                <a16:creationId xmlns:a16="http://schemas.microsoft.com/office/drawing/2014/main" id="{E68D4B1F-5BA3-1345-AF05-A60B7369060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171555" y="3228859"/>
            <a:ext cx="1350703" cy="1214694"/>
          </a:xfrm>
          <a:prstGeom prst="rect">
            <a:avLst/>
          </a:prstGeom>
        </p:spPr>
      </p:pic>
      <p:pic>
        <p:nvPicPr>
          <p:cNvPr id="33" name="Picture 7">
            <a:extLst>
              <a:ext uri="{FF2B5EF4-FFF2-40B4-BE49-F238E27FC236}">
                <a16:creationId xmlns:a16="http://schemas.microsoft.com/office/drawing/2014/main" id="{1088A455-C865-F94D-8384-878A373D5A8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953423" y="3323130"/>
            <a:ext cx="1972883" cy="986442"/>
          </a:xfrm>
          <a:prstGeom prst="rect">
            <a:avLst/>
          </a:prstGeom>
        </p:spPr>
      </p:pic>
    </p:spTree>
    <p:extLst>
      <p:ext uri="{BB962C8B-B14F-4D97-AF65-F5344CB8AC3E}">
        <p14:creationId xmlns:p14="http://schemas.microsoft.com/office/powerpoint/2010/main" val="269419633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4C0EF65-2B74-A044-B2F7-13238098EB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475" y="1908314"/>
            <a:ext cx="1832190" cy="2601380"/>
          </a:xfrm>
          <a:prstGeom prst="rect">
            <a:avLst/>
          </a:prstGeom>
          <a:ln>
            <a:noFill/>
          </a:ln>
          <a:effectLst>
            <a:outerShdw blurRad="292100" dist="139700" dir="2700000" algn="tl" rotWithShape="0">
              <a:srgbClr val="333333">
                <a:alpha val="65000"/>
              </a:srgbClr>
            </a:outerShdw>
          </a:effectLst>
        </p:spPr>
      </p:pic>
      <p:pic>
        <p:nvPicPr>
          <p:cNvPr id="3" name="Picture 5">
            <a:extLst>
              <a:ext uri="{FF2B5EF4-FFF2-40B4-BE49-F238E27FC236}">
                <a16:creationId xmlns:a16="http://schemas.microsoft.com/office/drawing/2014/main" id="{27013853-640C-EA42-B6C4-E43959872B0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D6703B57-E440-D94D-BE7F-EF5A396C32C5}"/>
              </a:ext>
            </a:extLst>
          </p:cNvPr>
          <p:cNvSpPr txBox="1">
            <a:spLocks/>
          </p:cNvSpPr>
          <p:nvPr/>
        </p:nvSpPr>
        <p:spPr>
          <a:xfrm>
            <a:off x="1775637" y="321469"/>
            <a:ext cx="6328456"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The Dutch Standardisation Forum</a:t>
            </a:r>
          </a:p>
        </p:txBody>
      </p:sp>
      <p:sp>
        <p:nvSpPr>
          <p:cNvPr id="5" name="TextBox 4">
            <a:extLst>
              <a:ext uri="{FF2B5EF4-FFF2-40B4-BE49-F238E27FC236}">
                <a16:creationId xmlns:a16="http://schemas.microsoft.com/office/drawing/2014/main" id="{CF0ECC94-7A44-774A-B0D4-F4A8CCF960E1}"/>
              </a:ext>
            </a:extLst>
          </p:cNvPr>
          <p:cNvSpPr txBox="1"/>
          <p:nvPr/>
        </p:nvSpPr>
        <p:spPr>
          <a:xfrm>
            <a:off x="3517901" y="1908314"/>
            <a:ext cx="4305299" cy="338554"/>
          </a:xfrm>
          <a:prstGeom prst="rect">
            <a:avLst/>
          </a:prstGeom>
          <a:noFill/>
        </p:spPr>
        <p:txBody>
          <a:bodyPr wrap="square" rtlCol="0">
            <a:spAutoFit/>
          </a:bodyPr>
          <a:lstStyle/>
          <a:p>
            <a:pPr marL="285750" indent="-285750">
              <a:buFont typeface="Arial" panose="020B0604020202020204" pitchFamily="34" charset="0"/>
              <a:buChar char="•"/>
            </a:pPr>
            <a:r>
              <a:rPr lang="en-GB" dirty="0"/>
              <a:t>NLRS Users day 2017: 150 attendees</a:t>
            </a:r>
          </a:p>
        </p:txBody>
      </p:sp>
      <p:pic>
        <p:nvPicPr>
          <p:cNvPr id="8" name="Picture 7">
            <a:extLst>
              <a:ext uri="{FF2B5EF4-FFF2-40B4-BE49-F238E27FC236}">
                <a16:creationId xmlns:a16="http://schemas.microsoft.com/office/drawing/2014/main" id="{D53274A4-1BBF-554F-B3C5-1091A8ADEC6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17901" y="2457751"/>
            <a:ext cx="1538957" cy="2051943"/>
          </a:xfrm>
          <a:prstGeom prst="rect">
            <a:avLst/>
          </a:prstGeom>
        </p:spPr>
      </p:pic>
      <p:pic>
        <p:nvPicPr>
          <p:cNvPr id="10" name="Picture 9">
            <a:extLst>
              <a:ext uri="{FF2B5EF4-FFF2-40B4-BE49-F238E27FC236}">
                <a16:creationId xmlns:a16="http://schemas.microsoft.com/office/drawing/2014/main" id="{38AB8D8F-A893-6D4E-83B5-A2F08608DFD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369575" y="2458806"/>
            <a:ext cx="2734518" cy="2050888"/>
          </a:xfrm>
          <a:prstGeom prst="rect">
            <a:avLst/>
          </a:prstGeom>
        </p:spPr>
      </p:pic>
    </p:spTree>
    <p:extLst>
      <p:ext uri="{BB962C8B-B14F-4D97-AF65-F5344CB8AC3E}">
        <p14:creationId xmlns:p14="http://schemas.microsoft.com/office/powerpoint/2010/main" val="11077851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24C0EF65-2B74-A044-B2F7-13238098EB3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98475" y="1908314"/>
            <a:ext cx="1832190" cy="2601380"/>
          </a:xfrm>
          <a:prstGeom prst="rect">
            <a:avLst/>
          </a:prstGeom>
          <a:ln>
            <a:noFill/>
          </a:ln>
          <a:effectLst>
            <a:outerShdw blurRad="292100" dist="139700" dir="2700000" algn="tl" rotWithShape="0">
              <a:srgbClr val="333333">
                <a:alpha val="65000"/>
              </a:srgbClr>
            </a:outerShdw>
          </a:effectLst>
        </p:spPr>
      </p:pic>
      <p:pic>
        <p:nvPicPr>
          <p:cNvPr id="3" name="Picture 5">
            <a:extLst>
              <a:ext uri="{FF2B5EF4-FFF2-40B4-BE49-F238E27FC236}">
                <a16:creationId xmlns:a16="http://schemas.microsoft.com/office/drawing/2014/main" id="{27013853-640C-EA42-B6C4-E43959872B04}"/>
              </a:ext>
            </a:extLst>
          </p:cNvPr>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D6703B57-E440-D94D-BE7F-EF5A396C32C5}"/>
              </a:ext>
            </a:extLst>
          </p:cNvPr>
          <p:cNvSpPr txBox="1">
            <a:spLocks/>
          </p:cNvSpPr>
          <p:nvPr/>
        </p:nvSpPr>
        <p:spPr>
          <a:xfrm>
            <a:off x="1775637" y="321469"/>
            <a:ext cx="6328456"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The Dutch Standardisation Forum</a:t>
            </a:r>
          </a:p>
        </p:txBody>
      </p:sp>
      <p:sp>
        <p:nvSpPr>
          <p:cNvPr id="5" name="TextBox 4">
            <a:extLst>
              <a:ext uri="{FF2B5EF4-FFF2-40B4-BE49-F238E27FC236}">
                <a16:creationId xmlns:a16="http://schemas.microsoft.com/office/drawing/2014/main" id="{CF0ECC94-7A44-774A-B0D4-F4A8CCF960E1}"/>
              </a:ext>
            </a:extLst>
          </p:cNvPr>
          <p:cNvSpPr txBox="1"/>
          <p:nvPr/>
        </p:nvSpPr>
        <p:spPr>
          <a:xfrm>
            <a:off x="3517901" y="1908314"/>
            <a:ext cx="4305299" cy="1323439"/>
          </a:xfrm>
          <a:prstGeom prst="rect">
            <a:avLst/>
          </a:prstGeom>
          <a:noFill/>
        </p:spPr>
        <p:txBody>
          <a:bodyPr wrap="square" rtlCol="0">
            <a:spAutoFit/>
          </a:bodyPr>
          <a:lstStyle/>
          <a:p>
            <a:pPr marL="285750" indent="-285750">
              <a:buFont typeface="Arial" panose="020B0604020202020204" pitchFamily="34" charset="0"/>
              <a:buChar char="•"/>
            </a:pPr>
            <a:r>
              <a:rPr lang="en-GB" dirty="0"/>
              <a:t>Funding</a:t>
            </a:r>
          </a:p>
          <a:p>
            <a:pPr marL="742950" lvl="1" indent="-285750">
              <a:buFont typeface="Arial" panose="020B0604020202020204" pitchFamily="34" charset="0"/>
              <a:buChar char="•"/>
            </a:pPr>
            <a:r>
              <a:rPr lang="en-GB" dirty="0"/>
              <a:t>International Stakeholders</a:t>
            </a:r>
          </a:p>
          <a:p>
            <a:pPr marL="742950" lvl="1" indent="-285750">
              <a:buFont typeface="Arial" panose="020B0604020202020204" pitchFamily="34" charset="0"/>
              <a:buChar char="•"/>
            </a:pPr>
            <a:r>
              <a:rPr lang="en-GB" dirty="0"/>
              <a:t>National Stakeholders</a:t>
            </a:r>
          </a:p>
          <a:p>
            <a:pPr marL="742950" lvl="1" indent="-285750">
              <a:buFont typeface="Arial" panose="020B0604020202020204" pitchFamily="34" charset="0"/>
              <a:buChar char="•"/>
            </a:pPr>
            <a:r>
              <a:rPr lang="en-GB" dirty="0"/>
              <a:t>Sponsors</a:t>
            </a:r>
          </a:p>
          <a:p>
            <a:pPr marL="742950" lvl="1" indent="-285750">
              <a:buFont typeface="Arial" panose="020B0604020202020204" pitchFamily="34" charset="0"/>
              <a:buChar char="•"/>
            </a:pPr>
            <a:r>
              <a:rPr lang="en-GB" dirty="0"/>
              <a:t>Donors</a:t>
            </a:r>
          </a:p>
        </p:txBody>
      </p:sp>
    </p:spTree>
    <p:extLst>
      <p:ext uri="{BB962C8B-B14F-4D97-AF65-F5344CB8AC3E}">
        <p14:creationId xmlns:p14="http://schemas.microsoft.com/office/powerpoint/2010/main" val="35312975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5">
            <a:extLst>
              <a:ext uri="{FF2B5EF4-FFF2-40B4-BE49-F238E27FC236}">
                <a16:creationId xmlns:a16="http://schemas.microsoft.com/office/drawing/2014/main" id="{90552C13-D939-0843-AE03-AD286DA22C7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70300" y="430834"/>
            <a:ext cx="1803400"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34">
            <a:extLst>
              <a:ext uri="{FF2B5EF4-FFF2-40B4-BE49-F238E27FC236}">
                <a16:creationId xmlns:a16="http://schemas.microsoft.com/office/drawing/2014/main" id="{261348DE-1B40-254C-BD33-8485E278A5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6666" y="2546592"/>
            <a:ext cx="804834" cy="402417"/>
          </a:xfrm>
          <a:prstGeom prst="rect">
            <a:avLst/>
          </a:prstGeom>
        </p:spPr>
      </p:pic>
      <p:pic>
        <p:nvPicPr>
          <p:cNvPr id="36" name="Picture 35">
            <a:extLst>
              <a:ext uri="{FF2B5EF4-FFF2-40B4-BE49-F238E27FC236}">
                <a16:creationId xmlns:a16="http://schemas.microsoft.com/office/drawing/2014/main" id="{E03EDD98-B83D-9944-9789-99E242E8C6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15611" y="1696766"/>
            <a:ext cx="1436169" cy="718085"/>
          </a:xfrm>
          <a:prstGeom prst="rect">
            <a:avLst/>
          </a:prstGeom>
        </p:spPr>
      </p:pic>
      <p:pic>
        <p:nvPicPr>
          <p:cNvPr id="37" name="Picture 36">
            <a:extLst>
              <a:ext uri="{FF2B5EF4-FFF2-40B4-BE49-F238E27FC236}">
                <a16:creationId xmlns:a16="http://schemas.microsoft.com/office/drawing/2014/main" id="{9EDCB12D-4F71-8146-B9E3-B737642990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99575" y="1696766"/>
            <a:ext cx="1436169" cy="718085"/>
          </a:xfrm>
          <a:prstGeom prst="rect">
            <a:avLst/>
          </a:prstGeom>
        </p:spPr>
      </p:pic>
      <p:pic>
        <p:nvPicPr>
          <p:cNvPr id="38" name="Picture 37">
            <a:extLst>
              <a:ext uri="{FF2B5EF4-FFF2-40B4-BE49-F238E27FC236}">
                <a16:creationId xmlns:a16="http://schemas.microsoft.com/office/drawing/2014/main" id="{02AD9BCD-7EF5-4846-97BD-F4CBCAE8305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78400" y="1692858"/>
            <a:ext cx="1436169" cy="718085"/>
          </a:xfrm>
          <a:prstGeom prst="rect">
            <a:avLst/>
          </a:prstGeom>
        </p:spPr>
      </p:pic>
      <p:pic>
        <p:nvPicPr>
          <p:cNvPr id="40" name="Picture 39">
            <a:extLst>
              <a:ext uri="{FF2B5EF4-FFF2-40B4-BE49-F238E27FC236}">
                <a16:creationId xmlns:a16="http://schemas.microsoft.com/office/drawing/2014/main" id="{923689D1-5127-8642-9BB5-F8D2C8F6810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64244" y="2542669"/>
            <a:ext cx="804834" cy="402417"/>
          </a:xfrm>
          <a:prstGeom prst="rect">
            <a:avLst/>
          </a:prstGeom>
        </p:spPr>
      </p:pic>
      <p:pic>
        <p:nvPicPr>
          <p:cNvPr id="41" name="Picture 40">
            <a:extLst>
              <a:ext uri="{FF2B5EF4-FFF2-40B4-BE49-F238E27FC236}">
                <a16:creationId xmlns:a16="http://schemas.microsoft.com/office/drawing/2014/main" id="{3823A133-C4B8-EA4C-A797-7D998F2B34D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29114" y="2538279"/>
            <a:ext cx="804834" cy="402417"/>
          </a:xfrm>
          <a:prstGeom prst="rect">
            <a:avLst/>
          </a:prstGeom>
        </p:spPr>
      </p:pic>
      <p:pic>
        <p:nvPicPr>
          <p:cNvPr id="42" name="Picture 41">
            <a:extLst>
              <a:ext uri="{FF2B5EF4-FFF2-40B4-BE49-F238E27FC236}">
                <a16:creationId xmlns:a16="http://schemas.microsoft.com/office/drawing/2014/main" id="{552B65F3-BF7C-EE4E-99E9-7AFA6A26F87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62890" y="2546593"/>
            <a:ext cx="804834" cy="402417"/>
          </a:xfrm>
          <a:prstGeom prst="rect">
            <a:avLst/>
          </a:prstGeom>
        </p:spPr>
      </p:pic>
      <p:pic>
        <p:nvPicPr>
          <p:cNvPr id="43" name="Picture 42">
            <a:extLst>
              <a:ext uri="{FF2B5EF4-FFF2-40B4-BE49-F238E27FC236}">
                <a16:creationId xmlns:a16="http://schemas.microsoft.com/office/drawing/2014/main" id="{2C9B8C18-3478-5949-8930-72435966E6B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96002" y="2546592"/>
            <a:ext cx="804834" cy="402417"/>
          </a:xfrm>
          <a:prstGeom prst="rect">
            <a:avLst/>
          </a:prstGeom>
        </p:spPr>
      </p:pic>
      <p:pic>
        <p:nvPicPr>
          <p:cNvPr id="44" name="Picture 43">
            <a:extLst>
              <a:ext uri="{FF2B5EF4-FFF2-40B4-BE49-F238E27FC236}">
                <a16:creationId xmlns:a16="http://schemas.microsoft.com/office/drawing/2014/main" id="{5A48AF84-D326-A34E-B462-3CD8CB4E8A7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30442" y="2531885"/>
            <a:ext cx="804834" cy="402417"/>
          </a:xfrm>
          <a:prstGeom prst="rect">
            <a:avLst/>
          </a:prstGeom>
        </p:spPr>
      </p:pic>
      <p:pic>
        <p:nvPicPr>
          <p:cNvPr id="45" name="Picture 44">
            <a:extLst>
              <a:ext uri="{FF2B5EF4-FFF2-40B4-BE49-F238E27FC236}">
                <a16:creationId xmlns:a16="http://schemas.microsoft.com/office/drawing/2014/main" id="{C45D8F06-DF98-6443-9878-D1E384FAFF6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489686" y="3045309"/>
            <a:ext cx="804834" cy="402417"/>
          </a:xfrm>
          <a:prstGeom prst="rect">
            <a:avLst/>
          </a:prstGeom>
        </p:spPr>
      </p:pic>
      <p:pic>
        <p:nvPicPr>
          <p:cNvPr id="46" name="Picture 45">
            <a:extLst>
              <a:ext uri="{FF2B5EF4-FFF2-40B4-BE49-F238E27FC236}">
                <a16:creationId xmlns:a16="http://schemas.microsoft.com/office/drawing/2014/main" id="{E9ACA955-2FE6-AC42-98DB-09B6315C9D6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622108" y="3045309"/>
            <a:ext cx="804834" cy="402417"/>
          </a:xfrm>
          <a:prstGeom prst="rect">
            <a:avLst/>
          </a:prstGeom>
        </p:spPr>
      </p:pic>
      <p:pic>
        <p:nvPicPr>
          <p:cNvPr id="47" name="Picture 46">
            <a:extLst>
              <a:ext uri="{FF2B5EF4-FFF2-40B4-BE49-F238E27FC236}">
                <a16:creationId xmlns:a16="http://schemas.microsoft.com/office/drawing/2014/main" id="{40D519A1-8905-0143-A6C8-9B71016892B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755910" y="3045311"/>
            <a:ext cx="804834" cy="402417"/>
          </a:xfrm>
          <a:prstGeom prst="rect">
            <a:avLst/>
          </a:prstGeom>
        </p:spPr>
      </p:pic>
      <p:pic>
        <p:nvPicPr>
          <p:cNvPr id="48" name="Picture 47">
            <a:extLst>
              <a:ext uri="{FF2B5EF4-FFF2-40B4-BE49-F238E27FC236}">
                <a16:creationId xmlns:a16="http://schemas.microsoft.com/office/drawing/2014/main" id="{F497F2CF-C04E-5141-918F-F542CC4F7A0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889022" y="3045310"/>
            <a:ext cx="804834" cy="402417"/>
          </a:xfrm>
          <a:prstGeom prst="rect">
            <a:avLst/>
          </a:prstGeom>
        </p:spPr>
      </p:pic>
      <p:pic>
        <p:nvPicPr>
          <p:cNvPr id="49" name="Picture 48">
            <a:extLst>
              <a:ext uri="{FF2B5EF4-FFF2-40B4-BE49-F238E27FC236}">
                <a16:creationId xmlns:a16="http://schemas.microsoft.com/office/drawing/2014/main" id="{36B2F3D1-5DF8-D34C-8E29-C07B298118F0}"/>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022134" y="3045309"/>
            <a:ext cx="804834" cy="402417"/>
          </a:xfrm>
          <a:prstGeom prst="rect">
            <a:avLst/>
          </a:prstGeom>
        </p:spPr>
      </p:pic>
      <p:pic>
        <p:nvPicPr>
          <p:cNvPr id="50" name="Picture 49">
            <a:extLst>
              <a:ext uri="{FF2B5EF4-FFF2-40B4-BE49-F238E27FC236}">
                <a16:creationId xmlns:a16="http://schemas.microsoft.com/office/drawing/2014/main" id="{245599C4-C247-964A-ACF4-0DFD48899D71}"/>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401013" y="4082344"/>
            <a:ext cx="514242" cy="257121"/>
          </a:xfrm>
          <a:prstGeom prst="rect">
            <a:avLst/>
          </a:prstGeom>
        </p:spPr>
      </p:pic>
      <p:pic>
        <p:nvPicPr>
          <p:cNvPr id="51" name="Picture 50">
            <a:extLst>
              <a:ext uri="{FF2B5EF4-FFF2-40B4-BE49-F238E27FC236}">
                <a16:creationId xmlns:a16="http://schemas.microsoft.com/office/drawing/2014/main" id="{71AE3469-91E4-6948-9F5B-118430D8A342}"/>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142963" y="4074492"/>
            <a:ext cx="514241" cy="257121"/>
          </a:xfrm>
          <a:prstGeom prst="rect">
            <a:avLst/>
          </a:prstGeom>
        </p:spPr>
      </p:pic>
      <p:pic>
        <p:nvPicPr>
          <p:cNvPr id="52" name="Picture 51">
            <a:extLst>
              <a:ext uri="{FF2B5EF4-FFF2-40B4-BE49-F238E27FC236}">
                <a16:creationId xmlns:a16="http://schemas.microsoft.com/office/drawing/2014/main" id="{9B7E38CE-3C2A-1C45-BCD1-AA3EE658907B}"/>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884912" y="4076987"/>
            <a:ext cx="514241" cy="257121"/>
          </a:xfrm>
          <a:prstGeom prst="rect">
            <a:avLst/>
          </a:prstGeom>
        </p:spPr>
      </p:pic>
      <p:pic>
        <p:nvPicPr>
          <p:cNvPr id="53" name="Picture 52">
            <a:extLst>
              <a:ext uri="{FF2B5EF4-FFF2-40B4-BE49-F238E27FC236}">
                <a16:creationId xmlns:a16="http://schemas.microsoft.com/office/drawing/2014/main" id="{01C830D7-9630-2041-BDB2-71E9A5710174}"/>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4626861" y="4082343"/>
            <a:ext cx="514241" cy="257121"/>
          </a:xfrm>
          <a:prstGeom prst="rect">
            <a:avLst/>
          </a:prstGeom>
        </p:spPr>
      </p:pic>
      <p:pic>
        <p:nvPicPr>
          <p:cNvPr id="54" name="Picture 53">
            <a:extLst>
              <a:ext uri="{FF2B5EF4-FFF2-40B4-BE49-F238E27FC236}">
                <a16:creationId xmlns:a16="http://schemas.microsoft.com/office/drawing/2014/main" id="{8726D1BB-C663-D149-A87F-FF06429F9108}"/>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5368810" y="4082342"/>
            <a:ext cx="514241" cy="257121"/>
          </a:xfrm>
          <a:prstGeom prst="rect">
            <a:avLst/>
          </a:prstGeom>
        </p:spPr>
      </p:pic>
      <p:pic>
        <p:nvPicPr>
          <p:cNvPr id="55" name="Picture 54">
            <a:extLst>
              <a:ext uri="{FF2B5EF4-FFF2-40B4-BE49-F238E27FC236}">
                <a16:creationId xmlns:a16="http://schemas.microsoft.com/office/drawing/2014/main" id="{1F655FD9-5A3A-F24A-B9A5-E6E724D4DABA}"/>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6110759" y="4082395"/>
            <a:ext cx="514241" cy="257121"/>
          </a:xfrm>
          <a:prstGeom prst="rect">
            <a:avLst/>
          </a:prstGeom>
        </p:spPr>
      </p:pic>
      <p:pic>
        <p:nvPicPr>
          <p:cNvPr id="56" name="Picture 55">
            <a:extLst>
              <a:ext uri="{FF2B5EF4-FFF2-40B4-BE49-F238E27FC236}">
                <a16:creationId xmlns:a16="http://schemas.microsoft.com/office/drawing/2014/main" id="{F038CFC7-ECC3-2942-9FDD-7F1F14961DDE}"/>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846892" y="4074491"/>
            <a:ext cx="514241" cy="257121"/>
          </a:xfrm>
          <a:prstGeom prst="rect">
            <a:avLst/>
          </a:prstGeom>
        </p:spPr>
      </p:pic>
      <p:pic>
        <p:nvPicPr>
          <p:cNvPr id="57" name="Picture 56">
            <a:extLst>
              <a:ext uri="{FF2B5EF4-FFF2-40B4-BE49-F238E27FC236}">
                <a16:creationId xmlns:a16="http://schemas.microsoft.com/office/drawing/2014/main" id="{23C91E7D-6429-4A41-AEF5-8EDE45D894E1}"/>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659064" y="4079360"/>
            <a:ext cx="514241" cy="257121"/>
          </a:xfrm>
          <a:prstGeom prst="rect">
            <a:avLst/>
          </a:prstGeom>
        </p:spPr>
      </p:pic>
      <p:pic>
        <p:nvPicPr>
          <p:cNvPr id="58" name="Picture 57">
            <a:extLst>
              <a:ext uri="{FF2B5EF4-FFF2-40B4-BE49-F238E27FC236}">
                <a16:creationId xmlns:a16="http://schemas.microsoft.com/office/drawing/2014/main" id="{A0DC840A-36FE-A34B-97AD-38E77B4A6121}"/>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3761904" y="3630280"/>
            <a:ext cx="769987" cy="384993"/>
          </a:xfrm>
          <a:prstGeom prst="rect">
            <a:avLst/>
          </a:prstGeom>
        </p:spPr>
      </p:pic>
      <p:pic>
        <p:nvPicPr>
          <p:cNvPr id="59" name="Picture 58">
            <a:extLst>
              <a:ext uri="{FF2B5EF4-FFF2-40B4-BE49-F238E27FC236}">
                <a16:creationId xmlns:a16="http://schemas.microsoft.com/office/drawing/2014/main" id="{11D0DA89-FDF1-794D-908D-B6EB849EAB79}"/>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4620857" y="3630279"/>
            <a:ext cx="769986" cy="384993"/>
          </a:xfrm>
          <a:prstGeom prst="rect">
            <a:avLst/>
          </a:prstGeom>
        </p:spPr>
      </p:pic>
      <p:pic>
        <p:nvPicPr>
          <p:cNvPr id="60" name="Picture 59">
            <a:extLst>
              <a:ext uri="{FF2B5EF4-FFF2-40B4-BE49-F238E27FC236}">
                <a16:creationId xmlns:a16="http://schemas.microsoft.com/office/drawing/2014/main" id="{0CBC745D-10BE-8F41-A312-9F549532E6D5}"/>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8161536" y="2527856"/>
            <a:ext cx="804834" cy="402417"/>
          </a:xfrm>
          <a:prstGeom prst="rect">
            <a:avLst/>
          </a:prstGeom>
        </p:spPr>
      </p:pic>
      <p:pic>
        <p:nvPicPr>
          <p:cNvPr id="61" name="Picture 60">
            <a:extLst>
              <a:ext uri="{FF2B5EF4-FFF2-40B4-BE49-F238E27FC236}">
                <a16:creationId xmlns:a16="http://schemas.microsoft.com/office/drawing/2014/main" id="{CA3F1217-F11D-1249-A7C9-9139A3A1608A}"/>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1356229" y="3050443"/>
            <a:ext cx="804834" cy="402417"/>
          </a:xfrm>
          <a:prstGeom prst="rect">
            <a:avLst/>
          </a:prstGeom>
        </p:spPr>
      </p:pic>
      <p:pic>
        <p:nvPicPr>
          <p:cNvPr id="62" name="Picture 61">
            <a:extLst>
              <a:ext uri="{FF2B5EF4-FFF2-40B4-BE49-F238E27FC236}">
                <a16:creationId xmlns:a16="http://schemas.microsoft.com/office/drawing/2014/main" id="{799C83D1-C0E7-594C-B3B3-677C517D9F87}"/>
              </a:ext>
            </a:extLst>
          </p:cNvPr>
          <p:cNvPicPr>
            <a:picLocks noChangeAspect="1"/>
          </p:cNvPicPr>
          <p:nvPr/>
        </p:nvPicPr>
        <p:blipFill rotWithShape="1">
          <a:blip r:embed="rId28">
            <a:extLst>
              <a:ext uri="{28A0092B-C50C-407E-A947-70E740481C1C}">
                <a14:useLocalDpi xmlns:a14="http://schemas.microsoft.com/office/drawing/2010/main" val="0"/>
              </a:ext>
            </a:extLst>
          </a:blip>
          <a:srcRect t="24539" b="30004"/>
          <a:stretch/>
        </p:blipFill>
        <p:spPr>
          <a:xfrm>
            <a:off x="3636853" y="2555800"/>
            <a:ext cx="762300" cy="346527"/>
          </a:xfrm>
          <a:prstGeom prst="rect">
            <a:avLst/>
          </a:prstGeom>
        </p:spPr>
      </p:pic>
    </p:spTree>
    <p:extLst>
      <p:ext uri="{BB962C8B-B14F-4D97-AF65-F5344CB8AC3E}">
        <p14:creationId xmlns:p14="http://schemas.microsoft.com/office/powerpoint/2010/main" val="2704389548"/>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27013853-640C-EA42-B6C4-E43959872B0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D6703B57-E440-D94D-BE7F-EF5A396C32C5}"/>
              </a:ext>
            </a:extLst>
          </p:cNvPr>
          <p:cNvSpPr txBox="1">
            <a:spLocks/>
          </p:cNvSpPr>
          <p:nvPr/>
        </p:nvSpPr>
        <p:spPr>
          <a:xfrm>
            <a:off x="1775637" y="321469"/>
            <a:ext cx="6328456"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The Dutch Standardisation Forum</a:t>
            </a:r>
          </a:p>
        </p:txBody>
      </p:sp>
      <p:sp>
        <p:nvSpPr>
          <p:cNvPr id="5" name="TextBox 4">
            <a:extLst>
              <a:ext uri="{FF2B5EF4-FFF2-40B4-BE49-F238E27FC236}">
                <a16:creationId xmlns:a16="http://schemas.microsoft.com/office/drawing/2014/main" id="{CF0ECC94-7A44-774A-B0D4-F4A8CCF960E1}"/>
              </a:ext>
            </a:extLst>
          </p:cNvPr>
          <p:cNvSpPr txBox="1"/>
          <p:nvPr/>
        </p:nvSpPr>
        <p:spPr>
          <a:xfrm>
            <a:off x="3517901" y="1908314"/>
            <a:ext cx="4305299" cy="1569660"/>
          </a:xfrm>
          <a:prstGeom prst="rect">
            <a:avLst/>
          </a:prstGeom>
          <a:noFill/>
        </p:spPr>
        <p:txBody>
          <a:bodyPr wrap="square" rtlCol="0">
            <a:spAutoFit/>
          </a:bodyPr>
          <a:lstStyle/>
          <a:p>
            <a:r>
              <a:rPr lang="en-GB" dirty="0"/>
              <a:t>On the 25th of May 2018 the Forum has decided to recognize the NLRS as an open standard and has been added to the recommended open standards list.</a:t>
            </a:r>
          </a:p>
          <a:p>
            <a:endParaRPr lang="en-GB" dirty="0"/>
          </a:p>
          <a:p>
            <a:endParaRPr lang="en-GB" dirty="0"/>
          </a:p>
        </p:txBody>
      </p:sp>
      <p:pic>
        <p:nvPicPr>
          <p:cNvPr id="7" name="Picture 6">
            <a:extLst>
              <a:ext uri="{FF2B5EF4-FFF2-40B4-BE49-F238E27FC236}">
                <a16:creationId xmlns:a16="http://schemas.microsoft.com/office/drawing/2014/main" id="{821B8662-ADFD-7049-B626-6C28F8F9449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7100" y="3101974"/>
            <a:ext cx="1876960" cy="1407720"/>
          </a:xfrm>
          <a:prstGeom prst="rect">
            <a:avLst/>
          </a:prstGeom>
        </p:spPr>
      </p:pic>
      <p:pic>
        <p:nvPicPr>
          <p:cNvPr id="8" name="Picture 7">
            <a:extLst>
              <a:ext uri="{FF2B5EF4-FFF2-40B4-BE49-F238E27FC236}">
                <a16:creationId xmlns:a16="http://schemas.microsoft.com/office/drawing/2014/main" id="{A66C2A38-2B7C-AF4E-9DE5-8203D2B1DB9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5400000">
            <a:off x="286233" y="2299763"/>
            <a:ext cx="2742208" cy="2056656"/>
          </a:xfrm>
          <a:prstGeom prst="rect">
            <a:avLst/>
          </a:prstGeom>
        </p:spPr>
      </p:pic>
    </p:spTree>
    <p:extLst>
      <p:ext uri="{BB962C8B-B14F-4D97-AF65-F5344CB8AC3E}">
        <p14:creationId xmlns:p14="http://schemas.microsoft.com/office/powerpoint/2010/main" val="145773290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5">
            <a:extLst>
              <a:ext uri="{FF2B5EF4-FFF2-40B4-BE49-F238E27FC236}">
                <a16:creationId xmlns:a16="http://schemas.microsoft.com/office/drawing/2014/main" id="{27013853-640C-EA42-B6C4-E43959872B04}"/>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itle 1">
            <a:extLst>
              <a:ext uri="{FF2B5EF4-FFF2-40B4-BE49-F238E27FC236}">
                <a16:creationId xmlns:a16="http://schemas.microsoft.com/office/drawing/2014/main" id="{D6703B57-E440-D94D-BE7F-EF5A396C32C5}"/>
              </a:ext>
            </a:extLst>
          </p:cNvPr>
          <p:cNvSpPr txBox="1">
            <a:spLocks/>
          </p:cNvSpPr>
          <p:nvPr/>
        </p:nvSpPr>
        <p:spPr>
          <a:xfrm>
            <a:off x="1775637" y="321469"/>
            <a:ext cx="6328456"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Organisation</a:t>
            </a:r>
          </a:p>
        </p:txBody>
      </p:sp>
      <p:sp>
        <p:nvSpPr>
          <p:cNvPr id="5" name="TextBox 4">
            <a:extLst>
              <a:ext uri="{FF2B5EF4-FFF2-40B4-BE49-F238E27FC236}">
                <a16:creationId xmlns:a16="http://schemas.microsoft.com/office/drawing/2014/main" id="{CF0ECC94-7A44-774A-B0D4-F4A8CCF960E1}"/>
              </a:ext>
            </a:extLst>
          </p:cNvPr>
          <p:cNvSpPr txBox="1"/>
          <p:nvPr/>
        </p:nvSpPr>
        <p:spPr>
          <a:xfrm>
            <a:off x="3517901" y="1316389"/>
            <a:ext cx="4305299" cy="3046988"/>
          </a:xfrm>
          <a:prstGeom prst="rect">
            <a:avLst/>
          </a:prstGeom>
          <a:noFill/>
        </p:spPr>
        <p:txBody>
          <a:bodyPr wrap="square" rtlCol="0">
            <a:spAutoFit/>
          </a:bodyPr>
          <a:lstStyle/>
          <a:p>
            <a:pPr marL="285750" indent="-285750">
              <a:buFont typeface="Arial" panose="020B0604020202020204" pitchFamily="34" charset="0"/>
              <a:buChar char="•"/>
            </a:pPr>
            <a:r>
              <a:rPr lang="en-GB" dirty="0"/>
              <a:t>Advisory Board </a:t>
            </a:r>
          </a:p>
          <a:p>
            <a:pPr marL="742950" lvl="1" indent="-285750">
              <a:buFont typeface="Arial" panose="020B0604020202020204" pitchFamily="34" charset="0"/>
              <a:buChar char="•"/>
            </a:pPr>
            <a:r>
              <a:rPr lang="en-GB" dirty="0"/>
              <a:t>Chosen by stakeholders</a:t>
            </a:r>
          </a:p>
          <a:p>
            <a:pPr marL="742950" lvl="1" indent="-285750">
              <a:buFont typeface="Arial" panose="020B0604020202020204" pitchFamily="34" charset="0"/>
              <a:buChar char="•"/>
            </a:pPr>
            <a:r>
              <a:rPr lang="en-GB" dirty="0"/>
              <a:t>2 year term</a:t>
            </a:r>
          </a:p>
          <a:p>
            <a:pPr marL="742950" lvl="1" indent="-285750">
              <a:buFont typeface="Arial" panose="020B0604020202020204" pitchFamily="34" charset="0"/>
              <a:buChar char="•"/>
            </a:pPr>
            <a:r>
              <a:rPr lang="en-GB" dirty="0"/>
              <a:t>maximum 3 terms</a:t>
            </a:r>
          </a:p>
          <a:p>
            <a:pPr marL="285750" indent="-285750">
              <a:buFont typeface="Arial" panose="020B0604020202020204" pitchFamily="34" charset="0"/>
              <a:buChar char="•"/>
            </a:pPr>
            <a:r>
              <a:rPr lang="en-GB" dirty="0"/>
              <a:t>Board </a:t>
            </a:r>
          </a:p>
          <a:p>
            <a:pPr marL="742950" lvl="1" indent="-285750">
              <a:buFont typeface="Arial" panose="020B0604020202020204" pitchFamily="34" charset="0"/>
              <a:buChar char="•"/>
            </a:pPr>
            <a:r>
              <a:rPr lang="en-GB" dirty="0"/>
              <a:t>Appointed by the advisory board</a:t>
            </a:r>
          </a:p>
          <a:p>
            <a:pPr marL="742950" lvl="1" indent="-285750">
              <a:buFont typeface="Arial" panose="020B0604020202020204" pitchFamily="34" charset="0"/>
              <a:buChar char="•"/>
            </a:pPr>
            <a:r>
              <a:rPr lang="en-GB" dirty="0"/>
              <a:t>3 year term</a:t>
            </a:r>
          </a:p>
          <a:p>
            <a:pPr marL="742950" lvl="1" indent="-285750">
              <a:buFont typeface="Arial" panose="020B0604020202020204" pitchFamily="34" charset="0"/>
              <a:buChar char="•"/>
            </a:pPr>
            <a:r>
              <a:rPr lang="en-GB" dirty="0"/>
              <a:t>maximum 2 terms</a:t>
            </a:r>
          </a:p>
          <a:p>
            <a:pPr marL="285750" indent="-285750">
              <a:buFont typeface="Arial" panose="020B0604020202020204" pitchFamily="34" charset="0"/>
              <a:buChar char="•"/>
            </a:pPr>
            <a:r>
              <a:rPr lang="en-GB" dirty="0"/>
              <a:t>Technical Committee</a:t>
            </a:r>
          </a:p>
          <a:p>
            <a:pPr marL="742950" lvl="1" indent="-285750">
              <a:buFont typeface="Arial" panose="020B0604020202020204" pitchFamily="34" charset="0"/>
              <a:buChar char="•"/>
            </a:pPr>
            <a:r>
              <a:rPr lang="en-GB" dirty="0"/>
              <a:t>Individual appointment</a:t>
            </a:r>
          </a:p>
          <a:p>
            <a:pPr marL="285750" indent="-285750">
              <a:buFont typeface="Arial" panose="020B0604020202020204" pitchFamily="34" charset="0"/>
              <a:buChar char="•"/>
            </a:pPr>
            <a:r>
              <a:rPr lang="en-GB" dirty="0"/>
              <a:t>Public participation </a:t>
            </a:r>
          </a:p>
          <a:p>
            <a:pPr marL="742950" lvl="1" indent="-285750">
              <a:buFont typeface="Arial" panose="020B0604020202020204" pitchFamily="34" charset="0"/>
              <a:buChar char="•"/>
            </a:pPr>
            <a:r>
              <a:rPr lang="en-GB" dirty="0" err="1"/>
              <a:t>Expertgroups</a:t>
            </a:r>
            <a:endParaRPr lang="en-GB" dirty="0"/>
          </a:p>
        </p:txBody>
      </p:sp>
      <p:grpSp>
        <p:nvGrpSpPr>
          <p:cNvPr id="26" name="Group 25">
            <a:extLst>
              <a:ext uri="{FF2B5EF4-FFF2-40B4-BE49-F238E27FC236}">
                <a16:creationId xmlns:a16="http://schemas.microsoft.com/office/drawing/2014/main" id="{43C215C5-CD4D-1742-A9E0-92CF25F6A03C}"/>
              </a:ext>
            </a:extLst>
          </p:cNvPr>
          <p:cNvGrpSpPr/>
          <p:nvPr/>
        </p:nvGrpSpPr>
        <p:grpSpPr>
          <a:xfrm>
            <a:off x="287338" y="2133276"/>
            <a:ext cx="2905235" cy="1450724"/>
            <a:chOff x="287338" y="2133276"/>
            <a:chExt cx="2905235" cy="1450724"/>
          </a:xfrm>
        </p:grpSpPr>
        <p:grpSp>
          <p:nvGrpSpPr>
            <p:cNvPr id="7" name="Group 6">
              <a:extLst>
                <a:ext uri="{FF2B5EF4-FFF2-40B4-BE49-F238E27FC236}">
                  <a16:creationId xmlns:a16="http://schemas.microsoft.com/office/drawing/2014/main" id="{22E16228-EA7A-D440-BBBB-40E875659604}"/>
                </a:ext>
              </a:extLst>
            </p:cNvPr>
            <p:cNvGrpSpPr/>
            <p:nvPr/>
          </p:nvGrpSpPr>
          <p:grpSpPr>
            <a:xfrm>
              <a:off x="287338" y="2133276"/>
              <a:ext cx="2905235" cy="334549"/>
              <a:chOff x="917" y="774"/>
              <a:chExt cx="5117981" cy="589355"/>
            </a:xfrm>
          </p:grpSpPr>
          <p:sp>
            <p:nvSpPr>
              <p:cNvPr id="24" name="Rounded Rectangle 23">
                <a:extLst>
                  <a:ext uri="{FF2B5EF4-FFF2-40B4-BE49-F238E27FC236}">
                    <a16:creationId xmlns:a16="http://schemas.microsoft.com/office/drawing/2014/main" id="{2EF28CD3-B071-904C-91E2-371300DCDFF1}"/>
                  </a:ext>
                </a:extLst>
              </p:cNvPr>
              <p:cNvSpPr/>
              <p:nvPr/>
            </p:nvSpPr>
            <p:spPr>
              <a:xfrm>
                <a:off x="917" y="774"/>
                <a:ext cx="5117981" cy="589355"/>
              </a:xfrm>
              <a:prstGeom prst="roundRect">
                <a:avLst>
                  <a:gd name="adj" fmla="val 10000"/>
                </a:avLst>
              </a:prstGeom>
              <a:solidFill>
                <a:srgbClr val="0A71B3"/>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5" name="Rounded Rectangle 4">
                <a:extLst>
                  <a:ext uri="{FF2B5EF4-FFF2-40B4-BE49-F238E27FC236}">
                    <a16:creationId xmlns:a16="http://schemas.microsoft.com/office/drawing/2014/main" id="{0110A3E0-1B9F-6F49-A73A-31B3D59D6E50}"/>
                  </a:ext>
                </a:extLst>
              </p:cNvPr>
              <p:cNvSpPr txBox="1"/>
              <p:nvPr/>
            </p:nvSpPr>
            <p:spPr>
              <a:xfrm>
                <a:off x="18180" y="18036"/>
                <a:ext cx="5083456" cy="55483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nl-NL" sz="1200" kern="1200" dirty="0" err="1"/>
                  <a:t>Advisory</a:t>
                </a:r>
                <a:r>
                  <a:rPr lang="nl-NL" sz="1200" kern="1200" dirty="0"/>
                  <a:t> Board</a:t>
                </a:r>
              </a:p>
            </p:txBody>
          </p:sp>
        </p:grpSp>
        <p:grpSp>
          <p:nvGrpSpPr>
            <p:cNvPr id="8" name="Group 7">
              <a:extLst>
                <a:ext uri="{FF2B5EF4-FFF2-40B4-BE49-F238E27FC236}">
                  <a16:creationId xmlns:a16="http://schemas.microsoft.com/office/drawing/2014/main" id="{1DF4F4C7-93F9-FA48-AC07-31B529FBE6E4}"/>
                </a:ext>
              </a:extLst>
            </p:cNvPr>
            <p:cNvGrpSpPr/>
            <p:nvPr/>
          </p:nvGrpSpPr>
          <p:grpSpPr>
            <a:xfrm>
              <a:off x="287338" y="2505334"/>
              <a:ext cx="2905235" cy="334549"/>
              <a:chOff x="917" y="656207"/>
              <a:chExt cx="5117981" cy="589355"/>
            </a:xfrm>
          </p:grpSpPr>
          <p:sp>
            <p:nvSpPr>
              <p:cNvPr id="22" name="Rounded Rectangle 21">
                <a:extLst>
                  <a:ext uri="{FF2B5EF4-FFF2-40B4-BE49-F238E27FC236}">
                    <a16:creationId xmlns:a16="http://schemas.microsoft.com/office/drawing/2014/main" id="{86662272-B9E6-3D4C-BB99-C3B4199CD0B9}"/>
                  </a:ext>
                </a:extLst>
              </p:cNvPr>
              <p:cNvSpPr/>
              <p:nvPr/>
            </p:nvSpPr>
            <p:spPr>
              <a:xfrm>
                <a:off x="917" y="656207"/>
                <a:ext cx="5117981" cy="589355"/>
              </a:xfrm>
              <a:prstGeom prst="roundRect">
                <a:avLst>
                  <a:gd name="adj" fmla="val 10000"/>
                </a:avLst>
              </a:prstGeom>
              <a:solidFill>
                <a:srgbClr val="0788AA"/>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23" name="Rounded Rectangle 6">
                <a:extLst>
                  <a:ext uri="{FF2B5EF4-FFF2-40B4-BE49-F238E27FC236}">
                    <a16:creationId xmlns:a16="http://schemas.microsoft.com/office/drawing/2014/main" id="{0E3AD38D-9A88-604B-BC8E-4762C52DB376}"/>
                  </a:ext>
                </a:extLst>
              </p:cNvPr>
              <p:cNvSpPr txBox="1"/>
              <p:nvPr/>
            </p:nvSpPr>
            <p:spPr>
              <a:xfrm>
                <a:off x="18179" y="673469"/>
                <a:ext cx="5083457" cy="5548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nl-NL" sz="1200" kern="1200" dirty="0"/>
                  <a:t>Board</a:t>
                </a:r>
              </a:p>
            </p:txBody>
          </p:sp>
        </p:grpSp>
        <p:grpSp>
          <p:nvGrpSpPr>
            <p:cNvPr id="9" name="Group 8">
              <a:extLst>
                <a:ext uri="{FF2B5EF4-FFF2-40B4-BE49-F238E27FC236}">
                  <a16:creationId xmlns:a16="http://schemas.microsoft.com/office/drawing/2014/main" id="{48E2F221-2C7C-BF45-A32C-D685963EA10A}"/>
                </a:ext>
              </a:extLst>
            </p:cNvPr>
            <p:cNvGrpSpPr/>
            <p:nvPr/>
          </p:nvGrpSpPr>
          <p:grpSpPr>
            <a:xfrm>
              <a:off x="287338" y="2877392"/>
              <a:ext cx="2905235" cy="334549"/>
              <a:chOff x="917" y="1311640"/>
              <a:chExt cx="5117981" cy="589355"/>
            </a:xfrm>
          </p:grpSpPr>
          <p:sp>
            <p:nvSpPr>
              <p:cNvPr id="20" name="Rounded Rectangle 19">
                <a:extLst>
                  <a:ext uri="{FF2B5EF4-FFF2-40B4-BE49-F238E27FC236}">
                    <a16:creationId xmlns:a16="http://schemas.microsoft.com/office/drawing/2014/main" id="{FC227C21-289F-3947-88DE-FA69686633BB}"/>
                  </a:ext>
                </a:extLst>
              </p:cNvPr>
              <p:cNvSpPr/>
              <p:nvPr/>
            </p:nvSpPr>
            <p:spPr>
              <a:xfrm>
                <a:off x="917" y="1311640"/>
                <a:ext cx="5117981" cy="589355"/>
              </a:xfrm>
              <a:prstGeom prst="roundRect">
                <a:avLst>
                  <a:gd name="adj" fmla="val 10000"/>
                </a:avLst>
              </a:prstGeom>
              <a:solidFill>
                <a:srgbClr val="0788AA"/>
              </a:solidFill>
            </p:spPr>
            <p:style>
              <a:lnRef idx="2">
                <a:schemeClr val="lt1">
                  <a:hueOff val="0"/>
                  <a:satOff val="0"/>
                  <a:lumOff val="0"/>
                  <a:alphaOff val="0"/>
                </a:schemeClr>
              </a:lnRef>
              <a:fillRef idx="1">
                <a:scrgbClr r="0" g="0" b="0"/>
              </a:fillRef>
              <a:effectRef idx="0">
                <a:schemeClr val="accent2">
                  <a:hueOff val="0"/>
                  <a:satOff val="0"/>
                  <a:lumOff val="0"/>
                  <a:alphaOff val="0"/>
                </a:schemeClr>
              </a:effectRef>
              <a:fontRef idx="minor">
                <a:schemeClr val="lt1"/>
              </a:fontRef>
            </p:style>
          </p:sp>
          <p:sp>
            <p:nvSpPr>
              <p:cNvPr id="21" name="Rounded Rectangle 8">
                <a:extLst>
                  <a:ext uri="{FF2B5EF4-FFF2-40B4-BE49-F238E27FC236}">
                    <a16:creationId xmlns:a16="http://schemas.microsoft.com/office/drawing/2014/main" id="{49EFC46A-AD1F-8C49-9308-404248A13709}"/>
                  </a:ext>
                </a:extLst>
              </p:cNvPr>
              <p:cNvSpPr txBox="1"/>
              <p:nvPr/>
            </p:nvSpPr>
            <p:spPr>
              <a:xfrm>
                <a:off x="18179" y="1328902"/>
                <a:ext cx="5083457" cy="5548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95250" tIns="95250" rIns="95250" bIns="95250" numCol="1" spcCol="1270" anchor="ctr" anchorCtr="0">
                <a:noAutofit/>
              </a:bodyPr>
              <a:lstStyle/>
              <a:p>
                <a:pPr marL="0" lvl="0" indent="0" algn="ctr" defTabSz="1111250">
                  <a:lnSpc>
                    <a:spcPct val="90000"/>
                  </a:lnSpc>
                  <a:spcBef>
                    <a:spcPct val="0"/>
                  </a:spcBef>
                  <a:spcAft>
                    <a:spcPct val="35000"/>
                  </a:spcAft>
                  <a:buNone/>
                </a:pPr>
                <a:r>
                  <a:rPr lang="nl-NL" sz="1200" kern="1200" dirty="0"/>
                  <a:t>Technical </a:t>
                </a:r>
                <a:r>
                  <a:rPr lang="nl-NL" sz="1200" kern="1200" dirty="0" err="1"/>
                  <a:t>Committee</a:t>
                </a:r>
                <a:endParaRPr lang="nl-NL" sz="1200" kern="1200" dirty="0"/>
              </a:p>
            </p:txBody>
          </p:sp>
        </p:grpSp>
        <p:grpSp>
          <p:nvGrpSpPr>
            <p:cNvPr id="10" name="Group 9">
              <a:extLst>
                <a:ext uri="{FF2B5EF4-FFF2-40B4-BE49-F238E27FC236}">
                  <a16:creationId xmlns:a16="http://schemas.microsoft.com/office/drawing/2014/main" id="{39F565D4-9607-5A4F-B0BA-5EADB4008285}"/>
                </a:ext>
              </a:extLst>
            </p:cNvPr>
            <p:cNvGrpSpPr/>
            <p:nvPr/>
          </p:nvGrpSpPr>
          <p:grpSpPr>
            <a:xfrm>
              <a:off x="287338" y="3249451"/>
              <a:ext cx="955041" cy="334549"/>
              <a:chOff x="917" y="1967074"/>
              <a:chExt cx="1682439" cy="589355"/>
            </a:xfrm>
          </p:grpSpPr>
          <p:sp>
            <p:nvSpPr>
              <p:cNvPr id="18" name="Rounded Rectangle 17">
                <a:extLst>
                  <a:ext uri="{FF2B5EF4-FFF2-40B4-BE49-F238E27FC236}">
                    <a16:creationId xmlns:a16="http://schemas.microsoft.com/office/drawing/2014/main" id="{5E68AB4B-6398-E245-9AC8-ECB56A0E563E}"/>
                  </a:ext>
                </a:extLst>
              </p:cNvPr>
              <p:cNvSpPr/>
              <p:nvPr/>
            </p:nvSpPr>
            <p:spPr>
              <a:xfrm>
                <a:off x="917" y="1967074"/>
                <a:ext cx="1682439" cy="589355"/>
              </a:xfrm>
              <a:prstGeom prst="roundRect">
                <a:avLst>
                  <a:gd name="adj" fmla="val 10000"/>
                </a:avLst>
              </a:prstGeom>
              <a:solidFill>
                <a:srgbClr val="04A59E"/>
              </a:solidFill>
              <a:ln>
                <a:solidFill>
                  <a:srgbClr val="05A0A1"/>
                </a:solidFill>
              </a:ln>
            </p:spPr>
            <p:style>
              <a:lnRef idx="2">
                <a:scrgbClr r="0" g="0" b="0"/>
              </a:lnRef>
              <a:fillRef idx="1">
                <a:scrgbClr r="0" g="0" b="0"/>
              </a:fillRef>
              <a:effectRef idx="0">
                <a:schemeClr val="accent4">
                  <a:hueOff val="0"/>
                  <a:satOff val="0"/>
                  <a:lumOff val="0"/>
                  <a:alphaOff val="0"/>
                </a:schemeClr>
              </a:effectRef>
              <a:fontRef idx="minor">
                <a:schemeClr val="lt1"/>
              </a:fontRef>
            </p:style>
          </p:sp>
          <p:sp>
            <p:nvSpPr>
              <p:cNvPr id="19" name="Rounded Rectangle 10">
                <a:extLst>
                  <a:ext uri="{FF2B5EF4-FFF2-40B4-BE49-F238E27FC236}">
                    <a16:creationId xmlns:a16="http://schemas.microsoft.com/office/drawing/2014/main" id="{BAFFFDA0-1728-E14A-A796-1440B1348EC7}"/>
                  </a:ext>
                </a:extLst>
              </p:cNvPr>
              <p:cNvSpPr txBox="1"/>
              <p:nvPr/>
            </p:nvSpPr>
            <p:spPr>
              <a:xfrm>
                <a:off x="18179" y="1984336"/>
                <a:ext cx="1647915" cy="5548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nl-NL" sz="1000" kern="1200" dirty="0" err="1"/>
                  <a:t>Expertgroup</a:t>
                </a:r>
                <a:r>
                  <a:rPr lang="nl-NL" sz="1000" kern="1200" dirty="0"/>
                  <a:t> </a:t>
                </a:r>
              </a:p>
            </p:txBody>
          </p:sp>
        </p:grpSp>
        <p:grpSp>
          <p:nvGrpSpPr>
            <p:cNvPr id="11" name="Group 10">
              <a:extLst>
                <a:ext uri="{FF2B5EF4-FFF2-40B4-BE49-F238E27FC236}">
                  <a16:creationId xmlns:a16="http://schemas.microsoft.com/office/drawing/2014/main" id="{B614F3E1-86FD-AE48-90F0-A112C31E80B4}"/>
                </a:ext>
              </a:extLst>
            </p:cNvPr>
            <p:cNvGrpSpPr/>
            <p:nvPr/>
          </p:nvGrpSpPr>
          <p:grpSpPr>
            <a:xfrm>
              <a:off x="1262435" y="3249451"/>
              <a:ext cx="955041" cy="334549"/>
              <a:chOff x="1718688" y="1967074"/>
              <a:chExt cx="1682439" cy="589355"/>
            </a:xfrm>
          </p:grpSpPr>
          <p:sp>
            <p:nvSpPr>
              <p:cNvPr id="16" name="Rounded Rectangle 15">
                <a:extLst>
                  <a:ext uri="{FF2B5EF4-FFF2-40B4-BE49-F238E27FC236}">
                    <a16:creationId xmlns:a16="http://schemas.microsoft.com/office/drawing/2014/main" id="{11C2FB15-84F7-DD40-A34E-C8ABA547C29F}"/>
                  </a:ext>
                </a:extLst>
              </p:cNvPr>
              <p:cNvSpPr/>
              <p:nvPr/>
            </p:nvSpPr>
            <p:spPr>
              <a:xfrm>
                <a:off x="1718688" y="1967074"/>
                <a:ext cx="1682439" cy="589355"/>
              </a:xfrm>
              <a:prstGeom prst="roundRect">
                <a:avLst>
                  <a:gd name="adj" fmla="val 10000"/>
                </a:avLst>
              </a:prstGeom>
              <a:solidFill>
                <a:srgbClr val="04A59E"/>
              </a:solidFill>
              <a:ln>
                <a:solidFill>
                  <a:srgbClr val="05A0A1"/>
                </a:solidFill>
              </a:ln>
            </p:spPr>
            <p:style>
              <a:lnRef idx="2">
                <a:scrgbClr r="0" g="0" b="0"/>
              </a:lnRef>
              <a:fillRef idx="1">
                <a:scrgbClr r="0" g="0" b="0"/>
              </a:fillRef>
              <a:effectRef idx="0">
                <a:schemeClr val="accent4">
                  <a:hueOff val="0"/>
                  <a:satOff val="0"/>
                  <a:lumOff val="0"/>
                  <a:alphaOff val="0"/>
                </a:schemeClr>
              </a:effectRef>
              <a:fontRef idx="minor">
                <a:schemeClr val="lt1"/>
              </a:fontRef>
            </p:style>
          </p:sp>
          <p:sp>
            <p:nvSpPr>
              <p:cNvPr id="17" name="Rounded Rectangle 12">
                <a:extLst>
                  <a:ext uri="{FF2B5EF4-FFF2-40B4-BE49-F238E27FC236}">
                    <a16:creationId xmlns:a16="http://schemas.microsoft.com/office/drawing/2014/main" id="{04E7E843-36CD-DC4D-A5A4-B35AF721DCDF}"/>
                  </a:ext>
                </a:extLst>
              </p:cNvPr>
              <p:cNvSpPr txBox="1"/>
              <p:nvPr/>
            </p:nvSpPr>
            <p:spPr>
              <a:xfrm>
                <a:off x="1735950" y="1984336"/>
                <a:ext cx="1647915" cy="5548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nl-NL" sz="1000" kern="1200" dirty="0" err="1"/>
                  <a:t>Expertgroup</a:t>
                </a:r>
                <a:r>
                  <a:rPr lang="nl-NL" sz="1000" kern="1200" dirty="0"/>
                  <a:t> </a:t>
                </a:r>
              </a:p>
            </p:txBody>
          </p:sp>
        </p:grpSp>
        <p:grpSp>
          <p:nvGrpSpPr>
            <p:cNvPr id="12" name="Group 11">
              <a:extLst>
                <a:ext uri="{FF2B5EF4-FFF2-40B4-BE49-F238E27FC236}">
                  <a16:creationId xmlns:a16="http://schemas.microsoft.com/office/drawing/2014/main" id="{7EB9CA28-D539-5F4E-BEA9-56CE1C4821C4}"/>
                </a:ext>
              </a:extLst>
            </p:cNvPr>
            <p:cNvGrpSpPr/>
            <p:nvPr/>
          </p:nvGrpSpPr>
          <p:grpSpPr>
            <a:xfrm>
              <a:off x="2237531" y="3249451"/>
              <a:ext cx="955041" cy="334549"/>
              <a:chOff x="3436458" y="1967074"/>
              <a:chExt cx="1682439" cy="589355"/>
            </a:xfrm>
          </p:grpSpPr>
          <p:sp>
            <p:nvSpPr>
              <p:cNvPr id="14" name="Rounded Rectangle 13">
                <a:extLst>
                  <a:ext uri="{FF2B5EF4-FFF2-40B4-BE49-F238E27FC236}">
                    <a16:creationId xmlns:a16="http://schemas.microsoft.com/office/drawing/2014/main" id="{18EC853E-B8DD-A34D-952D-2F1EA13D5EB7}"/>
                  </a:ext>
                </a:extLst>
              </p:cNvPr>
              <p:cNvSpPr/>
              <p:nvPr/>
            </p:nvSpPr>
            <p:spPr>
              <a:xfrm>
                <a:off x="3436458" y="1967074"/>
                <a:ext cx="1682439" cy="589355"/>
              </a:xfrm>
              <a:prstGeom prst="roundRect">
                <a:avLst>
                  <a:gd name="adj" fmla="val 10000"/>
                </a:avLst>
              </a:prstGeom>
              <a:solidFill>
                <a:srgbClr val="04A59E"/>
              </a:solidFill>
              <a:ln>
                <a:solidFill>
                  <a:srgbClr val="05A0A1"/>
                </a:solidFill>
              </a:ln>
            </p:spPr>
            <p:style>
              <a:lnRef idx="2">
                <a:scrgbClr r="0" g="0" b="0"/>
              </a:lnRef>
              <a:fillRef idx="1">
                <a:scrgbClr r="0" g="0" b="0"/>
              </a:fillRef>
              <a:effectRef idx="0">
                <a:schemeClr val="accent4">
                  <a:hueOff val="0"/>
                  <a:satOff val="0"/>
                  <a:lumOff val="0"/>
                  <a:alphaOff val="0"/>
                </a:schemeClr>
              </a:effectRef>
              <a:fontRef idx="minor">
                <a:schemeClr val="lt1"/>
              </a:fontRef>
            </p:style>
          </p:sp>
          <p:sp>
            <p:nvSpPr>
              <p:cNvPr id="15" name="Rounded Rectangle 14">
                <a:extLst>
                  <a:ext uri="{FF2B5EF4-FFF2-40B4-BE49-F238E27FC236}">
                    <a16:creationId xmlns:a16="http://schemas.microsoft.com/office/drawing/2014/main" id="{0466EDA4-8F36-5544-92EC-554C42D3CD8F}"/>
                  </a:ext>
                </a:extLst>
              </p:cNvPr>
              <p:cNvSpPr txBox="1"/>
              <p:nvPr/>
            </p:nvSpPr>
            <p:spPr>
              <a:xfrm>
                <a:off x="3453720" y="1984336"/>
                <a:ext cx="1647915" cy="554831"/>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nl-NL" sz="1000" kern="1200" dirty="0" err="1"/>
                  <a:t>Expertgroup</a:t>
                </a:r>
                <a:r>
                  <a:rPr lang="nl-NL" sz="1000" kern="1200" dirty="0"/>
                  <a:t> </a:t>
                </a:r>
              </a:p>
            </p:txBody>
          </p:sp>
        </p:grpSp>
      </p:grpSp>
    </p:spTree>
    <p:extLst>
      <p:ext uri="{BB962C8B-B14F-4D97-AF65-F5344CB8AC3E}">
        <p14:creationId xmlns:p14="http://schemas.microsoft.com/office/powerpoint/2010/main" val="257107686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3358F59B-7BB3-704F-910B-7CE05A8C027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9C3E7151-D976-8546-9CA9-22E9DEDA0567}"/>
              </a:ext>
            </a:extLst>
          </p:cNvPr>
          <p:cNvSpPr txBox="1">
            <a:spLocks/>
          </p:cNvSpPr>
          <p:nvPr/>
        </p:nvSpPr>
        <p:spPr>
          <a:xfrm>
            <a:off x="1625600" y="321469"/>
            <a:ext cx="6896100"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Technical Committee</a:t>
            </a:r>
          </a:p>
        </p:txBody>
      </p:sp>
      <p:sp>
        <p:nvSpPr>
          <p:cNvPr id="6" name="TextBox 5">
            <a:extLst>
              <a:ext uri="{FF2B5EF4-FFF2-40B4-BE49-F238E27FC236}">
                <a16:creationId xmlns:a16="http://schemas.microsoft.com/office/drawing/2014/main" id="{3C0F3375-3AE2-9B41-ABCF-C67F9E9D58E3}"/>
              </a:ext>
            </a:extLst>
          </p:cNvPr>
          <p:cNvSpPr txBox="1"/>
          <p:nvPr/>
        </p:nvSpPr>
        <p:spPr>
          <a:xfrm>
            <a:off x="3517901" y="1255448"/>
            <a:ext cx="5003799" cy="3539430"/>
          </a:xfrm>
          <a:prstGeom prst="rect">
            <a:avLst/>
          </a:prstGeom>
          <a:noFill/>
        </p:spPr>
        <p:txBody>
          <a:bodyPr wrap="square" rtlCol="0">
            <a:spAutoFit/>
          </a:bodyPr>
          <a:lstStyle/>
          <a:p>
            <a:pPr marL="171450" indent="-171450">
              <a:buFont typeface="Arial" panose="020B0604020202020204" pitchFamily="34" charset="0"/>
              <a:buChar char="•"/>
            </a:pPr>
            <a:r>
              <a:rPr lang="nl-NL" dirty="0"/>
              <a:t>Independent part of </a:t>
            </a:r>
            <a:r>
              <a:rPr lang="nl-NL" dirty="0" err="1"/>
              <a:t>the</a:t>
            </a:r>
            <a:r>
              <a:rPr lang="nl-NL" dirty="0"/>
              <a:t> RSF</a:t>
            </a:r>
            <a:endParaRPr lang="en-US" dirty="0"/>
          </a:p>
          <a:p>
            <a:pPr marL="171450" indent="-171450">
              <a:buFont typeface="Arial" panose="020B0604020202020204" pitchFamily="34" charset="0"/>
              <a:buChar char="•"/>
            </a:pPr>
            <a:r>
              <a:rPr lang="en-US" dirty="0"/>
              <a:t>Committee members are experts in their discipline</a:t>
            </a:r>
          </a:p>
          <a:p>
            <a:pPr marL="171450" indent="-171450">
              <a:buFont typeface="Arial" panose="020B0604020202020204" pitchFamily="34" charset="0"/>
              <a:buChar char="•"/>
            </a:pPr>
            <a:r>
              <a:rPr lang="en-US" dirty="0"/>
              <a:t>Committee members have been asked on a personal title</a:t>
            </a:r>
          </a:p>
          <a:p>
            <a:pPr marL="171450" indent="-171450">
              <a:buFont typeface="Arial" panose="020B0604020202020204" pitchFamily="34" charset="0"/>
              <a:buChar char="•"/>
            </a:pPr>
            <a:r>
              <a:rPr lang="en-US" dirty="0"/>
              <a:t>The technical committee represents the different branches of the AEC industry:</a:t>
            </a:r>
          </a:p>
          <a:p>
            <a:pPr marL="628650" lvl="1" indent="-171450">
              <a:buFont typeface="Arial" panose="020B0604020202020204" pitchFamily="34" charset="0"/>
              <a:buChar char="•"/>
            </a:pPr>
            <a:r>
              <a:rPr lang="nl-NL" dirty="0"/>
              <a:t>Emiel Ham,  voorzitter (Dura Vermeer, bouwkundig aannemer)</a:t>
            </a:r>
            <a:endParaRPr lang="en-US" dirty="0"/>
          </a:p>
          <a:p>
            <a:pPr marL="628650" lvl="1" indent="-171450">
              <a:buFont typeface="Arial" panose="020B0604020202020204" pitchFamily="34" charset="0"/>
              <a:buChar char="•"/>
            </a:pPr>
            <a:r>
              <a:rPr lang="nl-NL" dirty="0"/>
              <a:t>Martijn de Riet, secretaris (</a:t>
            </a:r>
            <a:r>
              <a:rPr lang="nl-NL" dirty="0" err="1"/>
              <a:t>Bimforce</a:t>
            </a:r>
            <a:r>
              <a:rPr lang="nl-NL" dirty="0"/>
              <a:t>, software leverancier)</a:t>
            </a:r>
            <a:endParaRPr lang="en-US" dirty="0"/>
          </a:p>
          <a:p>
            <a:pPr marL="628650" lvl="1" indent="-171450">
              <a:buFont typeface="Arial" panose="020B0604020202020204" pitchFamily="34" charset="0"/>
              <a:buChar char="•"/>
            </a:pPr>
            <a:r>
              <a:rPr lang="nl-NL" dirty="0"/>
              <a:t>Ron van Grinsven (BAM, integraal aannemer)</a:t>
            </a:r>
            <a:endParaRPr lang="en-US" dirty="0"/>
          </a:p>
          <a:p>
            <a:pPr marL="628650" lvl="1" indent="-171450">
              <a:buFont typeface="Arial" panose="020B0604020202020204" pitchFamily="34" charset="0"/>
              <a:buChar char="•"/>
            </a:pPr>
            <a:r>
              <a:rPr lang="nl-NL" dirty="0"/>
              <a:t>Sietze Pars (ULC, installateur)</a:t>
            </a:r>
            <a:endParaRPr lang="en-US" dirty="0"/>
          </a:p>
          <a:p>
            <a:pPr marL="628650" lvl="1" indent="-171450">
              <a:buFont typeface="Arial" panose="020B0604020202020204" pitchFamily="34" charset="0"/>
              <a:buChar char="•"/>
            </a:pPr>
            <a:r>
              <a:rPr lang="nl-NL" dirty="0"/>
              <a:t>Mark </a:t>
            </a:r>
            <a:r>
              <a:rPr lang="nl-NL" dirty="0" err="1"/>
              <a:t>Wiefferink</a:t>
            </a:r>
            <a:r>
              <a:rPr lang="nl-NL" dirty="0"/>
              <a:t> (Lukassen Bouwconstructies, constructeur)</a:t>
            </a:r>
            <a:endParaRPr lang="en-US" dirty="0"/>
          </a:p>
        </p:txBody>
      </p:sp>
      <p:pic>
        <p:nvPicPr>
          <p:cNvPr id="10" name="Picture 9">
            <a:extLst>
              <a:ext uri="{FF2B5EF4-FFF2-40B4-BE49-F238E27FC236}">
                <a16:creationId xmlns:a16="http://schemas.microsoft.com/office/drawing/2014/main" id="{D1A9F256-57C4-8441-8EA7-306941E6C24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a:off x="287338" y="1844891"/>
            <a:ext cx="3147392" cy="2360544"/>
          </a:xfrm>
          <a:prstGeom prst="rect">
            <a:avLst/>
          </a:prstGeom>
        </p:spPr>
      </p:pic>
    </p:spTree>
    <p:extLst>
      <p:ext uri="{BB962C8B-B14F-4D97-AF65-F5344CB8AC3E}">
        <p14:creationId xmlns:p14="http://schemas.microsoft.com/office/powerpoint/2010/main" val="30258821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3358F59B-7BB3-704F-910B-7CE05A8C027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9C3E7151-D976-8546-9CA9-22E9DEDA0567}"/>
              </a:ext>
            </a:extLst>
          </p:cNvPr>
          <p:cNvSpPr txBox="1">
            <a:spLocks/>
          </p:cNvSpPr>
          <p:nvPr/>
        </p:nvSpPr>
        <p:spPr>
          <a:xfrm>
            <a:off x="1625600" y="321469"/>
            <a:ext cx="6896100"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Technical Committee</a:t>
            </a:r>
          </a:p>
        </p:txBody>
      </p:sp>
      <p:sp>
        <p:nvSpPr>
          <p:cNvPr id="6" name="TextBox 5">
            <a:extLst>
              <a:ext uri="{FF2B5EF4-FFF2-40B4-BE49-F238E27FC236}">
                <a16:creationId xmlns:a16="http://schemas.microsoft.com/office/drawing/2014/main" id="{3C0F3375-3AE2-9B41-ABCF-C67F9E9D58E3}"/>
              </a:ext>
            </a:extLst>
          </p:cNvPr>
          <p:cNvSpPr txBox="1"/>
          <p:nvPr/>
        </p:nvSpPr>
        <p:spPr>
          <a:xfrm>
            <a:off x="3517901" y="1255448"/>
            <a:ext cx="5003799" cy="2554545"/>
          </a:xfrm>
          <a:prstGeom prst="rect">
            <a:avLst/>
          </a:prstGeom>
          <a:noFill/>
        </p:spPr>
        <p:txBody>
          <a:bodyPr wrap="square" rtlCol="0">
            <a:spAutoFit/>
          </a:bodyPr>
          <a:lstStyle/>
          <a:p>
            <a:r>
              <a:rPr lang="en-US" b="1" dirty="0"/>
              <a:t>Tasks of the Technical Committee</a:t>
            </a:r>
            <a:endParaRPr lang="en-US" dirty="0"/>
          </a:p>
          <a:p>
            <a:endParaRPr lang="en-US" dirty="0"/>
          </a:p>
          <a:p>
            <a:endParaRPr lang="en-US" dirty="0"/>
          </a:p>
          <a:p>
            <a:pPr marL="285750" indent="-285750">
              <a:buFont typeface="Arial" panose="020B0604020202020204" pitchFamily="34" charset="0"/>
              <a:buChar char="•"/>
            </a:pPr>
            <a:r>
              <a:rPr lang="nl-NL" dirty="0" err="1"/>
              <a:t>Maintaining</a:t>
            </a:r>
            <a:r>
              <a:rPr lang="nl-NL" dirty="0"/>
              <a:t> </a:t>
            </a:r>
            <a:r>
              <a:rPr lang="nl-NL" dirty="0" err="1"/>
              <a:t>the</a:t>
            </a:r>
            <a:r>
              <a:rPr lang="nl-NL" dirty="0"/>
              <a:t> (NL)RS</a:t>
            </a:r>
            <a:endParaRPr lang="en-US" dirty="0"/>
          </a:p>
          <a:p>
            <a:pPr marL="285750" indent="-285750">
              <a:buFont typeface="Arial" panose="020B0604020202020204" pitchFamily="34" charset="0"/>
              <a:buChar char="•"/>
            </a:pPr>
            <a:r>
              <a:rPr lang="en-US" dirty="0"/>
              <a:t>Develop new parts of the (NL)RS</a:t>
            </a:r>
          </a:p>
          <a:p>
            <a:pPr marL="285750" indent="-285750">
              <a:buFont typeface="Arial" panose="020B0604020202020204" pitchFamily="34" charset="0"/>
              <a:buChar char="•"/>
            </a:pPr>
            <a:r>
              <a:rPr lang="en-US" dirty="0"/>
              <a:t>Review proposals for addition to the (NL)RS</a:t>
            </a:r>
          </a:p>
          <a:p>
            <a:pPr marL="285750" indent="-285750">
              <a:buFont typeface="Arial" panose="020B0604020202020204" pitchFamily="34" charset="0"/>
              <a:buChar char="•"/>
            </a:pPr>
            <a:r>
              <a:rPr lang="en-US" dirty="0"/>
              <a:t>Making the (NL)RS Documentation</a:t>
            </a:r>
          </a:p>
          <a:p>
            <a:pPr marL="285750" indent="-285750">
              <a:buFont typeface="Arial" panose="020B0604020202020204" pitchFamily="34" charset="0"/>
              <a:buChar char="•"/>
            </a:pPr>
            <a:r>
              <a:rPr lang="en-US" dirty="0"/>
              <a:t>Communication with end users, answering question</a:t>
            </a:r>
          </a:p>
          <a:p>
            <a:pPr marL="171450" indent="-171450">
              <a:buFont typeface="Arial" panose="020B0604020202020204" pitchFamily="34" charset="0"/>
              <a:buChar char="•"/>
            </a:pPr>
            <a:endParaRPr lang="en-US" dirty="0"/>
          </a:p>
        </p:txBody>
      </p:sp>
      <p:pic>
        <p:nvPicPr>
          <p:cNvPr id="3" name="Picture 2">
            <a:extLst>
              <a:ext uri="{FF2B5EF4-FFF2-40B4-BE49-F238E27FC236}">
                <a16:creationId xmlns:a16="http://schemas.microsoft.com/office/drawing/2014/main" id="{5746E45B-D580-D847-97BD-41D630FF238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338" y="2067009"/>
            <a:ext cx="2980648" cy="1344784"/>
          </a:xfrm>
          <a:prstGeom prst="rect">
            <a:avLst/>
          </a:prstGeom>
        </p:spPr>
      </p:pic>
    </p:spTree>
    <p:extLst>
      <p:ext uri="{BB962C8B-B14F-4D97-AF65-F5344CB8AC3E}">
        <p14:creationId xmlns:p14="http://schemas.microsoft.com/office/powerpoint/2010/main" val="287761337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3358F59B-7BB3-704F-910B-7CE05A8C027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9C3E7151-D976-8546-9CA9-22E9DEDA0567}"/>
              </a:ext>
            </a:extLst>
          </p:cNvPr>
          <p:cNvSpPr txBox="1">
            <a:spLocks/>
          </p:cNvSpPr>
          <p:nvPr/>
        </p:nvSpPr>
        <p:spPr>
          <a:xfrm>
            <a:off x="1625600" y="321469"/>
            <a:ext cx="6896100"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Technical Committee</a:t>
            </a:r>
          </a:p>
        </p:txBody>
      </p:sp>
      <p:sp>
        <p:nvSpPr>
          <p:cNvPr id="6" name="TextBox 5">
            <a:extLst>
              <a:ext uri="{FF2B5EF4-FFF2-40B4-BE49-F238E27FC236}">
                <a16:creationId xmlns:a16="http://schemas.microsoft.com/office/drawing/2014/main" id="{3C0F3375-3AE2-9B41-ABCF-C67F9E9D58E3}"/>
              </a:ext>
            </a:extLst>
          </p:cNvPr>
          <p:cNvSpPr txBox="1"/>
          <p:nvPr/>
        </p:nvSpPr>
        <p:spPr>
          <a:xfrm>
            <a:off x="3517901" y="1255448"/>
            <a:ext cx="5003799" cy="2062103"/>
          </a:xfrm>
          <a:prstGeom prst="rect">
            <a:avLst/>
          </a:prstGeom>
          <a:noFill/>
        </p:spPr>
        <p:txBody>
          <a:bodyPr wrap="square" rtlCol="0">
            <a:spAutoFit/>
          </a:bodyPr>
          <a:lstStyle/>
          <a:p>
            <a:r>
              <a:rPr lang="en-US" b="1" dirty="0"/>
              <a:t>Daily </a:t>
            </a:r>
            <a:r>
              <a:rPr lang="en-US" b="1" dirty="0" err="1"/>
              <a:t>Practise</a:t>
            </a:r>
            <a:endParaRPr lang="en-US" b="1" dirty="0"/>
          </a:p>
          <a:p>
            <a:endParaRPr lang="en-US" dirty="0"/>
          </a:p>
          <a:p>
            <a:pPr marL="285750" lvl="0" indent="-285750">
              <a:buFont typeface="Arial" panose="020B0604020202020204" pitchFamily="34" charset="0"/>
              <a:buChar char="•"/>
            </a:pPr>
            <a:r>
              <a:rPr lang="nl-NL" dirty="0" err="1"/>
              <a:t>Monthly</a:t>
            </a:r>
            <a:r>
              <a:rPr lang="nl-NL" dirty="0"/>
              <a:t> meetings</a:t>
            </a:r>
            <a:endParaRPr lang="en-US" dirty="0"/>
          </a:p>
          <a:p>
            <a:pPr marL="285750" lvl="0" indent="-285750">
              <a:buFont typeface="Arial" panose="020B0604020202020204" pitchFamily="34" charset="0"/>
              <a:buChar char="•"/>
            </a:pPr>
            <a:r>
              <a:rPr lang="en-US" dirty="0"/>
              <a:t>Work on projects for the RSF</a:t>
            </a:r>
          </a:p>
          <a:p>
            <a:pPr marL="285750" lvl="0" indent="-285750">
              <a:buFont typeface="Arial" panose="020B0604020202020204" pitchFamily="34" charset="0"/>
              <a:buChar char="•"/>
            </a:pPr>
            <a:r>
              <a:rPr lang="en-US" dirty="0"/>
              <a:t>Projects are being assigned to 1 or 2 members of the Technical Committee, they are responsible</a:t>
            </a:r>
          </a:p>
          <a:p>
            <a:pPr marL="285750" lvl="0" indent="-285750">
              <a:buFont typeface="Arial" panose="020B0604020202020204" pitchFamily="34" charset="0"/>
              <a:buChar char="•"/>
            </a:pPr>
            <a:r>
              <a:rPr lang="en-US" dirty="0"/>
              <a:t>Supervising expert group meetings</a:t>
            </a:r>
          </a:p>
          <a:p>
            <a:endParaRPr lang="en-US" dirty="0"/>
          </a:p>
        </p:txBody>
      </p:sp>
      <p:pic>
        <p:nvPicPr>
          <p:cNvPr id="3" name="Picture 2">
            <a:extLst>
              <a:ext uri="{FF2B5EF4-FFF2-40B4-BE49-F238E27FC236}">
                <a16:creationId xmlns:a16="http://schemas.microsoft.com/office/drawing/2014/main" id="{E603FC83-137E-0946-89EE-11F39BC6401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339" y="1621569"/>
            <a:ext cx="3022158" cy="2266619"/>
          </a:xfrm>
          <a:prstGeom prst="rect">
            <a:avLst/>
          </a:prstGeom>
        </p:spPr>
      </p:pic>
    </p:spTree>
    <p:extLst>
      <p:ext uri="{BB962C8B-B14F-4D97-AF65-F5344CB8AC3E}">
        <p14:creationId xmlns:p14="http://schemas.microsoft.com/office/powerpoint/2010/main" val="202468717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3358F59B-7BB3-704F-910B-7CE05A8C027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9C3E7151-D976-8546-9CA9-22E9DEDA0567}"/>
              </a:ext>
            </a:extLst>
          </p:cNvPr>
          <p:cNvSpPr txBox="1">
            <a:spLocks/>
          </p:cNvSpPr>
          <p:nvPr/>
        </p:nvSpPr>
        <p:spPr>
          <a:xfrm>
            <a:off x="1625600" y="321469"/>
            <a:ext cx="6896100"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Advancing the Standards</a:t>
            </a:r>
          </a:p>
        </p:txBody>
      </p:sp>
      <p:sp>
        <p:nvSpPr>
          <p:cNvPr id="6" name="TextBox 5">
            <a:extLst>
              <a:ext uri="{FF2B5EF4-FFF2-40B4-BE49-F238E27FC236}">
                <a16:creationId xmlns:a16="http://schemas.microsoft.com/office/drawing/2014/main" id="{3C0F3375-3AE2-9B41-ABCF-C67F9E9D58E3}"/>
              </a:ext>
            </a:extLst>
          </p:cNvPr>
          <p:cNvSpPr txBox="1"/>
          <p:nvPr/>
        </p:nvSpPr>
        <p:spPr>
          <a:xfrm>
            <a:off x="3517901" y="1255448"/>
            <a:ext cx="5003799" cy="3046988"/>
          </a:xfrm>
          <a:prstGeom prst="rect">
            <a:avLst/>
          </a:prstGeom>
          <a:noFill/>
        </p:spPr>
        <p:txBody>
          <a:bodyPr wrap="square" rtlCol="0">
            <a:spAutoFit/>
          </a:bodyPr>
          <a:lstStyle/>
          <a:p>
            <a:r>
              <a:rPr lang="nl-NL" b="1" dirty="0"/>
              <a:t>RSF </a:t>
            </a:r>
            <a:r>
              <a:rPr lang="nl-NL" b="1" dirty="0" err="1"/>
              <a:t>Projects</a:t>
            </a:r>
            <a:endParaRPr lang="nl-NL" b="1" dirty="0"/>
          </a:p>
          <a:p>
            <a:endParaRPr lang="en-US" dirty="0"/>
          </a:p>
          <a:p>
            <a:pPr marL="285750" lvl="0" indent="-285750">
              <a:buFont typeface="Arial" panose="020B0604020202020204" pitchFamily="34" charset="0"/>
              <a:buChar char="•"/>
            </a:pPr>
            <a:r>
              <a:rPr lang="en-US" dirty="0"/>
              <a:t>Receiving a question from the market</a:t>
            </a:r>
          </a:p>
          <a:p>
            <a:pPr marL="285750" lvl="0" indent="-285750">
              <a:buFont typeface="Arial" panose="020B0604020202020204" pitchFamily="34" charset="0"/>
              <a:buChar char="•"/>
            </a:pPr>
            <a:r>
              <a:rPr lang="en-US" dirty="0"/>
              <a:t>The Technical Committee reviews:</a:t>
            </a:r>
          </a:p>
          <a:p>
            <a:pPr marL="742950" lvl="1" indent="-285750">
              <a:buFont typeface="Arial" panose="020B0604020202020204" pitchFamily="34" charset="0"/>
              <a:buChar char="•"/>
            </a:pPr>
            <a:r>
              <a:rPr lang="en-US" dirty="0"/>
              <a:t>Relevance “Is it an addition to the standard?”</a:t>
            </a:r>
          </a:p>
          <a:p>
            <a:pPr marL="742950" lvl="1" indent="-285750">
              <a:buFont typeface="Arial" panose="020B0604020202020204" pitchFamily="34" charset="0"/>
              <a:buChar char="•"/>
            </a:pPr>
            <a:r>
              <a:rPr lang="en-US" dirty="0"/>
              <a:t>Is there enough support from stakeholders?</a:t>
            </a:r>
          </a:p>
          <a:p>
            <a:pPr marL="742950" lvl="1" indent="-285750">
              <a:buFont typeface="Arial" panose="020B0604020202020204" pitchFamily="34" charset="0"/>
              <a:buChar char="•"/>
            </a:pPr>
            <a:r>
              <a:rPr lang="en-US" dirty="0"/>
              <a:t>What is the urgency?</a:t>
            </a:r>
          </a:p>
          <a:p>
            <a:pPr marL="285750" lvl="0" indent="-285750">
              <a:buFont typeface="Arial" panose="020B0604020202020204" pitchFamily="34" charset="0"/>
              <a:buChar char="•"/>
            </a:pPr>
            <a:r>
              <a:rPr lang="en-US" dirty="0"/>
              <a:t>The Technical Committee writes a project execution plan</a:t>
            </a:r>
          </a:p>
          <a:p>
            <a:pPr marL="285750" lvl="0" indent="-285750">
              <a:buFont typeface="Arial" panose="020B0604020202020204" pitchFamily="34" charset="0"/>
              <a:buChar char="•"/>
            </a:pPr>
            <a:r>
              <a:rPr lang="en-US" dirty="0"/>
              <a:t>The project execution plan is reviewed by the Board</a:t>
            </a:r>
          </a:p>
          <a:p>
            <a:endParaRPr lang="en-US" dirty="0"/>
          </a:p>
        </p:txBody>
      </p:sp>
      <p:pic>
        <p:nvPicPr>
          <p:cNvPr id="7" name="Picture 6">
            <a:extLst>
              <a:ext uri="{FF2B5EF4-FFF2-40B4-BE49-F238E27FC236}">
                <a16:creationId xmlns:a16="http://schemas.microsoft.com/office/drawing/2014/main" id="{4E1171B8-FE8B-D440-98C4-72FBCC3548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7338" y="3564568"/>
            <a:ext cx="3094616" cy="1387691"/>
          </a:xfrm>
          <a:prstGeom prst="rect">
            <a:avLst/>
          </a:prstGeom>
        </p:spPr>
      </p:pic>
      <p:pic>
        <p:nvPicPr>
          <p:cNvPr id="3" name="Picture 2">
            <a:extLst>
              <a:ext uri="{FF2B5EF4-FFF2-40B4-BE49-F238E27FC236}">
                <a16:creationId xmlns:a16="http://schemas.microsoft.com/office/drawing/2014/main" id="{666679DA-0776-1346-BFF9-6F8E039FB15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7339" y="1215602"/>
            <a:ext cx="3094616" cy="2196989"/>
          </a:xfrm>
          <a:prstGeom prst="rect">
            <a:avLst/>
          </a:prstGeom>
        </p:spPr>
      </p:pic>
    </p:spTree>
    <p:extLst>
      <p:ext uri="{BB962C8B-B14F-4D97-AF65-F5344CB8AC3E}">
        <p14:creationId xmlns:p14="http://schemas.microsoft.com/office/powerpoint/2010/main" val="70737582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3358F59B-7BB3-704F-910B-7CE05A8C027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9C3E7151-D976-8546-9CA9-22E9DEDA0567}"/>
              </a:ext>
            </a:extLst>
          </p:cNvPr>
          <p:cNvSpPr txBox="1">
            <a:spLocks/>
          </p:cNvSpPr>
          <p:nvPr/>
        </p:nvSpPr>
        <p:spPr>
          <a:xfrm>
            <a:off x="1625600" y="321469"/>
            <a:ext cx="6896100"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A Project Execution plan</a:t>
            </a:r>
          </a:p>
        </p:txBody>
      </p:sp>
      <p:sp>
        <p:nvSpPr>
          <p:cNvPr id="6" name="TextBox 5">
            <a:extLst>
              <a:ext uri="{FF2B5EF4-FFF2-40B4-BE49-F238E27FC236}">
                <a16:creationId xmlns:a16="http://schemas.microsoft.com/office/drawing/2014/main" id="{3C0F3375-3AE2-9B41-ABCF-C67F9E9D58E3}"/>
              </a:ext>
            </a:extLst>
          </p:cNvPr>
          <p:cNvSpPr txBox="1"/>
          <p:nvPr/>
        </p:nvSpPr>
        <p:spPr>
          <a:xfrm>
            <a:off x="3517901" y="1255448"/>
            <a:ext cx="5003799" cy="2800767"/>
          </a:xfrm>
          <a:prstGeom prst="rect">
            <a:avLst/>
          </a:prstGeom>
          <a:noFill/>
        </p:spPr>
        <p:txBody>
          <a:bodyPr wrap="square" rtlCol="0">
            <a:spAutoFit/>
          </a:bodyPr>
          <a:lstStyle/>
          <a:p>
            <a:pPr marL="285750" lvl="0" indent="-285750">
              <a:buFont typeface="Arial" panose="020B0604020202020204" pitchFamily="34" charset="0"/>
              <a:buChar char="•"/>
            </a:pPr>
            <a:r>
              <a:rPr lang="en-US" dirty="0"/>
              <a:t>The problem </a:t>
            </a:r>
          </a:p>
          <a:p>
            <a:pPr marL="742950" lvl="1" indent="-285750">
              <a:buFont typeface="Arial" panose="020B0604020202020204" pitchFamily="34" charset="0"/>
              <a:buChar char="•"/>
            </a:pPr>
            <a:r>
              <a:rPr lang="en-US" dirty="0"/>
              <a:t>Which question needs to be answered?</a:t>
            </a:r>
          </a:p>
          <a:p>
            <a:pPr marL="285750" lvl="0" indent="-285750">
              <a:buFont typeface="Arial" panose="020B0604020202020204" pitchFamily="34" charset="0"/>
              <a:buChar char="•"/>
            </a:pPr>
            <a:r>
              <a:rPr lang="en-US" dirty="0"/>
              <a:t>Organization </a:t>
            </a:r>
          </a:p>
          <a:p>
            <a:pPr marL="742950" lvl="1" indent="-285750">
              <a:buFont typeface="Arial" panose="020B0604020202020204" pitchFamily="34" charset="0"/>
              <a:buChar char="•"/>
            </a:pPr>
            <a:r>
              <a:rPr lang="en-US" dirty="0"/>
              <a:t>Is it dealt with internally within the Technical Committee (small changes)?</a:t>
            </a:r>
          </a:p>
          <a:p>
            <a:pPr marL="742950" lvl="1" indent="-285750">
              <a:buFont typeface="Arial" panose="020B0604020202020204" pitchFamily="34" charset="0"/>
              <a:buChar char="•"/>
            </a:pPr>
            <a:r>
              <a:rPr lang="en-US" dirty="0"/>
              <a:t>Is there a need for an expert group?</a:t>
            </a:r>
          </a:p>
          <a:p>
            <a:pPr marL="285750" lvl="0" indent="-285750">
              <a:buFont typeface="Arial" panose="020B0604020202020204" pitchFamily="34" charset="0"/>
              <a:buChar char="•"/>
            </a:pPr>
            <a:r>
              <a:rPr lang="en-US" dirty="0"/>
              <a:t>Which Technical Committee member is responsible?</a:t>
            </a:r>
          </a:p>
          <a:p>
            <a:pPr marL="285750" lvl="0" indent="-285750">
              <a:buFont typeface="Arial" panose="020B0604020202020204" pitchFamily="34" charset="0"/>
              <a:buChar char="•"/>
            </a:pPr>
            <a:r>
              <a:rPr lang="en-US" dirty="0"/>
              <a:t>What is the expected scope of work?</a:t>
            </a:r>
          </a:p>
          <a:p>
            <a:pPr marL="285750" lvl="0" indent="-285750">
              <a:buFont typeface="Arial" panose="020B0604020202020204" pitchFamily="34" charset="0"/>
              <a:buChar char="•"/>
            </a:pPr>
            <a:r>
              <a:rPr lang="en-US" dirty="0"/>
              <a:t>What are the preliminary planning and budget?</a:t>
            </a:r>
          </a:p>
          <a:p>
            <a:endParaRPr lang="en-US" dirty="0"/>
          </a:p>
        </p:txBody>
      </p:sp>
      <p:pic>
        <p:nvPicPr>
          <p:cNvPr id="7" name="Picture 6">
            <a:extLst>
              <a:ext uri="{FF2B5EF4-FFF2-40B4-BE49-F238E27FC236}">
                <a16:creationId xmlns:a16="http://schemas.microsoft.com/office/drawing/2014/main" id="{369BBBD4-6D66-504B-ACFA-64767A3BE45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639" y="1382669"/>
            <a:ext cx="2345827" cy="325600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261565530"/>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3358F59B-7BB3-704F-910B-7CE05A8C027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9C3E7151-D976-8546-9CA9-22E9DEDA0567}"/>
              </a:ext>
            </a:extLst>
          </p:cNvPr>
          <p:cNvSpPr txBox="1">
            <a:spLocks/>
          </p:cNvSpPr>
          <p:nvPr/>
        </p:nvSpPr>
        <p:spPr>
          <a:xfrm>
            <a:off x="1625600" y="321469"/>
            <a:ext cx="6896100"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Execution of a project plan</a:t>
            </a:r>
          </a:p>
        </p:txBody>
      </p:sp>
      <p:sp>
        <p:nvSpPr>
          <p:cNvPr id="6" name="TextBox 5">
            <a:extLst>
              <a:ext uri="{FF2B5EF4-FFF2-40B4-BE49-F238E27FC236}">
                <a16:creationId xmlns:a16="http://schemas.microsoft.com/office/drawing/2014/main" id="{3C0F3375-3AE2-9B41-ABCF-C67F9E9D58E3}"/>
              </a:ext>
            </a:extLst>
          </p:cNvPr>
          <p:cNvSpPr txBox="1"/>
          <p:nvPr/>
        </p:nvSpPr>
        <p:spPr>
          <a:xfrm>
            <a:off x="3517901" y="1255448"/>
            <a:ext cx="5003799" cy="3539430"/>
          </a:xfrm>
          <a:prstGeom prst="rect">
            <a:avLst/>
          </a:prstGeom>
          <a:noFill/>
        </p:spPr>
        <p:txBody>
          <a:bodyPr wrap="square" rtlCol="0">
            <a:spAutoFit/>
          </a:bodyPr>
          <a:lstStyle/>
          <a:p>
            <a:pPr marL="285750" lvl="0" indent="-285750">
              <a:buFont typeface="Arial" panose="020B0604020202020204" pitchFamily="34" charset="0"/>
              <a:buChar char="•"/>
            </a:pPr>
            <a:r>
              <a:rPr lang="en-US" dirty="0"/>
              <a:t>Project can start after approval from the Board</a:t>
            </a:r>
          </a:p>
          <a:p>
            <a:pPr marL="285750" lvl="0" indent="-285750">
              <a:buFont typeface="Arial" panose="020B0604020202020204" pitchFamily="34" charset="0"/>
              <a:buChar char="•"/>
            </a:pPr>
            <a:r>
              <a:rPr lang="en-US" dirty="0"/>
              <a:t>Internal project within the Technical Committee are being planned and executed</a:t>
            </a:r>
          </a:p>
          <a:p>
            <a:pPr marL="285750" lvl="0" indent="-285750">
              <a:buFont typeface="Arial" panose="020B0604020202020204" pitchFamily="34" charset="0"/>
              <a:buChar char="•"/>
            </a:pPr>
            <a:r>
              <a:rPr lang="en-US" dirty="0"/>
              <a:t>When there is need for an expert group</a:t>
            </a:r>
          </a:p>
          <a:p>
            <a:pPr marL="742950" lvl="1" indent="-285750">
              <a:buFont typeface="Arial" panose="020B0604020202020204" pitchFamily="34" charset="0"/>
              <a:buChar char="•"/>
            </a:pPr>
            <a:r>
              <a:rPr lang="en-US" dirty="0"/>
              <a:t>Assign a Technical Committee member the project</a:t>
            </a:r>
          </a:p>
          <a:p>
            <a:pPr marL="742950" lvl="1" indent="-285750">
              <a:buFont typeface="Arial" panose="020B0604020202020204" pitchFamily="34" charset="0"/>
              <a:buChar char="•"/>
            </a:pPr>
            <a:r>
              <a:rPr lang="en-US" dirty="0"/>
              <a:t>Invite experts to join the expert group</a:t>
            </a:r>
          </a:p>
          <a:p>
            <a:pPr marL="742950" lvl="1" indent="-285750">
              <a:buFont typeface="Arial" panose="020B0604020202020204" pitchFamily="34" charset="0"/>
              <a:buChar char="•"/>
            </a:pPr>
            <a:r>
              <a:rPr lang="en-US" dirty="0"/>
              <a:t>Appoint a chairman of the expert group</a:t>
            </a:r>
          </a:p>
          <a:p>
            <a:pPr marL="742950" lvl="1" indent="-285750">
              <a:buFont typeface="Arial" panose="020B0604020202020204" pitchFamily="34" charset="0"/>
              <a:buChar char="•"/>
            </a:pPr>
            <a:r>
              <a:rPr lang="en-US" dirty="0"/>
              <a:t>Setup a meeting schedule</a:t>
            </a:r>
          </a:p>
          <a:p>
            <a:pPr marL="742950" lvl="1" indent="-285750">
              <a:buFont typeface="Arial" panose="020B0604020202020204" pitchFamily="34" charset="0"/>
              <a:buChar char="•"/>
            </a:pPr>
            <a:r>
              <a:rPr lang="en-US" dirty="0"/>
              <a:t>Agree on a plan of action within the expert group</a:t>
            </a:r>
          </a:p>
          <a:p>
            <a:pPr marL="742950" lvl="1" indent="-285750">
              <a:buFont typeface="Arial" panose="020B0604020202020204" pitchFamily="34" charset="0"/>
              <a:buChar char="•"/>
            </a:pPr>
            <a:r>
              <a:rPr lang="en-US" dirty="0"/>
              <a:t>Monitoring and reporting to the Technical Committee</a:t>
            </a:r>
          </a:p>
          <a:p>
            <a:endParaRPr lang="en-US" dirty="0"/>
          </a:p>
        </p:txBody>
      </p:sp>
      <p:pic>
        <p:nvPicPr>
          <p:cNvPr id="7" name="Picture 6">
            <a:extLst>
              <a:ext uri="{FF2B5EF4-FFF2-40B4-BE49-F238E27FC236}">
                <a16:creationId xmlns:a16="http://schemas.microsoft.com/office/drawing/2014/main" id="{B876A4E7-807F-254B-B83C-98F4AB8AD3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639" y="1382669"/>
            <a:ext cx="2345827" cy="325600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75809274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3358F59B-7BB3-704F-910B-7CE05A8C027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9C3E7151-D976-8546-9CA9-22E9DEDA0567}"/>
              </a:ext>
            </a:extLst>
          </p:cNvPr>
          <p:cNvSpPr txBox="1">
            <a:spLocks/>
          </p:cNvSpPr>
          <p:nvPr/>
        </p:nvSpPr>
        <p:spPr>
          <a:xfrm>
            <a:off x="1625600" y="321469"/>
            <a:ext cx="6896100"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Results for the expert group</a:t>
            </a:r>
          </a:p>
        </p:txBody>
      </p:sp>
      <p:sp>
        <p:nvSpPr>
          <p:cNvPr id="6" name="TextBox 5">
            <a:extLst>
              <a:ext uri="{FF2B5EF4-FFF2-40B4-BE49-F238E27FC236}">
                <a16:creationId xmlns:a16="http://schemas.microsoft.com/office/drawing/2014/main" id="{3C0F3375-3AE2-9B41-ABCF-C67F9E9D58E3}"/>
              </a:ext>
            </a:extLst>
          </p:cNvPr>
          <p:cNvSpPr txBox="1"/>
          <p:nvPr/>
        </p:nvSpPr>
        <p:spPr>
          <a:xfrm>
            <a:off x="3517901" y="1255448"/>
            <a:ext cx="5570440" cy="3785652"/>
          </a:xfrm>
          <a:prstGeom prst="rect">
            <a:avLst/>
          </a:prstGeom>
          <a:noFill/>
        </p:spPr>
        <p:txBody>
          <a:bodyPr wrap="square" rtlCol="0">
            <a:spAutoFit/>
          </a:bodyPr>
          <a:lstStyle/>
          <a:p>
            <a:pPr marL="285750" lvl="0" indent="-285750">
              <a:buFont typeface="Arial" panose="020B0604020202020204" pitchFamily="34" charset="0"/>
              <a:buChar char="•"/>
            </a:pPr>
            <a:r>
              <a:rPr lang="en-US" dirty="0"/>
              <a:t>Review the deliverables according to the execution plan</a:t>
            </a:r>
          </a:p>
          <a:p>
            <a:pPr marL="742950" lvl="1" indent="-285750">
              <a:buFont typeface="Arial" panose="020B0604020202020204" pitchFamily="34" charset="0"/>
              <a:buChar char="•"/>
            </a:pPr>
            <a:r>
              <a:rPr lang="en-US" dirty="0"/>
              <a:t>Are the requirements met</a:t>
            </a:r>
          </a:p>
          <a:p>
            <a:pPr marL="285750" lvl="0" indent="-285750">
              <a:buFont typeface="Arial" panose="020B0604020202020204" pitchFamily="34" charset="0"/>
              <a:buChar char="•"/>
            </a:pPr>
            <a:r>
              <a:rPr lang="en-US" dirty="0"/>
              <a:t>A review by the entire Technical Committee</a:t>
            </a:r>
          </a:p>
          <a:p>
            <a:pPr marL="742950" lvl="1" indent="-285750">
              <a:buFont typeface="Arial" panose="020B0604020202020204" pitchFamily="34" charset="0"/>
              <a:buChar char="•"/>
            </a:pPr>
            <a:r>
              <a:rPr lang="en-US" dirty="0"/>
              <a:t>When approved the deliverables are being sent to the Board</a:t>
            </a:r>
          </a:p>
          <a:p>
            <a:pPr marL="742950" lvl="1" indent="-285750">
              <a:buFont typeface="Arial" panose="020B0604020202020204" pitchFamily="34" charset="0"/>
              <a:buChar char="•"/>
            </a:pPr>
            <a:r>
              <a:rPr lang="en-US" dirty="0"/>
              <a:t>When not approved they are being sent back to the expert group</a:t>
            </a:r>
          </a:p>
          <a:p>
            <a:pPr marL="285750" lvl="0" indent="-285750">
              <a:buFont typeface="Arial" panose="020B0604020202020204" pitchFamily="34" charset="0"/>
              <a:buChar char="•"/>
            </a:pPr>
            <a:r>
              <a:rPr lang="en-US" dirty="0"/>
              <a:t>A Review by the Board</a:t>
            </a:r>
          </a:p>
          <a:p>
            <a:pPr marL="742950" lvl="1" indent="-285750">
              <a:buFont typeface="Arial" panose="020B0604020202020204" pitchFamily="34" charset="0"/>
              <a:buChar char="•"/>
            </a:pPr>
            <a:r>
              <a:rPr lang="en-US" dirty="0"/>
              <a:t>When approved the project is a go</a:t>
            </a:r>
          </a:p>
          <a:p>
            <a:pPr marL="742950" lvl="1" indent="-285750">
              <a:buFont typeface="Arial" panose="020B0604020202020204" pitchFamily="34" charset="0"/>
              <a:buChar char="•"/>
            </a:pPr>
            <a:r>
              <a:rPr lang="en-US" dirty="0"/>
              <a:t>When not approved the Technical Committee is provided a list of remarks</a:t>
            </a:r>
          </a:p>
          <a:p>
            <a:pPr marL="1200150" lvl="2" indent="-285750">
              <a:buFont typeface="Arial" panose="020B0604020202020204" pitchFamily="34" charset="0"/>
              <a:buChar char="•"/>
            </a:pPr>
            <a:r>
              <a:rPr lang="en-US" dirty="0"/>
              <a:t>The Technical Committee can address them</a:t>
            </a:r>
          </a:p>
          <a:p>
            <a:pPr marL="1200150" lvl="2" indent="-285750">
              <a:buFont typeface="Arial" panose="020B0604020202020204" pitchFamily="34" charset="0"/>
              <a:buChar char="•"/>
            </a:pPr>
            <a:r>
              <a:rPr lang="en-US" dirty="0"/>
              <a:t>The remarks can be passed on to the expert group </a:t>
            </a:r>
          </a:p>
          <a:p>
            <a:endParaRPr lang="en-US" dirty="0"/>
          </a:p>
        </p:txBody>
      </p:sp>
      <p:pic>
        <p:nvPicPr>
          <p:cNvPr id="13" name="Picture 12">
            <a:extLst>
              <a:ext uri="{FF2B5EF4-FFF2-40B4-BE49-F238E27FC236}">
                <a16:creationId xmlns:a16="http://schemas.microsoft.com/office/drawing/2014/main" id="{264095B3-8D00-C645-9114-7424DB0DFE2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8639" y="1382669"/>
            <a:ext cx="2345827" cy="325600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59221812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3358F59B-7BB3-704F-910B-7CE05A8C027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9C3E7151-D976-8546-9CA9-22E9DEDA0567}"/>
              </a:ext>
            </a:extLst>
          </p:cNvPr>
          <p:cNvSpPr txBox="1">
            <a:spLocks/>
          </p:cNvSpPr>
          <p:nvPr/>
        </p:nvSpPr>
        <p:spPr>
          <a:xfrm>
            <a:off x="1625600" y="321469"/>
            <a:ext cx="6896100"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Publication</a:t>
            </a:r>
          </a:p>
        </p:txBody>
      </p:sp>
      <p:sp>
        <p:nvSpPr>
          <p:cNvPr id="6" name="TextBox 5">
            <a:extLst>
              <a:ext uri="{FF2B5EF4-FFF2-40B4-BE49-F238E27FC236}">
                <a16:creationId xmlns:a16="http://schemas.microsoft.com/office/drawing/2014/main" id="{3C0F3375-3AE2-9B41-ABCF-C67F9E9D58E3}"/>
              </a:ext>
            </a:extLst>
          </p:cNvPr>
          <p:cNvSpPr txBox="1"/>
          <p:nvPr/>
        </p:nvSpPr>
        <p:spPr>
          <a:xfrm>
            <a:off x="3517901" y="1255448"/>
            <a:ext cx="5570440" cy="2554545"/>
          </a:xfrm>
          <a:prstGeom prst="rect">
            <a:avLst/>
          </a:prstGeom>
          <a:noFill/>
        </p:spPr>
        <p:txBody>
          <a:bodyPr wrap="square" rtlCol="0">
            <a:spAutoFit/>
          </a:bodyPr>
          <a:lstStyle/>
          <a:p>
            <a:pPr marL="742950" lvl="1" indent="-285750">
              <a:buFont typeface="Arial" panose="020B0604020202020204" pitchFamily="34" charset="0"/>
              <a:buChar char="•"/>
            </a:pPr>
            <a:r>
              <a:rPr lang="en-US" dirty="0"/>
              <a:t>All changes and addition to the (NL)RS need to be presented for public consultation by the Stakeholders</a:t>
            </a:r>
          </a:p>
          <a:p>
            <a:pPr marL="742950" lvl="1" indent="-285750">
              <a:buFont typeface="Arial" panose="020B0604020202020204" pitchFamily="34" charset="0"/>
              <a:buChar char="•"/>
            </a:pPr>
            <a:r>
              <a:rPr lang="en-US" dirty="0"/>
              <a:t>There is a 6 week response </a:t>
            </a:r>
          </a:p>
          <a:p>
            <a:pPr marL="742950" lvl="1" indent="-285750">
              <a:buFont typeface="Arial" panose="020B0604020202020204" pitchFamily="34" charset="0"/>
              <a:buChar char="•"/>
            </a:pPr>
            <a:r>
              <a:rPr lang="en-US" dirty="0"/>
              <a:t>All remarks from the publish consultation are being addressed by the Technical Committee</a:t>
            </a:r>
          </a:p>
          <a:p>
            <a:pPr marL="742950" lvl="1" indent="-285750">
              <a:buFont typeface="Arial" panose="020B0604020202020204" pitchFamily="34" charset="0"/>
              <a:buChar char="•"/>
            </a:pPr>
            <a:r>
              <a:rPr lang="en-US" dirty="0"/>
              <a:t>When there are no more remarks Stakeholders vote on the addition to the Standard</a:t>
            </a:r>
          </a:p>
          <a:p>
            <a:pPr marL="742950" lvl="1" indent="-285750">
              <a:buFont typeface="Arial" panose="020B0604020202020204" pitchFamily="34" charset="0"/>
              <a:buChar char="•"/>
            </a:pPr>
            <a:r>
              <a:rPr lang="en-US" dirty="0"/>
              <a:t>The Technical Committee publishes the new version of the (NL)RS</a:t>
            </a:r>
          </a:p>
        </p:txBody>
      </p:sp>
      <p:pic>
        <p:nvPicPr>
          <p:cNvPr id="7" name="Picture 2">
            <a:extLst>
              <a:ext uri="{FF2B5EF4-FFF2-40B4-BE49-F238E27FC236}">
                <a16:creationId xmlns:a16="http://schemas.microsoft.com/office/drawing/2014/main" id="{13CA4759-7EDD-B140-AD6A-B782BD9BE80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7338" y="1255448"/>
            <a:ext cx="1613680" cy="1824069"/>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7">
            <a:extLst>
              <a:ext uri="{FF2B5EF4-FFF2-40B4-BE49-F238E27FC236}">
                <a16:creationId xmlns:a16="http://schemas.microsoft.com/office/drawing/2014/main" id="{EE427B50-9D7F-1A4D-A35E-ABAFFE0EB0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56950" y="1552164"/>
            <a:ext cx="1611392" cy="2240757"/>
          </a:xfrm>
          <a:prstGeom prst="rect">
            <a:avLst/>
          </a:prstGeom>
          <a:ln>
            <a:noFill/>
          </a:ln>
          <a:effectLst>
            <a:outerShdw blurRad="292100" dist="139700" dir="2700000" algn="tl" rotWithShape="0">
              <a:srgbClr val="333333">
                <a:alpha val="65000"/>
              </a:srgbClr>
            </a:outerShdw>
          </a:effectLst>
        </p:spPr>
      </p:pic>
      <p:pic>
        <p:nvPicPr>
          <p:cNvPr id="9" name="Picture 8">
            <a:extLst>
              <a:ext uri="{FF2B5EF4-FFF2-40B4-BE49-F238E27FC236}">
                <a16:creationId xmlns:a16="http://schemas.microsoft.com/office/drawing/2014/main" id="{6C87F072-125C-8643-93EF-C2291E59669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453207" y="1844763"/>
            <a:ext cx="1580772" cy="2240757"/>
          </a:xfrm>
          <a:prstGeom prst="rect">
            <a:avLst/>
          </a:prstGeom>
          <a:ln>
            <a:noFill/>
          </a:ln>
          <a:effectLst>
            <a:outerShdw blurRad="292100" dist="139700" dir="2700000" algn="tl" rotWithShape="0">
              <a:srgbClr val="333333">
                <a:alpha val="65000"/>
              </a:srgbClr>
            </a:outerShdw>
          </a:effectLst>
        </p:spPr>
      </p:pic>
      <p:pic>
        <p:nvPicPr>
          <p:cNvPr id="10" name="Picture 9">
            <a:extLst>
              <a:ext uri="{FF2B5EF4-FFF2-40B4-BE49-F238E27FC236}">
                <a16:creationId xmlns:a16="http://schemas.microsoft.com/office/drawing/2014/main" id="{6878DF5F-9F5F-2348-BF66-DCDE8A39E454}"/>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826029" y="2353018"/>
            <a:ext cx="1583433" cy="2240757"/>
          </a:xfrm>
          <a:prstGeom prst="rect">
            <a:avLst/>
          </a:prstGeom>
          <a:ln>
            <a:noFill/>
          </a:ln>
          <a:effectLst>
            <a:outerShdw blurRad="292100" dist="139700" dir="2700000" algn="tl" rotWithShape="0">
              <a:srgbClr val="333333">
                <a:alpha val="65000"/>
              </a:srgbClr>
            </a:outerShdw>
          </a:effectLst>
        </p:spPr>
      </p:pic>
      <p:pic>
        <p:nvPicPr>
          <p:cNvPr id="11" name="Picture 10">
            <a:extLst>
              <a:ext uri="{FF2B5EF4-FFF2-40B4-BE49-F238E27FC236}">
                <a16:creationId xmlns:a16="http://schemas.microsoft.com/office/drawing/2014/main" id="{2F28EB6A-CC91-8C41-9B6C-2CBDB2959D3B}"/>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76501" y="2807739"/>
            <a:ext cx="1580771" cy="2240757"/>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58776595"/>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3358F59B-7BB3-704F-910B-7CE05A8C027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9C3E7151-D976-8546-9CA9-22E9DEDA0567}"/>
              </a:ext>
            </a:extLst>
          </p:cNvPr>
          <p:cNvSpPr txBox="1">
            <a:spLocks/>
          </p:cNvSpPr>
          <p:nvPr/>
        </p:nvSpPr>
        <p:spPr>
          <a:xfrm>
            <a:off x="1625600" y="321469"/>
            <a:ext cx="6896100"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Expert groups</a:t>
            </a:r>
          </a:p>
        </p:txBody>
      </p:sp>
      <p:sp>
        <p:nvSpPr>
          <p:cNvPr id="6" name="TextBox 5">
            <a:extLst>
              <a:ext uri="{FF2B5EF4-FFF2-40B4-BE49-F238E27FC236}">
                <a16:creationId xmlns:a16="http://schemas.microsoft.com/office/drawing/2014/main" id="{3C0F3375-3AE2-9B41-ABCF-C67F9E9D58E3}"/>
              </a:ext>
            </a:extLst>
          </p:cNvPr>
          <p:cNvSpPr txBox="1"/>
          <p:nvPr/>
        </p:nvSpPr>
        <p:spPr>
          <a:xfrm>
            <a:off x="3517901" y="1255448"/>
            <a:ext cx="5562489" cy="3785652"/>
          </a:xfrm>
          <a:prstGeom prst="rect">
            <a:avLst/>
          </a:prstGeom>
          <a:noFill/>
        </p:spPr>
        <p:txBody>
          <a:bodyPr wrap="square" rtlCol="0">
            <a:spAutoFit/>
          </a:bodyPr>
          <a:lstStyle/>
          <a:p>
            <a:r>
              <a:rPr lang="en-US" b="1" dirty="0"/>
              <a:t>Who </a:t>
            </a:r>
            <a:r>
              <a:rPr lang="en-US" b="1" dirty="0" err="1"/>
              <a:t>particaptes</a:t>
            </a:r>
            <a:r>
              <a:rPr lang="en-US" b="1" dirty="0"/>
              <a:t> in an expert group</a:t>
            </a:r>
            <a:endParaRPr lang="en-US" dirty="0"/>
          </a:p>
          <a:p>
            <a:pPr marL="285750" indent="-285750">
              <a:buFont typeface="Arial" panose="020B0604020202020204" pitchFamily="34" charset="0"/>
              <a:buChar char="•"/>
            </a:pPr>
            <a:r>
              <a:rPr lang="en-US" dirty="0"/>
              <a:t>1-2 Technical Committee members (as monitor and for questions)</a:t>
            </a:r>
          </a:p>
          <a:p>
            <a:pPr marL="285750" indent="-285750">
              <a:buFont typeface="Arial" panose="020B0604020202020204" pitchFamily="34" charset="0"/>
              <a:buChar char="•"/>
            </a:pPr>
            <a:r>
              <a:rPr lang="en-US" dirty="0"/>
              <a:t>Experts from the Industry</a:t>
            </a:r>
          </a:p>
          <a:p>
            <a:pPr marL="285750" indent="-285750">
              <a:buFont typeface="Arial" panose="020B0604020202020204" pitchFamily="34" charset="0"/>
              <a:buChar char="•"/>
            </a:pPr>
            <a:r>
              <a:rPr lang="en-US" dirty="0"/>
              <a:t>Stakeholders</a:t>
            </a:r>
          </a:p>
          <a:p>
            <a:pPr marL="285750" indent="-285750">
              <a:buFont typeface="Arial" panose="020B0604020202020204" pitchFamily="34" charset="0"/>
              <a:buChar char="•"/>
            </a:pPr>
            <a:r>
              <a:rPr lang="en-US" dirty="0"/>
              <a:t>Open to anyone interested (usually trough the Revit </a:t>
            </a:r>
            <a:r>
              <a:rPr lang="en-US" dirty="0" err="1"/>
              <a:t>Usergroup</a:t>
            </a:r>
            <a:r>
              <a:rPr lang="en-US" dirty="0"/>
              <a:t>)</a:t>
            </a:r>
          </a:p>
          <a:p>
            <a:r>
              <a:rPr lang="en-US" b="1" dirty="0"/>
              <a:t> </a:t>
            </a:r>
            <a:endParaRPr lang="en-US" dirty="0"/>
          </a:p>
          <a:p>
            <a:r>
              <a:rPr lang="en-US" b="1" dirty="0"/>
              <a:t>Why participate in an expert group</a:t>
            </a:r>
            <a:endParaRPr lang="en-US" dirty="0"/>
          </a:p>
          <a:p>
            <a:pPr marL="285750" indent="-285750">
              <a:buFont typeface="Arial" panose="020B0604020202020204" pitchFamily="34" charset="0"/>
              <a:buChar char="•"/>
            </a:pPr>
            <a:r>
              <a:rPr lang="en-US" dirty="0"/>
              <a:t>All Stakeholders have voting rights</a:t>
            </a:r>
          </a:p>
          <a:p>
            <a:pPr marL="285750" indent="-285750">
              <a:buFont typeface="Arial" panose="020B0604020202020204" pitchFamily="34" charset="0"/>
              <a:buChar char="•"/>
            </a:pPr>
            <a:r>
              <a:rPr lang="en-US" dirty="0"/>
              <a:t>Help develop new additions to the (NL)RS</a:t>
            </a:r>
          </a:p>
          <a:p>
            <a:pPr marL="285750" lvl="0" indent="-285750">
              <a:buFont typeface="Arial" panose="020B0604020202020204" pitchFamily="34" charset="0"/>
              <a:buChar char="•"/>
            </a:pPr>
            <a:r>
              <a:rPr lang="en-US" dirty="0"/>
              <a:t>Peer group for discussion</a:t>
            </a:r>
          </a:p>
          <a:p>
            <a:pPr marL="285750" indent="-285750">
              <a:buFont typeface="Arial" panose="020B0604020202020204" pitchFamily="34" charset="0"/>
              <a:buChar char="•"/>
            </a:pPr>
            <a:endParaRPr lang="en-US" dirty="0"/>
          </a:p>
          <a:p>
            <a:pPr marL="285750" lvl="0" indent="-285750">
              <a:buFont typeface="Arial" panose="020B0604020202020204" pitchFamily="34" charset="0"/>
              <a:buChar char="•"/>
            </a:pPr>
            <a:endParaRPr lang="en-US" dirty="0"/>
          </a:p>
          <a:p>
            <a:endParaRPr lang="en-US" dirty="0"/>
          </a:p>
        </p:txBody>
      </p:sp>
      <p:pic>
        <p:nvPicPr>
          <p:cNvPr id="7" name="Picture 7">
            <a:extLst>
              <a:ext uri="{FF2B5EF4-FFF2-40B4-BE49-F238E27FC236}">
                <a16:creationId xmlns:a16="http://schemas.microsoft.com/office/drawing/2014/main" id="{68999717-C955-B148-A4C8-D75D7FCE0F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2741" y="3638640"/>
            <a:ext cx="2465935" cy="1232968"/>
          </a:xfrm>
          <a:prstGeom prst="rect">
            <a:avLst/>
          </a:prstGeom>
        </p:spPr>
      </p:pic>
      <p:pic>
        <p:nvPicPr>
          <p:cNvPr id="8" name="Picture 7">
            <a:extLst>
              <a:ext uri="{FF2B5EF4-FFF2-40B4-BE49-F238E27FC236}">
                <a16:creationId xmlns:a16="http://schemas.microsoft.com/office/drawing/2014/main" id="{2C2E8A78-5E92-B04B-80A1-3D0B54D5F97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86935" y="1315172"/>
            <a:ext cx="3120054" cy="2080036"/>
          </a:xfrm>
          <a:prstGeom prst="rect">
            <a:avLst/>
          </a:prstGeom>
        </p:spPr>
      </p:pic>
    </p:spTree>
    <p:extLst>
      <p:ext uri="{BB962C8B-B14F-4D97-AF65-F5344CB8AC3E}">
        <p14:creationId xmlns:p14="http://schemas.microsoft.com/office/powerpoint/2010/main" val="244416730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3358F59B-7BB3-704F-910B-7CE05A8C027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9C3E7151-D976-8546-9CA9-22E9DEDA0567}"/>
              </a:ext>
            </a:extLst>
          </p:cNvPr>
          <p:cNvSpPr txBox="1">
            <a:spLocks/>
          </p:cNvSpPr>
          <p:nvPr/>
        </p:nvSpPr>
        <p:spPr>
          <a:xfrm>
            <a:off x="1625600" y="321469"/>
            <a:ext cx="6896100"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Active Projects</a:t>
            </a:r>
          </a:p>
        </p:txBody>
      </p:sp>
      <p:sp>
        <p:nvSpPr>
          <p:cNvPr id="6" name="TextBox 5">
            <a:extLst>
              <a:ext uri="{FF2B5EF4-FFF2-40B4-BE49-F238E27FC236}">
                <a16:creationId xmlns:a16="http://schemas.microsoft.com/office/drawing/2014/main" id="{3C0F3375-3AE2-9B41-ABCF-C67F9E9D58E3}"/>
              </a:ext>
            </a:extLst>
          </p:cNvPr>
          <p:cNvSpPr txBox="1"/>
          <p:nvPr/>
        </p:nvSpPr>
        <p:spPr>
          <a:xfrm>
            <a:off x="3517901" y="1255448"/>
            <a:ext cx="5562489" cy="3539430"/>
          </a:xfrm>
          <a:prstGeom prst="rect">
            <a:avLst/>
          </a:prstGeom>
          <a:noFill/>
        </p:spPr>
        <p:txBody>
          <a:bodyPr wrap="square" rtlCol="0">
            <a:spAutoFit/>
          </a:bodyPr>
          <a:lstStyle/>
          <a:p>
            <a:r>
              <a:rPr lang="en-US" b="1" dirty="0"/>
              <a:t>BERS</a:t>
            </a:r>
            <a:endParaRPr lang="en-US" dirty="0"/>
          </a:p>
          <a:p>
            <a:pPr marL="285750" indent="-285750">
              <a:buFont typeface="Arial" panose="020B0604020202020204" pitchFamily="34" charset="0"/>
              <a:buChar char="•"/>
            </a:pPr>
            <a:r>
              <a:rPr lang="en-US" dirty="0"/>
              <a:t>Submitter for review by the Technical Committee</a:t>
            </a:r>
          </a:p>
          <a:p>
            <a:r>
              <a:rPr lang="en-US" b="1" dirty="0"/>
              <a:t>Family guide Doors</a:t>
            </a:r>
            <a:endParaRPr lang="en-US" dirty="0"/>
          </a:p>
          <a:p>
            <a:pPr marL="285750" indent="-285750">
              <a:buFont typeface="Arial" panose="020B0604020202020204" pitchFamily="34" charset="0"/>
              <a:buChar char="•"/>
            </a:pPr>
            <a:r>
              <a:rPr lang="en-US" dirty="0"/>
              <a:t>Being reviewed by the Technical Committee</a:t>
            </a:r>
          </a:p>
          <a:p>
            <a:r>
              <a:rPr lang="en-US" b="1" dirty="0"/>
              <a:t>Revit Standards international 1.0</a:t>
            </a:r>
            <a:endParaRPr lang="en-US" dirty="0"/>
          </a:p>
          <a:p>
            <a:pPr marL="285750" indent="-285750">
              <a:buFont typeface="Arial" panose="020B0604020202020204" pitchFamily="34" charset="0"/>
              <a:buChar char="•"/>
            </a:pPr>
            <a:r>
              <a:rPr lang="en-US" dirty="0"/>
              <a:t>Start project execution plan</a:t>
            </a:r>
            <a:endParaRPr lang="en-US" b="1" dirty="0"/>
          </a:p>
          <a:p>
            <a:r>
              <a:rPr lang="en-US" b="1" dirty="0"/>
              <a:t>(NL)RS Digital Documentation system</a:t>
            </a:r>
            <a:endParaRPr lang="en-US" dirty="0"/>
          </a:p>
          <a:p>
            <a:pPr marL="285750" indent="-285750">
              <a:buFont typeface="Arial" panose="020B0604020202020204" pitchFamily="34" charset="0"/>
              <a:buChar char="•"/>
            </a:pPr>
            <a:r>
              <a:rPr lang="en-US" dirty="0"/>
              <a:t>Being developed by the Technical Committee</a:t>
            </a:r>
          </a:p>
          <a:p>
            <a:r>
              <a:rPr lang="en-US" b="1" dirty="0"/>
              <a:t>NLRS - IFC asset property mapping</a:t>
            </a:r>
            <a:endParaRPr lang="en-US" dirty="0"/>
          </a:p>
          <a:p>
            <a:pPr marL="285750" indent="-285750">
              <a:buFont typeface="Arial" panose="020B0604020202020204" pitchFamily="34" charset="0"/>
              <a:buChar char="•"/>
            </a:pPr>
            <a:r>
              <a:rPr lang="en-US" dirty="0"/>
              <a:t>Project execution plan </a:t>
            </a:r>
            <a:r>
              <a:rPr lang="en-US" dirty="0" err="1"/>
              <a:t>approaved</a:t>
            </a:r>
            <a:r>
              <a:rPr lang="en-US" dirty="0"/>
              <a:t> by the Board</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endParaRPr lang="en-US" dirty="0"/>
          </a:p>
          <a:p>
            <a:pPr marL="285750" lvl="0" indent="-285750">
              <a:buFont typeface="Arial" panose="020B0604020202020204" pitchFamily="34" charset="0"/>
              <a:buChar char="•"/>
            </a:pPr>
            <a:endParaRPr lang="en-US" dirty="0"/>
          </a:p>
          <a:p>
            <a:endParaRPr lang="en-US" dirty="0"/>
          </a:p>
        </p:txBody>
      </p:sp>
      <p:grpSp>
        <p:nvGrpSpPr>
          <p:cNvPr id="10" name="Group 9">
            <a:extLst>
              <a:ext uri="{FF2B5EF4-FFF2-40B4-BE49-F238E27FC236}">
                <a16:creationId xmlns:a16="http://schemas.microsoft.com/office/drawing/2014/main" id="{D0182CCB-1CBB-B44A-8A0C-9F53D3ECFA1D}"/>
              </a:ext>
            </a:extLst>
          </p:cNvPr>
          <p:cNvGrpSpPr/>
          <p:nvPr/>
        </p:nvGrpSpPr>
        <p:grpSpPr>
          <a:xfrm>
            <a:off x="208841" y="1122617"/>
            <a:ext cx="1508185" cy="2104333"/>
            <a:chOff x="4732187" y="1488402"/>
            <a:chExt cx="2390011" cy="3334723"/>
          </a:xfrm>
        </p:grpSpPr>
        <p:pic>
          <p:nvPicPr>
            <p:cNvPr id="11" name="Afbeelding 10">
              <a:extLst>
                <a:ext uri="{FF2B5EF4-FFF2-40B4-BE49-F238E27FC236}">
                  <a16:creationId xmlns:a16="http://schemas.microsoft.com/office/drawing/2014/main" id="{3205F916-26FA-A246-B42C-C164462952C7}"/>
                </a:ext>
              </a:extLst>
            </p:cNvPr>
            <p:cNvPicPr>
              <a:picLocks noChangeAspect="1"/>
            </p:cNvPicPr>
            <p:nvPr/>
          </p:nvPicPr>
          <p:blipFill>
            <a:blip r:embed="rId3"/>
            <a:stretch>
              <a:fillRect/>
            </a:stretch>
          </p:blipFill>
          <p:spPr>
            <a:xfrm>
              <a:off x="4732187" y="1488402"/>
              <a:ext cx="2390011" cy="3334723"/>
            </a:xfrm>
            <a:prstGeom prst="rect">
              <a:avLst/>
            </a:prstGeom>
            <a:ln>
              <a:noFill/>
            </a:ln>
            <a:effectLst>
              <a:outerShdw blurRad="292100" dist="139700" dir="2700000" algn="tl" rotWithShape="0">
                <a:srgbClr val="333333">
                  <a:alpha val="65000"/>
                </a:srgbClr>
              </a:outerShdw>
            </a:effectLst>
          </p:spPr>
        </p:pic>
        <p:pic>
          <p:nvPicPr>
            <p:cNvPr id="12" name="Picture 4" descr="Afbeeldingsresultaat">
              <a:extLst>
                <a:ext uri="{FF2B5EF4-FFF2-40B4-BE49-F238E27FC236}">
                  <a16:creationId xmlns:a16="http://schemas.microsoft.com/office/drawing/2014/main" id="{5E31E791-2757-944A-BFE0-924256EAFC8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422344" y="3695263"/>
              <a:ext cx="1025177" cy="889854"/>
            </a:xfrm>
            <a:prstGeom prst="rect">
              <a:avLst/>
            </a:prstGeom>
            <a:noFill/>
            <a:extLst>
              <a:ext uri="{909E8E84-426E-40DD-AFC4-6F175D3DCCD1}">
                <a14:hiddenFill xmlns:a14="http://schemas.microsoft.com/office/drawing/2010/main">
                  <a:solidFill>
                    <a:srgbClr val="FFFFFF"/>
                  </a:solidFill>
                </a14:hiddenFill>
              </a:ext>
            </a:extLst>
          </p:spPr>
        </p:pic>
        <p:sp>
          <p:nvSpPr>
            <p:cNvPr id="13" name="Rechthoek 3">
              <a:extLst>
                <a:ext uri="{FF2B5EF4-FFF2-40B4-BE49-F238E27FC236}">
                  <a16:creationId xmlns:a16="http://schemas.microsoft.com/office/drawing/2014/main" id="{3F49BA6E-580B-7340-A11D-9EEC6EC6BAE5}"/>
                </a:ext>
              </a:extLst>
            </p:cNvPr>
            <p:cNvSpPr/>
            <p:nvPr/>
          </p:nvSpPr>
          <p:spPr>
            <a:xfrm>
              <a:off x="5005190" y="2207343"/>
              <a:ext cx="834308" cy="100209"/>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l-BE" sz="600" dirty="0">
                  <a:solidFill>
                    <a:schemeClr val="bg2">
                      <a:lumMod val="50000"/>
                    </a:schemeClr>
                  </a:solidFill>
                  <a:latin typeface="Arial" panose="020B0604020202020204" pitchFamily="34" charset="0"/>
                  <a:cs typeface="Arial" panose="020B0604020202020204" pitchFamily="34" charset="0"/>
                </a:rPr>
                <a:t>Belgische</a:t>
              </a:r>
            </a:p>
          </p:txBody>
        </p:sp>
      </p:grpSp>
      <p:pic>
        <p:nvPicPr>
          <p:cNvPr id="14" name="Picture 13">
            <a:extLst>
              <a:ext uri="{FF2B5EF4-FFF2-40B4-BE49-F238E27FC236}">
                <a16:creationId xmlns:a16="http://schemas.microsoft.com/office/drawing/2014/main" id="{4342D2A0-CA4E-3A40-85CC-54D9388B730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818928" y="1122617"/>
            <a:ext cx="1484529" cy="2104333"/>
          </a:xfrm>
          <a:prstGeom prst="rect">
            <a:avLst/>
          </a:prstGeom>
          <a:ln>
            <a:noFill/>
          </a:ln>
          <a:effectLst>
            <a:outerShdw blurRad="292100" dist="139700" dir="2700000" algn="tl" rotWithShape="0">
              <a:srgbClr val="333333">
                <a:alpha val="65000"/>
              </a:srgbClr>
            </a:outerShdw>
          </a:effectLst>
        </p:spPr>
      </p:pic>
      <p:pic>
        <p:nvPicPr>
          <p:cNvPr id="15" name="Picture 14">
            <a:extLst>
              <a:ext uri="{FF2B5EF4-FFF2-40B4-BE49-F238E27FC236}">
                <a16:creationId xmlns:a16="http://schemas.microsoft.com/office/drawing/2014/main" id="{DBB1EB50-7515-B44B-9F04-BB9AA459482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220234" y="3408801"/>
            <a:ext cx="3094616" cy="1387691"/>
          </a:xfrm>
          <a:prstGeom prst="rect">
            <a:avLst/>
          </a:prstGeom>
        </p:spPr>
      </p:pic>
    </p:spTree>
    <p:extLst>
      <p:ext uri="{BB962C8B-B14F-4D97-AF65-F5344CB8AC3E}">
        <p14:creationId xmlns:p14="http://schemas.microsoft.com/office/powerpoint/2010/main" val="143648128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5">
            <a:extLst>
              <a:ext uri="{FF2B5EF4-FFF2-40B4-BE49-F238E27FC236}">
                <a16:creationId xmlns:a16="http://schemas.microsoft.com/office/drawing/2014/main" id="{3358F59B-7BB3-704F-910B-7CE05A8C027F}"/>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9C3E7151-D976-8546-9CA9-22E9DEDA0567}"/>
              </a:ext>
            </a:extLst>
          </p:cNvPr>
          <p:cNvSpPr txBox="1">
            <a:spLocks/>
          </p:cNvSpPr>
          <p:nvPr/>
        </p:nvSpPr>
        <p:spPr>
          <a:xfrm>
            <a:off x="1625600" y="321469"/>
            <a:ext cx="6896100" cy="742156"/>
          </a:xfrm>
          <a:prstGeom prst="rect">
            <a:avLst/>
          </a:prstGeom>
        </p:spPr>
        <p:txBody>
          <a:bodyPr/>
          <a:lst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a:lstStyle>
          <a:p>
            <a:r>
              <a:rPr lang="en-GB" b="1" kern="0" dirty="0">
                <a:latin typeface="Calibri" panose="020F0502020204030204" pitchFamily="34" charset="0"/>
                <a:cs typeface="Calibri" panose="020F0502020204030204" pitchFamily="34" charset="0"/>
              </a:rPr>
              <a:t>Revit Standards Foundation</a:t>
            </a:r>
          </a:p>
        </p:txBody>
      </p:sp>
      <p:sp>
        <p:nvSpPr>
          <p:cNvPr id="6" name="TextBox 5">
            <a:extLst>
              <a:ext uri="{FF2B5EF4-FFF2-40B4-BE49-F238E27FC236}">
                <a16:creationId xmlns:a16="http://schemas.microsoft.com/office/drawing/2014/main" id="{3C0F3375-3AE2-9B41-ABCF-C67F9E9D58E3}"/>
              </a:ext>
            </a:extLst>
          </p:cNvPr>
          <p:cNvSpPr txBox="1"/>
          <p:nvPr/>
        </p:nvSpPr>
        <p:spPr>
          <a:xfrm>
            <a:off x="3517901" y="1255448"/>
            <a:ext cx="5562489" cy="2308324"/>
          </a:xfrm>
          <a:prstGeom prst="rect">
            <a:avLst/>
          </a:prstGeom>
          <a:noFill/>
        </p:spPr>
        <p:txBody>
          <a:bodyPr wrap="square" rtlCol="0">
            <a:spAutoFit/>
          </a:bodyPr>
          <a:lstStyle/>
          <a:p>
            <a:r>
              <a:rPr lang="en-US" dirty="0">
                <a:hlinkClick r:id="rId3"/>
              </a:rPr>
              <a:t>www.revitstandards.org</a:t>
            </a:r>
            <a:endParaRPr lang="en-US" dirty="0"/>
          </a:p>
          <a:p>
            <a:r>
              <a:rPr lang="en-US" dirty="0"/>
              <a:t>@</a:t>
            </a:r>
            <a:r>
              <a:rPr lang="en-US" dirty="0" err="1"/>
              <a:t>revitstandards</a:t>
            </a:r>
            <a:endParaRPr lang="en-US" dirty="0"/>
          </a:p>
          <a:p>
            <a:endParaRPr lang="en-US" dirty="0"/>
          </a:p>
          <a:p>
            <a:r>
              <a:rPr lang="en-US" dirty="0">
                <a:hlinkClick r:id="rId4"/>
              </a:rPr>
              <a:t>Secretary@revitstandards.org</a:t>
            </a:r>
            <a:endParaRPr lang="en-US" dirty="0"/>
          </a:p>
          <a:p>
            <a:r>
              <a:rPr lang="en-US" dirty="0">
                <a:hlinkClick r:id="rId5"/>
              </a:rPr>
              <a:t>TC@revitstandards.org</a:t>
            </a:r>
            <a:endParaRPr lang="en-US" dirty="0"/>
          </a:p>
          <a:p>
            <a:endParaRPr lang="en-US" dirty="0"/>
          </a:p>
          <a:p>
            <a:pPr marL="285750" indent="-285750">
              <a:buFont typeface="Arial" panose="020B0604020202020204" pitchFamily="34" charset="0"/>
              <a:buChar char="•"/>
            </a:pPr>
            <a:endParaRPr lang="en-US" dirty="0"/>
          </a:p>
          <a:p>
            <a:pPr marL="285750" lvl="0" indent="-285750">
              <a:buFont typeface="Arial" panose="020B0604020202020204" pitchFamily="34" charset="0"/>
              <a:buChar char="•"/>
            </a:pPr>
            <a:endParaRPr lang="en-US" dirty="0"/>
          </a:p>
          <a:p>
            <a:endParaRPr lang="en-US" dirty="0"/>
          </a:p>
        </p:txBody>
      </p:sp>
      <p:pic>
        <p:nvPicPr>
          <p:cNvPr id="3" name="Picture 2">
            <a:extLst>
              <a:ext uri="{FF2B5EF4-FFF2-40B4-BE49-F238E27FC236}">
                <a16:creationId xmlns:a16="http://schemas.microsoft.com/office/drawing/2014/main" id="{674F44DB-BC68-4247-AD38-C39855D2B8C6}"/>
              </a:ext>
            </a:extLst>
          </p:cNvPr>
          <p:cNvPicPr>
            <a:picLocks noChangeAspect="1"/>
          </p:cNvPicPr>
          <p:nvPr/>
        </p:nvPicPr>
        <p:blipFill rotWithShape="1">
          <a:blip r:embed="rId6">
            <a:extLst>
              <a:ext uri="{28A0092B-C50C-407E-A947-70E740481C1C}">
                <a14:useLocalDpi xmlns:a14="http://schemas.microsoft.com/office/drawing/2010/main" val="0"/>
              </a:ext>
            </a:extLst>
          </a:blip>
          <a:srcRect t="17585" b="16220"/>
          <a:stretch/>
        </p:blipFill>
        <p:spPr>
          <a:xfrm>
            <a:off x="287339" y="1255448"/>
            <a:ext cx="2737884" cy="1359283"/>
          </a:xfrm>
          <a:prstGeom prst="rect">
            <a:avLst/>
          </a:prstGeom>
        </p:spPr>
      </p:pic>
      <p:pic>
        <p:nvPicPr>
          <p:cNvPr id="8" name="Picture 7">
            <a:extLst>
              <a:ext uri="{FF2B5EF4-FFF2-40B4-BE49-F238E27FC236}">
                <a16:creationId xmlns:a16="http://schemas.microsoft.com/office/drawing/2014/main" id="{D2071032-B982-9649-8ED4-4BC4FC0494C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87339" y="2741465"/>
            <a:ext cx="2737884" cy="2053413"/>
          </a:xfrm>
          <a:prstGeom prst="rect">
            <a:avLst/>
          </a:prstGeom>
        </p:spPr>
      </p:pic>
    </p:spTree>
    <p:extLst>
      <p:ext uri="{BB962C8B-B14F-4D97-AF65-F5344CB8AC3E}">
        <p14:creationId xmlns:p14="http://schemas.microsoft.com/office/powerpoint/2010/main" val="3447048816"/>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Picture 5">
            <a:extLst>
              <a:ext uri="{FF2B5EF4-FFF2-40B4-BE49-F238E27FC236}">
                <a16:creationId xmlns:a16="http://schemas.microsoft.com/office/drawing/2014/main" id="{90552C13-D939-0843-AE03-AD286DA22C7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70300" y="430834"/>
            <a:ext cx="1803400" cy="1235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5" name="Picture 34">
            <a:extLst>
              <a:ext uri="{FF2B5EF4-FFF2-40B4-BE49-F238E27FC236}">
                <a16:creationId xmlns:a16="http://schemas.microsoft.com/office/drawing/2014/main" id="{261348DE-1B40-254C-BD33-8485E278A5F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96666" y="2546592"/>
            <a:ext cx="804834" cy="402417"/>
          </a:xfrm>
          <a:prstGeom prst="rect">
            <a:avLst/>
          </a:prstGeom>
        </p:spPr>
      </p:pic>
      <p:pic>
        <p:nvPicPr>
          <p:cNvPr id="36" name="Picture 35">
            <a:extLst>
              <a:ext uri="{FF2B5EF4-FFF2-40B4-BE49-F238E27FC236}">
                <a16:creationId xmlns:a16="http://schemas.microsoft.com/office/drawing/2014/main" id="{E03EDD98-B83D-9944-9789-99E242E8C6F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15611" y="1696766"/>
            <a:ext cx="1436169" cy="718085"/>
          </a:xfrm>
          <a:prstGeom prst="rect">
            <a:avLst/>
          </a:prstGeom>
        </p:spPr>
      </p:pic>
      <p:pic>
        <p:nvPicPr>
          <p:cNvPr id="37" name="Picture 36">
            <a:extLst>
              <a:ext uri="{FF2B5EF4-FFF2-40B4-BE49-F238E27FC236}">
                <a16:creationId xmlns:a16="http://schemas.microsoft.com/office/drawing/2014/main" id="{9EDCB12D-4F71-8146-B9E3-B737642990C3}"/>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899575" y="1696766"/>
            <a:ext cx="1436169" cy="718085"/>
          </a:xfrm>
          <a:prstGeom prst="rect">
            <a:avLst/>
          </a:prstGeom>
        </p:spPr>
      </p:pic>
      <p:pic>
        <p:nvPicPr>
          <p:cNvPr id="38" name="Picture 37">
            <a:extLst>
              <a:ext uri="{FF2B5EF4-FFF2-40B4-BE49-F238E27FC236}">
                <a16:creationId xmlns:a16="http://schemas.microsoft.com/office/drawing/2014/main" id="{02AD9BCD-7EF5-4846-97BD-F4CBCAE8305F}"/>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78400" y="1692858"/>
            <a:ext cx="1436169" cy="718085"/>
          </a:xfrm>
          <a:prstGeom prst="rect">
            <a:avLst/>
          </a:prstGeom>
        </p:spPr>
      </p:pic>
      <p:pic>
        <p:nvPicPr>
          <p:cNvPr id="40" name="Picture 39">
            <a:extLst>
              <a:ext uri="{FF2B5EF4-FFF2-40B4-BE49-F238E27FC236}">
                <a16:creationId xmlns:a16="http://schemas.microsoft.com/office/drawing/2014/main" id="{923689D1-5127-8642-9BB5-F8D2C8F6810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64244" y="2542669"/>
            <a:ext cx="804834" cy="402417"/>
          </a:xfrm>
          <a:prstGeom prst="rect">
            <a:avLst/>
          </a:prstGeom>
        </p:spPr>
      </p:pic>
      <p:pic>
        <p:nvPicPr>
          <p:cNvPr id="41" name="Picture 40">
            <a:extLst>
              <a:ext uri="{FF2B5EF4-FFF2-40B4-BE49-F238E27FC236}">
                <a16:creationId xmlns:a16="http://schemas.microsoft.com/office/drawing/2014/main" id="{3823A133-C4B8-EA4C-A797-7D998F2B34D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029114" y="2538279"/>
            <a:ext cx="804834" cy="402417"/>
          </a:xfrm>
          <a:prstGeom prst="rect">
            <a:avLst/>
          </a:prstGeom>
        </p:spPr>
      </p:pic>
      <p:pic>
        <p:nvPicPr>
          <p:cNvPr id="42" name="Picture 41">
            <a:extLst>
              <a:ext uri="{FF2B5EF4-FFF2-40B4-BE49-F238E27FC236}">
                <a16:creationId xmlns:a16="http://schemas.microsoft.com/office/drawing/2014/main" id="{552B65F3-BF7C-EE4E-99E9-7AFA6A26F87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762890" y="2546593"/>
            <a:ext cx="804834" cy="402417"/>
          </a:xfrm>
          <a:prstGeom prst="rect">
            <a:avLst/>
          </a:prstGeom>
        </p:spPr>
      </p:pic>
      <p:pic>
        <p:nvPicPr>
          <p:cNvPr id="43" name="Picture 42">
            <a:extLst>
              <a:ext uri="{FF2B5EF4-FFF2-40B4-BE49-F238E27FC236}">
                <a16:creationId xmlns:a16="http://schemas.microsoft.com/office/drawing/2014/main" id="{2C9B8C18-3478-5949-8930-72435966E6B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96002" y="2546592"/>
            <a:ext cx="804834" cy="402417"/>
          </a:xfrm>
          <a:prstGeom prst="rect">
            <a:avLst/>
          </a:prstGeom>
        </p:spPr>
      </p:pic>
      <p:pic>
        <p:nvPicPr>
          <p:cNvPr id="44" name="Picture 43">
            <a:extLst>
              <a:ext uri="{FF2B5EF4-FFF2-40B4-BE49-F238E27FC236}">
                <a16:creationId xmlns:a16="http://schemas.microsoft.com/office/drawing/2014/main" id="{5A48AF84-D326-A34E-B462-3CD8CB4E8A73}"/>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30442" y="2531885"/>
            <a:ext cx="804834" cy="402417"/>
          </a:xfrm>
          <a:prstGeom prst="rect">
            <a:avLst/>
          </a:prstGeom>
        </p:spPr>
      </p:pic>
      <p:pic>
        <p:nvPicPr>
          <p:cNvPr id="45" name="Picture 44">
            <a:extLst>
              <a:ext uri="{FF2B5EF4-FFF2-40B4-BE49-F238E27FC236}">
                <a16:creationId xmlns:a16="http://schemas.microsoft.com/office/drawing/2014/main" id="{C45D8F06-DF98-6443-9878-D1E384FAFF69}"/>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489686" y="3045309"/>
            <a:ext cx="804834" cy="402417"/>
          </a:xfrm>
          <a:prstGeom prst="rect">
            <a:avLst/>
          </a:prstGeom>
        </p:spPr>
      </p:pic>
      <p:pic>
        <p:nvPicPr>
          <p:cNvPr id="46" name="Picture 45">
            <a:extLst>
              <a:ext uri="{FF2B5EF4-FFF2-40B4-BE49-F238E27FC236}">
                <a16:creationId xmlns:a16="http://schemas.microsoft.com/office/drawing/2014/main" id="{E9ACA955-2FE6-AC42-98DB-09B6315C9D60}"/>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3622108" y="3045309"/>
            <a:ext cx="804834" cy="402417"/>
          </a:xfrm>
          <a:prstGeom prst="rect">
            <a:avLst/>
          </a:prstGeom>
        </p:spPr>
      </p:pic>
      <p:pic>
        <p:nvPicPr>
          <p:cNvPr id="47" name="Picture 46">
            <a:extLst>
              <a:ext uri="{FF2B5EF4-FFF2-40B4-BE49-F238E27FC236}">
                <a16:creationId xmlns:a16="http://schemas.microsoft.com/office/drawing/2014/main" id="{40D519A1-8905-0143-A6C8-9B71016892BB}"/>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4755910" y="3045311"/>
            <a:ext cx="804834" cy="402417"/>
          </a:xfrm>
          <a:prstGeom prst="rect">
            <a:avLst/>
          </a:prstGeom>
        </p:spPr>
      </p:pic>
      <p:pic>
        <p:nvPicPr>
          <p:cNvPr id="48" name="Picture 47">
            <a:extLst>
              <a:ext uri="{FF2B5EF4-FFF2-40B4-BE49-F238E27FC236}">
                <a16:creationId xmlns:a16="http://schemas.microsoft.com/office/drawing/2014/main" id="{F497F2CF-C04E-5141-918F-F542CC4F7A07}"/>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5889022" y="3045310"/>
            <a:ext cx="804834" cy="402417"/>
          </a:xfrm>
          <a:prstGeom prst="rect">
            <a:avLst/>
          </a:prstGeom>
        </p:spPr>
      </p:pic>
      <p:pic>
        <p:nvPicPr>
          <p:cNvPr id="49" name="Picture 48">
            <a:extLst>
              <a:ext uri="{FF2B5EF4-FFF2-40B4-BE49-F238E27FC236}">
                <a16:creationId xmlns:a16="http://schemas.microsoft.com/office/drawing/2014/main" id="{36B2F3D1-5DF8-D34C-8E29-C07B298118F0}"/>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7022134" y="3045309"/>
            <a:ext cx="804834" cy="402417"/>
          </a:xfrm>
          <a:prstGeom prst="rect">
            <a:avLst/>
          </a:prstGeom>
        </p:spPr>
      </p:pic>
      <p:pic>
        <p:nvPicPr>
          <p:cNvPr id="50" name="Picture 49">
            <a:extLst>
              <a:ext uri="{FF2B5EF4-FFF2-40B4-BE49-F238E27FC236}">
                <a16:creationId xmlns:a16="http://schemas.microsoft.com/office/drawing/2014/main" id="{245599C4-C247-964A-ACF4-0DFD48899D71}"/>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2401013" y="4082344"/>
            <a:ext cx="514242" cy="257121"/>
          </a:xfrm>
          <a:prstGeom prst="rect">
            <a:avLst/>
          </a:prstGeom>
        </p:spPr>
      </p:pic>
      <p:pic>
        <p:nvPicPr>
          <p:cNvPr id="51" name="Picture 50">
            <a:extLst>
              <a:ext uri="{FF2B5EF4-FFF2-40B4-BE49-F238E27FC236}">
                <a16:creationId xmlns:a16="http://schemas.microsoft.com/office/drawing/2014/main" id="{71AE3469-91E4-6948-9F5B-118430D8A342}"/>
              </a:ext>
            </a:extLst>
          </p:cNvPr>
          <p:cNvPicPr>
            <a:picLocks noChangeAspect="1"/>
          </p:cNvPicPr>
          <p:nvPr/>
        </p:nvPicPr>
        <p:blipFill>
          <a:blip r:embed="rId18">
            <a:extLst>
              <a:ext uri="{28A0092B-C50C-407E-A947-70E740481C1C}">
                <a14:useLocalDpi xmlns:a14="http://schemas.microsoft.com/office/drawing/2010/main" val="0"/>
              </a:ext>
            </a:extLst>
          </a:blip>
          <a:stretch>
            <a:fillRect/>
          </a:stretch>
        </p:blipFill>
        <p:spPr>
          <a:xfrm>
            <a:off x="3142963" y="4074492"/>
            <a:ext cx="514241" cy="257121"/>
          </a:xfrm>
          <a:prstGeom prst="rect">
            <a:avLst/>
          </a:prstGeom>
        </p:spPr>
      </p:pic>
      <p:pic>
        <p:nvPicPr>
          <p:cNvPr id="52" name="Picture 51">
            <a:extLst>
              <a:ext uri="{FF2B5EF4-FFF2-40B4-BE49-F238E27FC236}">
                <a16:creationId xmlns:a16="http://schemas.microsoft.com/office/drawing/2014/main" id="{9B7E38CE-3C2A-1C45-BCD1-AA3EE658907B}"/>
              </a:ext>
            </a:extLst>
          </p:cNvPr>
          <p:cNvPicPr>
            <a:picLocks noChangeAspect="1"/>
          </p:cNvPicPr>
          <p:nvPr/>
        </p:nvPicPr>
        <p:blipFill>
          <a:blip r:embed="rId19">
            <a:extLst>
              <a:ext uri="{28A0092B-C50C-407E-A947-70E740481C1C}">
                <a14:useLocalDpi xmlns:a14="http://schemas.microsoft.com/office/drawing/2010/main" val="0"/>
              </a:ext>
            </a:extLst>
          </a:blip>
          <a:stretch>
            <a:fillRect/>
          </a:stretch>
        </p:blipFill>
        <p:spPr>
          <a:xfrm>
            <a:off x="3884912" y="4076987"/>
            <a:ext cx="514241" cy="257121"/>
          </a:xfrm>
          <a:prstGeom prst="rect">
            <a:avLst/>
          </a:prstGeom>
        </p:spPr>
      </p:pic>
      <p:pic>
        <p:nvPicPr>
          <p:cNvPr id="53" name="Picture 52">
            <a:extLst>
              <a:ext uri="{FF2B5EF4-FFF2-40B4-BE49-F238E27FC236}">
                <a16:creationId xmlns:a16="http://schemas.microsoft.com/office/drawing/2014/main" id="{01C830D7-9630-2041-BDB2-71E9A5710174}"/>
              </a:ext>
            </a:extLst>
          </p:cNvPr>
          <p:cNvPicPr>
            <a:picLocks noChangeAspect="1"/>
          </p:cNvPicPr>
          <p:nvPr/>
        </p:nvPicPr>
        <p:blipFill>
          <a:blip r:embed="rId20">
            <a:extLst>
              <a:ext uri="{28A0092B-C50C-407E-A947-70E740481C1C}">
                <a14:useLocalDpi xmlns:a14="http://schemas.microsoft.com/office/drawing/2010/main" val="0"/>
              </a:ext>
            </a:extLst>
          </a:blip>
          <a:stretch>
            <a:fillRect/>
          </a:stretch>
        </p:blipFill>
        <p:spPr>
          <a:xfrm>
            <a:off x="4626861" y="4082343"/>
            <a:ext cx="514241" cy="257121"/>
          </a:xfrm>
          <a:prstGeom prst="rect">
            <a:avLst/>
          </a:prstGeom>
        </p:spPr>
      </p:pic>
      <p:pic>
        <p:nvPicPr>
          <p:cNvPr id="54" name="Picture 53">
            <a:extLst>
              <a:ext uri="{FF2B5EF4-FFF2-40B4-BE49-F238E27FC236}">
                <a16:creationId xmlns:a16="http://schemas.microsoft.com/office/drawing/2014/main" id="{8726D1BB-C663-D149-A87F-FF06429F9108}"/>
              </a:ext>
            </a:extLst>
          </p:cNvPr>
          <p:cNvPicPr>
            <a:picLocks noChangeAspect="1"/>
          </p:cNvPicPr>
          <p:nvPr/>
        </p:nvPicPr>
        <p:blipFill>
          <a:blip r:embed="rId21">
            <a:extLst>
              <a:ext uri="{28A0092B-C50C-407E-A947-70E740481C1C}">
                <a14:useLocalDpi xmlns:a14="http://schemas.microsoft.com/office/drawing/2010/main" val="0"/>
              </a:ext>
            </a:extLst>
          </a:blip>
          <a:stretch>
            <a:fillRect/>
          </a:stretch>
        </p:blipFill>
        <p:spPr>
          <a:xfrm>
            <a:off x="5368810" y="4082342"/>
            <a:ext cx="514241" cy="257121"/>
          </a:xfrm>
          <a:prstGeom prst="rect">
            <a:avLst/>
          </a:prstGeom>
        </p:spPr>
      </p:pic>
      <p:pic>
        <p:nvPicPr>
          <p:cNvPr id="55" name="Picture 54">
            <a:extLst>
              <a:ext uri="{FF2B5EF4-FFF2-40B4-BE49-F238E27FC236}">
                <a16:creationId xmlns:a16="http://schemas.microsoft.com/office/drawing/2014/main" id="{1F655FD9-5A3A-F24A-B9A5-E6E724D4DABA}"/>
              </a:ext>
            </a:extLst>
          </p:cNvPr>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6110759" y="4082395"/>
            <a:ext cx="514241" cy="257121"/>
          </a:xfrm>
          <a:prstGeom prst="rect">
            <a:avLst/>
          </a:prstGeom>
        </p:spPr>
      </p:pic>
      <p:pic>
        <p:nvPicPr>
          <p:cNvPr id="56" name="Picture 55">
            <a:extLst>
              <a:ext uri="{FF2B5EF4-FFF2-40B4-BE49-F238E27FC236}">
                <a16:creationId xmlns:a16="http://schemas.microsoft.com/office/drawing/2014/main" id="{F038CFC7-ECC3-2942-9FDD-7F1F14961DDE}"/>
              </a:ext>
            </a:extLst>
          </p:cNvPr>
          <p:cNvPicPr>
            <a:picLocks noChangeAspect="1"/>
          </p:cNvPicPr>
          <p:nvPr/>
        </p:nvPicPr>
        <p:blipFill>
          <a:blip r:embed="rId23">
            <a:extLst>
              <a:ext uri="{28A0092B-C50C-407E-A947-70E740481C1C}">
                <a14:useLocalDpi xmlns:a14="http://schemas.microsoft.com/office/drawing/2010/main" val="0"/>
              </a:ext>
            </a:extLst>
          </a:blip>
          <a:stretch>
            <a:fillRect/>
          </a:stretch>
        </p:blipFill>
        <p:spPr>
          <a:xfrm>
            <a:off x="6846892" y="4074491"/>
            <a:ext cx="514241" cy="257121"/>
          </a:xfrm>
          <a:prstGeom prst="rect">
            <a:avLst/>
          </a:prstGeom>
        </p:spPr>
      </p:pic>
      <p:pic>
        <p:nvPicPr>
          <p:cNvPr id="57" name="Picture 56">
            <a:extLst>
              <a:ext uri="{FF2B5EF4-FFF2-40B4-BE49-F238E27FC236}">
                <a16:creationId xmlns:a16="http://schemas.microsoft.com/office/drawing/2014/main" id="{23C91E7D-6429-4A41-AEF5-8EDE45D894E1}"/>
              </a:ext>
            </a:extLst>
          </p:cNvPr>
          <p:cNvPicPr>
            <a:picLocks noChangeAspect="1"/>
          </p:cNvPicPr>
          <p:nvPr/>
        </p:nvPicPr>
        <p:blipFill>
          <a:blip r:embed="rId24">
            <a:extLst>
              <a:ext uri="{28A0092B-C50C-407E-A947-70E740481C1C}">
                <a14:useLocalDpi xmlns:a14="http://schemas.microsoft.com/office/drawing/2010/main" val="0"/>
              </a:ext>
            </a:extLst>
          </a:blip>
          <a:stretch>
            <a:fillRect/>
          </a:stretch>
        </p:blipFill>
        <p:spPr>
          <a:xfrm>
            <a:off x="1659064" y="4079360"/>
            <a:ext cx="514241" cy="257121"/>
          </a:xfrm>
          <a:prstGeom prst="rect">
            <a:avLst/>
          </a:prstGeom>
        </p:spPr>
      </p:pic>
      <p:pic>
        <p:nvPicPr>
          <p:cNvPr id="58" name="Picture 57">
            <a:extLst>
              <a:ext uri="{FF2B5EF4-FFF2-40B4-BE49-F238E27FC236}">
                <a16:creationId xmlns:a16="http://schemas.microsoft.com/office/drawing/2014/main" id="{A0DC840A-36FE-A34B-97AD-38E77B4A6121}"/>
              </a:ext>
            </a:extLst>
          </p:cNvPr>
          <p:cNvPicPr>
            <a:picLocks noChangeAspect="1"/>
          </p:cNvPicPr>
          <p:nvPr/>
        </p:nvPicPr>
        <p:blipFill>
          <a:blip r:embed="rId25">
            <a:extLst>
              <a:ext uri="{28A0092B-C50C-407E-A947-70E740481C1C}">
                <a14:useLocalDpi xmlns:a14="http://schemas.microsoft.com/office/drawing/2010/main" val="0"/>
              </a:ext>
            </a:extLst>
          </a:blip>
          <a:stretch>
            <a:fillRect/>
          </a:stretch>
        </p:blipFill>
        <p:spPr>
          <a:xfrm>
            <a:off x="3761904" y="3630280"/>
            <a:ext cx="769987" cy="384993"/>
          </a:xfrm>
          <a:prstGeom prst="rect">
            <a:avLst/>
          </a:prstGeom>
        </p:spPr>
      </p:pic>
      <p:pic>
        <p:nvPicPr>
          <p:cNvPr id="59" name="Picture 58">
            <a:extLst>
              <a:ext uri="{FF2B5EF4-FFF2-40B4-BE49-F238E27FC236}">
                <a16:creationId xmlns:a16="http://schemas.microsoft.com/office/drawing/2014/main" id="{11D0DA89-FDF1-794D-908D-B6EB849EAB79}"/>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4620857" y="3630279"/>
            <a:ext cx="769986" cy="384993"/>
          </a:xfrm>
          <a:prstGeom prst="rect">
            <a:avLst/>
          </a:prstGeom>
        </p:spPr>
      </p:pic>
      <p:pic>
        <p:nvPicPr>
          <p:cNvPr id="60" name="Picture 59">
            <a:extLst>
              <a:ext uri="{FF2B5EF4-FFF2-40B4-BE49-F238E27FC236}">
                <a16:creationId xmlns:a16="http://schemas.microsoft.com/office/drawing/2014/main" id="{0CBC745D-10BE-8F41-A312-9F549532E6D5}"/>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8161536" y="2527856"/>
            <a:ext cx="804834" cy="402417"/>
          </a:xfrm>
          <a:prstGeom prst="rect">
            <a:avLst/>
          </a:prstGeom>
        </p:spPr>
      </p:pic>
      <p:pic>
        <p:nvPicPr>
          <p:cNvPr id="61" name="Picture 60">
            <a:extLst>
              <a:ext uri="{FF2B5EF4-FFF2-40B4-BE49-F238E27FC236}">
                <a16:creationId xmlns:a16="http://schemas.microsoft.com/office/drawing/2014/main" id="{CA3F1217-F11D-1249-A7C9-9139A3A1608A}"/>
              </a:ext>
            </a:extLst>
          </p:cNvPr>
          <p:cNvPicPr>
            <a:picLocks noChangeAspect="1"/>
          </p:cNvPicPr>
          <p:nvPr/>
        </p:nvPicPr>
        <p:blipFill>
          <a:blip r:embed="rId27">
            <a:extLst>
              <a:ext uri="{28A0092B-C50C-407E-A947-70E740481C1C}">
                <a14:useLocalDpi xmlns:a14="http://schemas.microsoft.com/office/drawing/2010/main" val="0"/>
              </a:ext>
            </a:extLst>
          </a:blip>
          <a:stretch>
            <a:fillRect/>
          </a:stretch>
        </p:blipFill>
        <p:spPr>
          <a:xfrm>
            <a:off x="1356229" y="3050443"/>
            <a:ext cx="804834" cy="402417"/>
          </a:xfrm>
          <a:prstGeom prst="rect">
            <a:avLst/>
          </a:prstGeom>
        </p:spPr>
      </p:pic>
      <p:pic>
        <p:nvPicPr>
          <p:cNvPr id="62" name="Picture 61">
            <a:extLst>
              <a:ext uri="{FF2B5EF4-FFF2-40B4-BE49-F238E27FC236}">
                <a16:creationId xmlns:a16="http://schemas.microsoft.com/office/drawing/2014/main" id="{799C83D1-C0E7-594C-B3B3-677C517D9F87}"/>
              </a:ext>
            </a:extLst>
          </p:cNvPr>
          <p:cNvPicPr>
            <a:picLocks noChangeAspect="1"/>
          </p:cNvPicPr>
          <p:nvPr/>
        </p:nvPicPr>
        <p:blipFill rotWithShape="1">
          <a:blip r:embed="rId28">
            <a:extLst>
              <a:ext uri="{28A0092B-C50C-407E-A947-70E740481C1C}">
                <a14:useLocalDpi xmlns:a14="http://schemas.microsoft.com/office/drawing/2010/main" val="0"/>
              </a:ext>
            </a:extLst>
          </a:blip>
          <a:srcRect t="24539" b="30004"/>
          <a:stretch/>
        </p:blipFill>
        <p:spPr>
          <a:xfrm>
            <a:off x="3636853" y="2555800"/>
            <a:ext cx="762300" cy="346527"/>
          </a:xfrm>
          <a:prstGeom prst="rect">
            <a:avLst/>
          </a:prstGeom>
        </p:spPr>
      </p:pic>
    </p:spTree>
    <p:extLst>
      <p:ext uri="{BB962C8B-B14F-4D97-AF65-F5344CB8AC3E}">
        <p14:creationId xmlns:p14="http://schemas.microsoft.com/office/powerpoint/2010/main" val="123646151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FA388B6-3315-4172-A776-A5EA1213CEF3}"/>
              </a:ext>
            </a:extLst>
          </p:cNvPr>
          <p:cNvSpPr>
            <a:spLocks noGrp="1"/>
          </p:cNvSpPr>
          <p:nvPr>
            <p:ph type="body" sz="quarter" idx="10"/>
          </p:nvPr>
        </p:nvSpPr>
        <p:spPr/>
        <p:txBody>
          <a:bodyPr/>
          <a:lstStyle/>
          <a:p>
            <a:r>
              <a:rPr lang="en-AU" b="1" dirty="0"/>
              <a:t>REMINDER</a:t>
            </a:r>
            <a:r>
              <a:rPr lang="en-AU" dirty="0"/>
              <a:t>:</a:t>
            </a:r>
          </a:p>
          <a:p>
            <a:r>
              <a:rPr lang="en-AU" dirty="0"/>
              <a:t>Speaker Feedback is appreciated</a:t>
            </a:r>
          </a:p>
        </p:txBody>
      </p:sp>
      <p:sp>
        <p:nvSpPr>
          <p:cNvPr id="5" name="Text Placeholder 4">
            <a:extLst>
              <a:ext uri="{FF2B5EF4-FFF2-40B4-BE49-F238E27FC236}">
                <a16:creationId xmlns:a16="http://schemas.microsoft.com/office/drawing/2014/main" id="{52B3D044-E377-4E22-BFCC-4840EA6C5C9C}"/>
              </a:ext>
            </a:extLst>
          </p:cNvPr>
          <p:cNvSpPr>
            <a:spLocks noGrp="1"/>
          </p:cNvSpPr>
          <p:nvPr>
            <p:ph type="body" sz="quarter" idx="11"/>
          </p:nvPr>
        </p:nvSpPr>
        <p:spPr/>
        <p:txBody>
          <a:bodyPr/>
          <a:lstStyle/>
          <a:p>
            <a:r>
              <a:rPr lang="en-AU" sz="2400" i="1" dirty="0"/>
              <a:t>Fill in the Survey on the Mobile App</a:t>
            </a:r>
          </a:p>
        </p:txBody>
      </p:sp>
      <p:sp>
        <p:nvSpPr>
          <p:cNvPr id="6" name="Text Placeholder 5">
            <a:extLst>
              <a:ext uri="{FF2B5EF4-FFF2-40B4-BE49-F238E27FC236}">
                <a16:creationId xmlns:a16="http://schemas.microsoft.com/office/drawing/2014/main" id="{DED30310-4B11-4520-81E4-52477398598B}"/>
              </a:ext>
            </a:extLst>
          </p:cNvPr>
          <p:cNvSpPr>
            <a:spLocks noGrp="1"/>
          </p:cNvSpPr>
          <p:nvPr>
            <p:ph type="body" sz="quarter" idx="12"/>
          </p:nvPr>
        </p:nvSpPr>
        <p:spPr/>
        <p:txBody>
          <a:bodyPr/>
          <a:lstStyle/>
          <a:p>
            <a:endParaRPr lang="en-AU" dirty="0"/>
          </a:p>
        </p:txBody>
      </p:sp>
      <p:pic>
        <p:nvPicPr>
          <p:cNvPr id="8" name="Picture 5">
            <a:extLst>
              <a:ext uri="{FF2B5EF4-FFF2-40B4-BE49-F238E27FC236}">
                <a16:creationId xmlns:a16="http://schemas.microsoft.com/office/drawing/2014/main" id="{50DCA374-B05E-A54D-A12C-FAEF96421486}"/>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9" name="Picture Placeholder 2">
            <a:extLst>
              <a:ext uri="{FF2B5EF4-FFF2-40B4-BE49-F238E27FC236}">
                <a16:creationId xmlns:a16="http://schemas.microsoft.com/office/drawing/2014/main" id="{8D6F211C-5EB0-4648-8F46-B6BADE977FB2}"/>
              </a:ext>
            </a:extLst>
          </p:cNvPr>
          <p:cNvPicPr>
            <a:picLocks noGrp="1" noChangeAspect="1"/>
          </p:cNvPicPr>
          <p:nvPr>
            <p:ph type="pic" sz="quarter" idx="13"/>
          </p:nvPr>
        </p:nvPicPr>
        <p:blipFill rotWithShape="1">
          <a:blip r:embed="rId3">
            <a:extLst>
              <a:ext uri="{28A0092B-C50C-407E-A947-70E740481C1C}">
                <a14:useLocalDpi xmlns:a14="http://schemas.microsoft.com/office/drawing/2010/main" val="0"/>
              </a:ext>
            </a:extLst>
          </a:blip>
          <a:srcRect l="-3820" r="-10392"/>
          <a:stretch/>
        </p:blipFill>
        <p:spPr>
          <a:xfrm>
            <a:off x="1430337" y="3439606"/>
            <a:ext cx="3801419" cy="1080000"/>
          </a:xfrm>
          <a:prstGeom prst="rect">
            <a:avLst/>
          </a:prstGeom>
        </p:spPr>
      </p:pic>
    </p:spTree>
    <p:extLst>
      <p:ext uri="{BB962C8B-B14F-4D97-AF65-F5344CB8AC3E}">
        <p14:creationId xmlns:p14="http://schemas.microsoft.com/office/powerpoint/2010/main" val="423159130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C182633-39B4-4F09-AAAF-77DBFB7C2DB0}"/>
              </a:ext>
            </a:extLst>
          </p:cNvPr>
          <p:cNvSpPr>
            <a:spLocks noGrp="1"/>
          </p:cNvSpPr>
          <p:nvPr>
            <p:ph type="body" sz="quarter" idx="12"/>
          </p:nvPr>
        </p:nvSpPr>
        <p:spPr/>
        <p:txBody>
          <a:bodyPr/>
          <a:lstStyle/>
          <a:p>
            <a:endParaRPr lang="en-AU"/>
          </a:p>
        </p:txBody>
      </p:sp>
      <p:sp>
        <p:nvSpPr>
          <p:cNvPr id="6" name="Text Placeholder 5">
            <a:extLst>
              <a:ext uri="{FF2B5EF4-FFF2-40B4-BE49-F238E27FC236}">
                <a16:creationId xmlns:a16="http://schemas.microsoft.com/office/drawing/2014/main" id="{DA7E6490-9C6F-4608-80F1-5241FC96FC5E}"/>
              </a:ext>
            </a:extLst>
          </p:cNvPr>
          <p:cNvSpPr>
            <a:spLocks noGrp="1"/>
          </p:cNvSpPr>
          <p:nvPr>
            <p:ph type="body" sz="quarter" idx="13"/>
          </p:nvPr>
        </p:nvSpPr>
        <p:spPr>
          <a:xfrm>
            <a:off x="573741" y="1648048"/>
            <a:ext cx="5541714" cy="793840"/>
          </a:xfrm>
        </p:spPr>
        <p:txBody>
          <a:bodyPr/>
          <a:lstStyle/>
          <a:p>
            <a:r>
              <a:rPr lang="en-AU" b="1" dirty="0">
                <a:latin typeface="Arial" panose="020B0604020202020204" pitchFamily="34" charset="0"/>
                <a:cs typeface="Arial" panose="020B0604020202020204" pitchFamily="34" charset="0"/>
              </a:rPr>
              <a:t>The Revit Standards officially recognised as an Open Standard</a:t>
            </a:r>
          </a:p>
          <a:p>
            <a:endParaRPr lang="en-AU" dirty="0"/>
          </a:p>
        </p:txBody>
      </p:sp>
      <p:sp>
        <p:nvSpPr>
          <p:cNvPr id="13" name="Text Placeholder 12">
            <a:extLst>
              <a:ext uri="{FF2B5EF4-FFF2-40B4-BE49-F238E27FC236}">
                <a16:creationId xmlns:a16="http://schemas.microsoft.com/office/drawing/2014/main" id="{406F5BF6-3CFF-4049-A5FD-C8CAE67C3E19}"/>
              </a:ext>
            </a:extLst>
          </p:cNvPr>
          <p:cNvSpPr>
            <a:spLocks noGrp="1"/>
          </p:cNvSpPr>
          <p:nvPr>
            <p:ph type="body" sz="quarter" idx="10"/>
          </p:nvPr>
        </p:nvSpPr>
        <p:spPr/>
        <p:txBody>
          <a:bodyPr/>
          <a:lstStyle/>
          <a:p>
            <a:r>
              <a:rPr lang="en-AU" dirty="0"/>
              <a:t>Mark </a:t>
            </a:r>
            <a:r>
              <a:rPr lang="en-AU" dirty="0" err="1"/>
              <a:t>Wieringa</a:t>
            </a:r>
            <a:endParaRPr lang="en-AU" dirty="0"/>
          </a:p>
        </p:txBody>
      </p:sp>
      <p:sp>
        <p:nvSpPr>
          <p:cNvPr id="15" name="Text Placeholder 14">
            <a:extLst>
              <a:ext uri="{FF2B5EF4-FFF2-40B4-BE49-F238E27FC236}">
                <a16:creationId xmlns:a16="http://schemas.microsoft.com/office/drawing/2014/main" id="{B3559398-D952-477F-8587-A1FB64F92528}"/>
              </a:ext>
            </a:extLst>
          </p:cNvPr>
          <p:cNvSpPr>
            <a:spLocks noGrp="1"/>
          </p:cNvSpPr>
          <p:nvPr>
            <p:ph type="body" sz="quarter" idx="11"/>
          </p:nvPr>
        </p:nvSpPr>
        <p:spPr/>
        <p:txBody>
          <a:bodyPr/>
          <a:lstStyle/>
          <a:p>
            <a:r>
              <a:rPr lang="en-AU" dirty="0"/>
              <a:t>Revit Standards Foundation, </a:t>
            </a:r>
            <a:r>
              <a:rPr lang="en-AU" dirty="0" err="1"/>
              <a:t>Bimforce</a:t>
            </a:r>
            <a:endParaRPr lang="en-AU" dirty="0"/>
          </a:p>
        </p:txBody>
      </p:sp>
      <p:sp>
        <p:nvSpPr>
          <p:cNvPr id="17" name="Text Placeholder 16">
            <a:extLst>
              <a:ext uri="{FF2B5EF4-FFF2-40B4-BE49-F238E27FC236}">
                <a16:creationId xmlns:a16="http://schemas.microsoft.com/office/drawing/2014/main" id="{1D3C7B6F-4375-4397-BA64-2998B138919A}"/>
              </a:ext>
            </a:extLst>
          </p:cNvPr>
          <p:cNvSpPr>
            <a:spLocks noGrp="1"/>
          </p:cNvSpPr>
          <p:nvPr>
            <p:ph type="body" sz="quarter" idx="14"/>
          </p:nvPr>
        </p:nvSpPr>
        <p:spPr/>
        <p:txBody>
          <a:bodyPr/>
          <a:lstStyle/>
          <a:p>
            <a:r>
              <a:rPr lang="en-AU" dirty="0"/>
              <a:t>@</a:t>
            </a:r>
            <a:r>
              <a:rPr lang="en-AU" dirty="0" err="1"/>
              <a:t>revitstandards</a:t>
            </a:r>
            <a:r>
              <a:rPr lang="en-AU" dirty="0"/>
              <a:t> @</a:t>
            </a:r>
            <a:r>
              <a:rPr lang="en-AU" dirty="0" err="1"/>
              <a:t>m_wieringa</a:t>
            </a:r>
            <a:endParaRPr lang="en-AU" dirty="0"/>
          </a:p>
        </p:txBody>
      </p:sp>
      <p:pic>
        <p:nvPicPr>
          <p:cNvPr id="7" name="Picture 5">
            <a:extLst>
              <a:ext uri="{FF2B5EF4-FFF2-40B4-BE49-F238E27FC236}">
                <a16:creationId xmlns:a16="http://schemas.microsoft.com/office/drawing/2014/main" id="{C0A3636F-DB32-4D41-903D-A56DBAC367F8}"/>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87338" y="240824"/>
            <a:ext cx="1143000" cy="78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Placeholder 2">
            <a:extLst>
              <a:ext uri="{FF2B5EF4-FFF2-40B4-BE49-F238E27FC236}">
                <a16:creationId xmlns:a16="http://schemas.microsoft.com/office/drawing/2014/main" id="{617160A4-AB54-D546-86B9-39A87854AE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4049" y="3996195"/>
            <a:ext cx="2935081" cy="953900"/>
          </a:xfrm>
          <a:prstGeom prst="rect">
            <a:avLst/>
          </a:prstGeom>
        </p:spPr>
      </p:pic>
    </p:spTree>
    <p:extLst>
      <p:ext uri="{BB962C8B-B14F-4D97-AF65-F5344CB8AC3E}">
        <p14:creationId xmlns:p14="http://schemas.microsoft.com/office/powerpoint/2010/main" val="1130998095"/>
      </p:ext>
    </p:extLst>
  </p:cSld>
  <p:clrMapOvr>
    <a:masterClrMapping/>
  </p:clrMapOvr>
</p:sld>
</file>

<file path=ppt/theme/theme1.xml><?xml version="1.0" encoding="utf-8"?>
<a:theme xmlns:a="http://schemas.openxmlformats.org/drawingml/2006/main" name="1 - Title">
  <a:themeElements>
    <a:clrScheme name="Custom 1">
      <a:dk1>
        <a:srgbClr val="4D4D4D"/>
      </a:dk1>
      <a:lt1>
        <a:srgbClr val="DADADA"/>
      </a:lt1>
      <a:dk2>
        <a:srgbClr val="4D4D4D"/>
      </a:dk2>
      <a:lt2>
        <a:srgbClr val="DADADA"/>
      </a:lt2>
      <a:accent1>
        <a:srgbClr val="78BE20"/>
      </a:accent1>
      <a:accent2>
        <a:srgbClr val="007F00"/>
      </a:accent2>
      <a:accent3>
        <a:srgbClr val="60991A"/>
      </a:accent3>
      <a:accent4>
        <a:srgbClr val="4D4D4D"/>
      </a:accent4>
      <a:accent5>
        <a:srgbClr val="DADADA"/>
      </a:accent5>
      <a:accent6>
        <a:srgbClr val="4D4D4D"/>
      </a:accent6>
      <a:hlink>
        <a:srgbClr val="0070C0"/>
      </a:hlink>
      <a:folHlink>
        <a:srgbClr val="FFC00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None/>
          <a:tabLst/>
          <a:defRPr kumimoji="0" lang="en-AU" sz="16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rgbClr val="FFFFFF"/>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None/>
          <a:tabLst/>
          <a:defRPr kumimoji="0" lang="en-AU" sz="16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1_Face P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Face Pa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Face Pa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Face Pa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Face Pa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Face Pa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Face Pa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Face Pa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Face Pa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Face Pa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Face Pa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Face Pa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 - Body">
  <a:themeElements>
    <a:clrScheme name="Custom 1">
      <a:dk1>
        <a:srgbClr val="4D4D4D"/>
      </a:dk1>
      <a:lt1>
        <a:srgbClr val="DADADA"/>
      </a:lt1>
      <a:dk2>
        <a:srgbClr val="4D4D4D"/>
      </a:dk2>
      <a:lt2>
        <a:srgbClr val="DADADA"/>
      </a:lt2>
      <a:accent1>
        <a:srgbClr val="78BE20"/>
      </a:accent1>
      <a:accent2>
        <a:srgbClr val="007F00"/>
      </a:accent2>
      <a:accent3>
        <a:srgbClr val="60991A"/>
      </a:accent3>
      <a:accent4>
        <a:srgbClr val="FFFFFF"/>
      </a:accent4>
      <a:accent5>
        <a:srgbClr val="C0D8CC"/>
      </a:accent5>
      <a:accent6>
        <a:srgbClr val="FFFFFF"/>
      </a:accent6>
      <a:hlink>
        <a:srgbClr val="0070C0"/>
      </a:hlink>
      <a:folHlink>
        <a:srgbClr val="FFC000"/>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None/>
          <a:tabLst/>
          <a:defRPr kumimoji="0" lang="en-AU" sz="16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rgbClr val="FFFFFF"/>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None/>
          <a:tabLst/>
          <a:defRPr kumimoji="0" lang="en-AU" sz="1600" b="0" i="0" u="none" strike="noStrike" cap="none" normalizeH="0" baseline="0" smtClean="0">
            <a:ln>
              <a:noFill/>
            </a:ln>
            <a:solidFill>
              <a:schemeClr val="tx1"/>
            </a:solidFill>
            <a:effectLst/>
            <a:latin typeface="Arial" charset="0"/>
            <a:cs typeface="Arial" charset="0"/>
          </a:defRPr>
        </a:defPPr>
      </a:lstStyle>
    </a:lnDef>
  </a:objectDefaults>
  <a:extraClrSchemeLst>
    <a:extraClrScheme>
      <a:clrScheme name="1_Face P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Face Pa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Face Pa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Face Pa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Face Pa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Face Pa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Face Pa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Face Pa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Face Pa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Face Pa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Face Pa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Face Pa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 - End">
  <a:themeElements>
    <a:clrScheme name="RTC2014EU">
      <a:dk1>
        <a:srgbClr val="002B69"/>
      </a:dk1>
      <a:lt1>
        <a:srgbClr val="FFFFFF"/>
      </a:lt1>
      <a:dk2>
        <a:srgbClr val="007DB6"/>
      </a:dk2>
      <a:lt2>
        <a:srgbClr val="BFECFB"/>
      </a:lt2>
      <a:accent1>
        <a:srgbClr val="94DFF9"/>
      </a:accent1>
      <a:accent2>
        <a:srgbClr val="5FCDF5"/>
      </a:accent2>
      <a:accent3>
        <a:srgbClr val="2FBEF2"/>
      </a:accent3>
      <a:accent4>
        <a:srgbClr val="DADADA"/>
      </a:accent4>
      <a:accent5>
        <a:srgbClr val="C0D8CC"/>
      </a:accent5>
      <a:accent6>
        <a:srgbClr val="046535"/>
      </a:accent6>
      <a:hlink>
        <a:srgbClr val="66CCFF"/>
      </a:hlink>
      <a:folHlink>
        <a:srgbClr val="FFC000"/>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FF"/>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None/>
          <a:tabLst/>
          <a:defRPr kumimoji="0" lang="en-AU" sz="1600" b="0" i="0" u="none" strike="noStrike" cap="none" normalizeH="0" baseline="0" smtClean="0">
            <a:ln>
              <a:noFill/>
            </a:ln>
            <a:solidFill>
              <a:schemeClr val="tx1"/>
            </a:solidFill>
            <a:effectLst/>
            <a:latin typeface="Arial" charset="0"/>
            <a:cs typeface="Arial" charset="0"/>
          </a:defRPr>
        </a:defPPr>
      </a:lstStyle>
    </a:spDef>
    <a:lnDef>
      <a:spPr bwMode="auto">
        <a:xfrm>
          <a:off x="0" y="0"/>
          <a:ext cx="1" cy="1"/>
        </a:xfrm>
        <a:custGeom>
          <a:avLst/>
          <a:gdLst/>
          <a:ahLst/>
          <a:cxnLst/>
          <a:rect l="0" t="0" r="0" b="0"/>
          <a:pathLst/>
        </a:custGeom>
        <a:solidFill>
          <a:srgbClr val="FFFFFF"/>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342900" marR="0" indent="-342900" algn="l" defTabSz="914400" rtl="0" eaLnBrk="1" fontAlgn="base" latinLnBrk="0" hangingPunct="1">
          <a:lnSpc>
            <a:spcPct val="100000"/>
          </a:lnSpc>
          <a:spcBef>
            <a:spcPct val="20000"/>
          </a:spcBef>
          <a:spcAft>
            <a:spcPct val="0"/>
          </a:spcAft>
          <a:buClrTx/>
          <a:buSzTx/>
          <a:buFontTx/>
          <a:buNone/>
          <a:tabLst/>
          <a:defRPr kumimoji="0" lang="en-AU" sz="1600" b="0" i="0" u="none" strike="noStrike" cap="none" normalizeH="0" baseline="0" smtClean="0">
            <a:ln>
              <a:noFill/>
            </a:ln>
            <a:solidFill>
              <a:schemeClr val="tx1"/>
            </a:solidFill>
            <a:effectLst/>
            <a:latin typeface="Arial" charset="0"/>
            <a:cs typeface="Arial" charset="0"/>
          </a:defRPr>
        </a:defP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a:spPr>
      <a:bodyPr wrap="square">
        <a:spAutoFit/>
      </a:bodyPr>
      <a:lstStyle>
        <a:defPPr algn="ctr" eaLnBrk="1" hangingPunct="1">
          <a:defRPr sz="3600" b="0" i="0" dirty="0" smtClean="0">
            <a:solidFill>
              <a:srgbClr val="003366"/>
            </a:solidFill>
            <a:latin typeface="Calibri" panose="020F0502020204030204" pitchFamily="34" charset="0"/>
          </a:defRPr>
        </a:defPPr>
      </a:lstStyle>
    </a:txDef>
  </a:objectDefaults>
  <a:extraClrSchemeLst>
    <a:extraClrScheme>
      <a:clrScheme name="1_Face Pag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Face Pag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Face Pag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Face Pag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Face Pag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Face Pag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Face Pag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Face Pag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Face Pag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Face Pag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Face Pag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Face Pag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Network</Template>
  <TotalTime>13538</TotalTime>
  <Words>1291</Words>
  <Application>Microsoft Macintosh PowerPoint</Application>
  <PresentationFormat>On-screen Show (16:9)</PresentationFormat>
  <Paragraphs>284</Paragraphs>
  <Slides>54</Slides>
  <Notes>0</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54</vt:i4>
      </vt:variant>
    </vt:vector>
  </HeadingPairs>
  <TitlesOfParts>
    <vt:vector size="62" baseType="lpstr">
      <vt:lpstr>Open Sans Semibold</vt:lpstr>
      <vt:lpstr>Arial</vt:lpstr>
      <vt:lpstr>Calibri</vt:lpstr>
      <vt:lpstr>Calibri Light</vt:lpstr>
      <vt:lpstr>Century Gothic</vt:lpstr>
      <vt:lpstr>1 - Title</vt:lpstr>
      <vt:lpstr>2 - Body</vt:lpstr>
      <vt:lpstr>3 - End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RTC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RTC</dc:creator>
  <cp:lastModifiedBy>mark wieringa</cp:lastModifiedBy>
  <cp:revision>293</cp:revision>
  <cp:lastPrinted>2014-08-06T01:34:44Z</cp:lastPrinted>
  <dcterms:created xsi:type="dcterms:W3CDTF">2007-08-03T05:24:43Z</dcterms:created>
  <dcterms:modified xsi:type="dcterms:W3CDTF">2018-10-14T11:38:54Z</dcterms:modified>
</cp:coreProperties>
</file>