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  <p:sldMasterId id="2147483676" r:id="rId3"/>
    <p:sldMasterId id="2147483686" r:id="rId4"/>
  </p:sldMasterIdLst>
  <p:notesMasterIdLst>
    <p:notesMasterId r:id="rId75"/>
  </p:notesMasterIdLst>
  <p:handoutMasterIdLst>
    <p:handoutMasterId r:id="rId76"/>
  </p:handoutMasterIdLst>
  <p:sldIdLst>
    <p:sldId id="256" r:id="rId5"/>
    <p:sldId id="263" r:id="rId6"/>
    <p:sldId id="264" r:id="rId7"/>
    <p:sldId id="265" r:id="rId8"/>
    <p:sldId id="279" r:id="rId9"/>
    <p:sldId id="416" r:id="rId10"/>
    <p:sldId id="417" r:id="rId11"/>
    <p:sldId id="418" r:id="rId12"/>
    <p:sldId id="673" r:id="rId13"/>
    <p:sldId id="421" r:id="rId14"/>
    <p:sldId id="441" r:id="rId15"/>
    <p:sldId id="445" r:id="rId16"/>
    <p:sldId id="661" r:id="rId17"/>
    <p:sldId id="284" r:id="rId18"/>
    <p:sldId id="285" r:id="rId19"/>
    <p:sldId id="288" r:id="rId20"/>
    <p:sldId id="289" r:id="rId21"/>
    <p:sldId id="290" r:id="rId22"/>
    <p:sldId id="334" r:id="rId23"/>
    <p:sldId id="339" r:id="rId24"/>
    <p:sldId id="337" r:id="rId25"/>
    <p:sldId id="340" r:id="rId26"/>
    <p:sldId id="679" r:id="rId27"/>
    <p:sldId id="734" r:id="rId28"/>
    <p:sldId id="257" r:id="rId29"/>
    <p:sldId id="735" r:id="rId30"/>
    <p:sldId id="446" r:id="rId31"/>
    <p:sldId id="660" r:id="rId32"/>
    <p:sldId id="733" r:id="rId33"/>
    <p:sldId id="320" r:id="rId34"/>
    <p:sldId id="321" r:id="rId35"/>
    <p:sldId id="322" r:id="rId36"/>
    <p:sldId id="323" r:id="rId37"/>
    <p:sldId id="324" r:id="rId38"/>
    <p:sldId id="325" r:id="rId39"/>
    <p:sldId id="326" r:id="rId40"/>
    <p:sldId id="327" r:id="rId41"/>
    <p:sldId id="348" r:id="rId42"/>
    <p:sldId id="653" r:id="rId43"/>
    <p:sldId id="654" r:id="rId44"/>
    <p:sldId id="657" r:id="rId45"/>
    <p:sldId id="658" r:id="rId46"/>
    <p:sldId id="664" r:id="rId47"/>
    <p:sldId id="659" r:id="rId48"/>
    <p:sldId id="665" r:id="rId49"/>
    <p:sldId id="667" r:id="rId50"/>
    <p:sldId id="663" r:id="rId51"/>
    <p:sldId id="668" r:id="rId52"/>
    <p:sldId id="331" r:id="rId53"/>
    <p:sldId id="671" r:id="rId54"/>
    <p:sldId id="669" r:id="rId55"/>
    <p:sldId id="662" r:id="rId56"/>
    <p:sldId id="670" r:id="rId57"/>
    <p:sldId id="731" r:id="rId58"/>
    <p:sldId id="447" r:id="rId59"/>
    <p:sldId id="681" r:id="rId60"/>
    <p:sldId id="682" r:id="rId61"/>
    <p:sldId id="683" r:id="rId62"/>
    <p:sldId id="737" r:id="rId63"/>
    <p:sldId id="738" r:id="rId64"/>
    <p:sldId id="739" r:id="rId65"/>
    <p:sldId id="736" r:id="rId66"/>
    <p:sldId id="259" r:id="rId67"/>
    <p:sldId id="444" r:id="rId68"/>
    <p:sldId id="755" r:id="rId69"/>
    <p:sldId id="757" r:id="rId70"/>
    <p:sldId id="758" r:id="rId71"/>
    <p:sldId id="710" r:id="rId72"/>
    <p:sldId id="756" r:id="rId73"/>
    <p:sldId id="759" r:id="rId7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vit LB2 - Inleiding NLRS" id="{72B7C018-949F-4ED2-B1FF-6A786963F2E7}">
          <p14:sldIdLst>
            <p14:sldId id="256"/>
            <p14:sldId id="263"/>
            <p14:sldId id="264"/>
            <p14:sldId id="265"/>
            <p14:sldId id="279"/>
            <p14:sldId id="416"/>
          </p14:sldIdLst>
        </p14:section>
        <p14:section name="Inhoud LB2" id="{61650628-6B39-4EB4-9700-3A50F0B09CC8}">
          <p14:sldIdLst>
            <p14:sldId id="417"/>
            <p14:sldId id="418"/>
            <p14:sldId id="673"/>
            <p14:sldId id="421"/>
          </p14:sldIdLst>
        </p14:section>
        <p14:section name="Inleiding in de NLRS" id="{D7A84DC8-CED5-4150-AB61-1E14309CF0F7}">
          <p14:sldIdLst>
            <p14:sldId id="441"/>
          </p14:sldIdLst>
        </p14:section>
        <p14:section name="Achtergronden" id="{ED309410-FFE6-4F2E-83B0-443DEB6E4C8B}">
          <p14:sldIdLst>
            <p14:sldId id="445"/>
            <p14:sldId id="661"/>
            <p14:sldId id="284"/>
            <p14:sldId id="285"/>
            <p14:sldId id="288"/>
            <p14:sldId id="289"/>
            <p14:sldId id="290"/>
            <p14:sldId id="334"/>
            <p14:sldId id="339"/>
            <p14:sldId id="337"/>
            <p14:sldId id="340"/>
          </p14:sldIdLst>
        </p14:section>
        <p14:section name="Beheersorganisatie NLRS" id="{8A1C50CC-E5DA-4650-9534-98EDD6508A86}">
          <p14:sldIdLst>
            <p14:sldId id="679"/>
            <p14:sldId id="734"/>
            <p14:sldId id="257"/>
            <p14:sldId id="735"/>
          </p14:sldIdLst>
        </p14:section>
        <p14:section name="Opbouw NLRS" id="{E746E273-D7A4-4430-A2FD-C1955B06703A}">
          <p14:sldIdLst>
            <p14:sldId id="446"/>
            <p14:sldId id="660"/>
            <p14:sldId id="733"/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  <p14:sldId id="348"/>
            <p14:sldId id="653"/>
            <p14:sldId id="654"/>
            <p14:sldId id="657"/>
            <p14:sldId id="658"/>
            <p14:sldId id="664"/>
            <p14:sldId id="659"/>
            <p14:sldId id="665"/>
            <p14:sldId id="667"/>
            <p14:sldId id="663"/>
            <p14:sldId id="668"/>
            <p14:sldId id="331"/>
            <p14:sldId id="671"/>
            <p14:sldId id="669"/>
            <p14:sldId id="662"/>
            <p14:sldId id="670"/>
            <p14:sldId id="731"/>
          </p14:sldIdLst>
        </p14:section>
        <p14:section name="Beschikbare documentatie" id="{115D9FF2-029B-4AC2-B704-D33C76F5F06B}">
          <p14:sldIdLst>
            <p14:sldId id="447"/>
            <p14:sldId id="681"/>
            <p14:sldId id="682"/>
            <p14:sldId id="683"/>
            <p14:sldId id="737"/>
            <p14:sldId id="738"/>
            <p14:sldId id="739"/>
            <p14:sldId id="736"/>
            <p14:sldId id="259"/>
          </p14:sldIdLst>
        </p14:section>
        <p14:section name="Implementatie" id="{C4F25A33-B5CE-4050-B4A5-46D26AE35650}">
          <p14:sldIdLst>
            <p14:sldId id="444"/>
            <p14:sldId id="755"/>
            <p14:sldId id="757"/>
            <p14:sldId id="758"/>
            <p14:sldId id="710"/>
            <p14:sldId id="756"/>
          </p14:sldIdLst>
        </p14:section>
        <p14:section name="Vragen" id="{74B020F0-A069-43D8-B9BA-5FE51189FFBC}">
          <p14:sldIdLst>
            <p14:sldId id="75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ijn de Riet" initials="MdR" lastIdx="1" clrIdx="0">
    <p:extLst>
      <p:ext uri="{19B8F6BF-5375-455C-9EA6-DF929625EA0E}">
        <p15:presenceInfo xmlns:p15="http://schemas.microsoft.com/office/powerpoint/2012/main" userId="fa83735c2064dca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6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122" autoAdjust="0"/>
  </p:normalViewPr>
  <p:slideViewPr>
    <p:cSldViewPr>
      <p:cViewPr>
        <p:scale>
          <a:sx n="110" d="100"/>
          <a:sy n="110" d="100"/>
        </p:scale>
        <p:origin x="492" y="108"/>
      </p:cViewPr>
      <p:guideLst/>
    </p:cSldViewPr>
  </p:slideViewPr>
  <p:outlineViewPr>
    <p:cViewPr>
      <p:scale>
        <a:sx n="33" d="100"/>
        <a:sy n="33" d="100"/>
      </p:scale>
      <p:origin x="0" y="-291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854"/>
    </p:cViewPr>
  </p:sorterViewPr>
  <p:notesViewPr>
    <p:cSldViewPr>
      <p:cViewPr varScale="1">
        <p:scale>
          <a:sx n="78" d="100"/>
          <a:sy n="78" d="100"/>
        </p:scale>
        <p:origin x="2046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commentAuthors" Target="commentAuthor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 dirty="0">
              <a:latin typeface="Myriad Pro" panose="020B0503030403020204" pitchFamily="34" charset="0"/>
            </a:endParaRP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D0EF8-BACC-42BD-88AD-4A843E0238F8}" type="datetimeFigureOut">
              <a:rPr lang="nl-NL" smtClean="0">
                <a:latin typeface="Myriad Pro" panose="020B0503030403020204" pitchFamily="34" charset="0"/>
              </a:rPr>
              <a:t>23-10-2019</a:t>
            </a:fld>
            <a:endParaRPr lang="nl-NL" dirty="0">
              <a:latin typeface="Myriad Pro" panose="020B0503030403020204" pitchFamily="34" charset="0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3136571" y="8685213"/>
            <a:ext cx="1214252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 dirty="0">
              <a:latin typeface="Myriad Pro" panose="020B0503030403020204" pitchFamily="34" charset="0"/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4465121" y="8685213"/>
            <a:ext cx="2391291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B5CBDD-57C6-453D-BB04-C85D92A32925}" type="slidenum">
              <a:rPr lang="nl-NL" smtClean="0">
                <a:latin typeface="Myriad Pro" panose="020B0503030403020204" pitchFamily="34" charset="0"/>
              </a:rPr>
              <a:t>‹nr.›</a:t>
            </a:fld>
            <a:endParaRPr lang="nl-NL" dirty="0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8758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yriad Pro" panose="020B050303040302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yriad Pro" panose="020B0503030403020204" pitchFamily="34" charset="0"/>
              </a:defRPr>
            </a:lvl1pPr>
          </a:lstStyle>
          <a:p>
            <a:fld id="{71425D94-0D38-45E4-9E64-F9493DC4A6CB}" type="datetimeFigureOut">
              <a:rPr lang="nl-NL" smtClean="0"/>
              <a:pPr/>
              <a:t>23-10-2019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yriad Pro" panose="020B050303040302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yriad Pro" panose="020B0503030403020204" pitchFamily="34" charset="0"/>
              </a:defRPr>
            </a:lvl1pPr>
          </a:lstStyle>
          <a:p>
            <a:fld id="{A7D024E7-DD39-4581-8F7E-5C6E45EC4BFE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07746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yriad Pro" panose="020B0503030403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yriad Pro" panose="020B0503030403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yriad Pro" panose="020B0503030403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yriad Pro" panose="020B0503030403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yriad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223" y="744538"/>
            <a:ext cx="6631500" cy="3730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1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" name="Google Shape;103;p1:notes"/>
          <p:cNvSpPr txBox="1">
            <a:spLocks noGrp="1"/>
          </p:cNvSpPr>
          <p:nvPr>
            <p:ph type="sldNum" idx="12"/>
          </p:nvPr>
        </p:nvSpPr>
        <p:spPr>
          <a:xfrm>
            <a:off x="3858538" y="9443663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75" tIns="45775" rIns="91575" bIns="457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6" name="Google Shape;1626;g476faf86a8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30987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7" name="Google Shape;1627;g476faf86a8_0_115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Welkom + Kick-off → wat moet de accountmanager meegeven tijdens de kick-off, belangrijke punten meegeven</a:t>
            </a:r>
            <a:endParaRPr/>
          </a:p>
        </p:txBody>
      </p:sp>
      <p:sp>
        <p:nvSpPr>
          <p:cNvPr id="1628" name="Google Shape;1628;g476faf86a8_0_115:notes"/>
          <p:cNvSpPr txBox="1">
            <a:spLocks noGrp="1"/>
          </p:cNvSpPr>
          <p:nvPr>
            <p:ph type="sldNum" idx="12"/>
          </p:nvPr>
        </p:nvSpPr>
        <p:spPr>
          <a:xfrm>
            <a:off x="3858538" y="9443663"/>
            <a:ext cx="2952000" cy="497100"/>
          </a:xfrm>
          <a:prstGeom prst="rect">
            <a:avLst/>
          </a:prstGeom>
        </p:spPr>
        <p:txBody>
          <a:bodyPr spcFirstLastPara="1" wrap="square" lIns="91575" tIns="45775" rIns="91575" bIns="457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2410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" name="Google Shape;1639;g476faf86a8_0_15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30987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0" name="Google Shape;1640;g476faf86a8_0_1516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1" name="Google Shape;1641;g476faf86a8_0_1516:notes"/>
          <p:cNvSpPr txBox="1">
            <a:spLocks noGrp="1"/>
          </p:cNvSpPr>
          <p:nvPr>
            <p:ph type="sldNum" idx="12"/>
          </p:nvPr>
        </p:nvSpPr>
        <p:spPr>
          <a:xfrm>
            <a:off x="3858538" y="9443663"/>
            <a:ext cx="2952000" cy="497100"/>
          </a:xfrm>
          <a:prstGeom prst="rect">
            <a:avLst/>
          </a:prstGeom>
        </p:spPr>
        <p:txBody>
          <a:bodyPr spcFirstLastPara="1" wrap="square" lIns="91575" tIns="45775" rIns="91575" bIns="457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5774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5" name="Google Shape;1665;g5c82b0e0f3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223" y="744538"/>
            <a:ext cx="6631500" cy="3730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6" name="Google Shape;1666;g5c82b0e0f3_0_2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7" name="Google Shape;1667;g5c82b0e0f3_0_2:notes"/>
          <p:cNvSpPr txBox="1">
            <a:spLocks noGrp="1"/>
          </p:cNvSpPr>
          <p:nvPr>
            <p:ph type="sldNum" idx="12"/>
          </p:nvPr>
        </p:nvSpPr>
        <p:spPr>
          <a:xfrm>
            <a:off x="3858538" y="9443663"/>
            <a:ext cx="2952000" cy="497100"/>
          </a:xfrm>
          <a:prstGeom prst="rect">
            <a:avLst/>
          </a:prstGeom>
        </p:spPr>
        <p:txBody>
          <a:bodyPr spcFirstLastPara="1" wrap="square" lIns="91575" tIns="45775" rIns="91575" bIns="457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58678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3" name="Google Shape;2203;g60140df75c_1_23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30987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4" name="Google Shape;2204;g60140df75c_1_2369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5" name="Google Shape;2205;g60140df75c_1_2369:notes"/>
          <p:cNvSpPr txBox="1">
            <a:spLocks noGrp="1"/>
          </p:cNvSpPr>
          <p:nvPr>
            <p:ph type="sldNum" idx="12"/>
          </p:nvPr>
        </p:nvSpPr>
        <p:spPr>
          <a:xfrm>
            <a:off x="3858538" y="9443663"/>
            <a:ext cx="2952000" cy="497100"/>
          </a:xfrm>
          <a:prstGeom prst="rect">
            <a:avLst/>
          </a:prstGeom>
        </p:spPr>
        <p:txBody>
          <a:bodyPr spcFirstLastPara="1" wrap="square" lIns="91575" tIns="45775" rIns="91575" bIns="457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737319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(c) Bimforce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0BF664C-332B-4650-AB6C-18816072B9DC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70487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Content omwisselen geeft problemen </a:t>
            </a:r>
            <a:r>
              <a:rPr lang="nl-NL" dirty="0" err="1"/>
              <a:t>Plumping</a:t>
            </a:r>
            <a:r>
              <a:rPr lang="nl-NL" dirty="0"/>
              <a:t> </a:t>
            </a:r>
            <a:r>
              <a:rPr lang="nl-NL" dirty="0" err="1"/>
              <a:t>Fixtures</a:t>
            </a:r>
            <a:r>
              <a:rPr lang="nl-NL" dirty="0"/>
              <a:t> en </a:t>
            </a:r>
            <a:r>
              <a:rPr lang="nl-NL" dirty="0" err="1"/>
              <a:t>Generic</a:t>
            </a:r>
            <a:r>
              <a:rPr lang="nl-NL" dirty="0"/>
              <a:t> </a:t>
            </a:r>
            <a:r>
              <a:rPr lang="nl-NL" dirty="0" err="1"/>
              <a:t>models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4915A7-16F4-4DBC-80BE-701B4CB5AE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0308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Content omwisselen geeft problemen </a:t>
            </a:r>
            <a:r>
              <a:rPr lang="nl-NL" dirty="0" err="1"/>
              <a:t>Plumping</a:t>
            </a:r>
            <a:r>
              <a:rPr lang="nl-NL" dirty="0"/>
              <a:t> </a:t>
            </a:r>
            <a:r>
              <a:rPr lang="nl-NL" dirty="0" err="1"/>
              <a:t>Fixtures</a:t>
            </a:r>
            <a:r>
              <a:rPr lang="nl-NL" dirty="0"/>
              <a:t> en </a:t>
            </a:r>
            <a:r>
              <a:rPr lang="nl-NL" dirty="0" err="1"/>
              <a:t>Generic</a:t>
            </a:r>
            <a:r>
              <a:rPr lang="nl-NL" dirty="0"/>
              <a:t> </a:t>
            </a:r>
            <a:r>
              <a:rPr lang="nl-NL" dirty="0" err="1"/>
              <a:t>models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4915A7-16F4-4DBC-80BE-701B4CB5AE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10937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Wallbased</a:t>
            </a:r>
            <a:r>
              <a:rPr lang="nl-NL" dirty="0"/>
              <a:t> en </a:t>
            </a:r>
            <a:r>
              <a:rPr lang="nl-NL" dirty="0" err="1"/>
              <a:t>Unhosted</a:t>
            </a:r>
            <a:r>
              <a:rPr lang="nl-NL" dirty="0"/>
              <a:t> (</a:t>
            </a:r>
            <a:r>
              <a:rPr lang="nl-NL" dirty="0" err="1"/>
              <a:t>Generic</a:t>
            </a:r>
            <a:r>
              <a:rPr lang="nl-NL" dirty="0"/>
              <a:t> omgezet naar </a:t>
            </a:r>
            <a:r>
              <a:rPr lang="nl-NL" dirty="0" err="1"/>
              <a:t>Doors</a:t>
            </a:r>
            <a:r>
              <a:rPr lang="nl-NL" dirty="0"/>
              <a:t>)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4915A7-16F4-4DBC-80BE-701B4CB5AE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12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/>
              <a:t>Wallbased</a:t>
            </a:r>
            <a:r>
              <a:rPr lang="nl-NL" dirty="0"/>
              <a:t> en </a:t>
            </a:r>
            <a:r>
              <a:rPr lang="nl-NL" dirty="0" err="1"/>
              <a:t>Unhosted</a:t>
            </a:r>
            <a:r>
              <a:rPr lang="nl-NL" dirty="0"/>
              <a:t> (</a:t>
            </a:r>
            <a:r>
              <a:rPr lang="nl-NL" dirty="0" err="1"/>
              <a:t>Generic</a:t>
            </a:r>
            <a:r>
              <a:rPr lang="nl-NL" dirty="0"/>
              <a:t> omgezet naar </a:t>
            </a:r>
            <a:r>
              <a:rPr lang="nl-NL" dirty="0" err="1"/>
              <a:t>Doors</a:t>
            </a:r>
            <a:r>
              <a:rPr lang="nl-NL" dirty="0"/>
              <a:t>)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4915A7-16F4-4DBC-80BE-701B4CB5AE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24353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Dubbele parameters, verkeerd gebruik van parameters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4915A7-16F4-4DBC-80BE-701B4CB5AE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69037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Van groot naar klein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4915A7-16F4-4DBC-80BE-701B4CB5AE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87675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Van groot naar klein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4915A7-16F4-4DBC-80BE-701B4CB5AE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46314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Van groot naar klein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4915A7-16F4-4DBC-80BE-701B4CB5AE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21198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Van groot naar klein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4915A7-16F4-4DBC-80BE-701B4CB5AE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93738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Van groot naar klein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4915A7-16F4-4DBC-80BE-701B4CB5AE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78156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Van groot naar klein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4915A7-16F4-4DBC-80BE-701B4CB5AE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82182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Van groot naar klein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4915A7-16F4-4DBC-80BE-701B4CB5AE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96894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Van groot naar klein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4915A7-16F4-4DBC-80BE-701B4CB5AE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64873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Van groot naar klein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4915A7-16F4-4DBC-80BE-701B4CB5AE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0815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Van groot naar klein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4915A7-16F4-4DBC-80BE-701B4CB5AE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45845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Van groot naar klein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4915A7-16F4-4DBC-80BE-701B4CB5AE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35317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Van groot naar klein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4915A7-16F4-4DBC-80BE-701B4CB5AE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34910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223" y="744538"/>
            <a:ext cx="6631500" cy="3730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4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6" name="Google Shape;176;p4:notes"/>
          <p:cNvSpPr txBox="1">
            <a:spLocks noGrp="1"/>
          </p:cNvSpPr>
          <p:nvPr>
            <p:ph type="sldNum" idx="12"/>
          </p:nvPr>
        </p:nvSpPr>
        <p:spPr>
          <a:xfrm>
            <a:off x="3858538" y="9443663"/>
            <a:ext cx="29520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75" tIns="45775" rIns="91575" bIns="457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63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5" name="Google Shape;4585;g605a8ed528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30987" cy="3730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6" name="Google Shape;4586;g605a8ed528_0_152:notes"/>
          <p:cNvSpPr txBox="1">
            <a:spLocks noGrp="1"/>
          </p:cNvSpPr>
          <p:nvPr>
            <p:ph type="body" idx="1"/>
          </p:nvPr>
        </p:nvSpPr>
        <p:spPr>
          <a:xfrm>
            <a:off x="681197" y="4722695"/>
            <a:ext cx="5449500" cy="447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7" name="Google Shape;4587;g605a8ed528_0_152:notes"/>
          <p:cNvSpPr txBox="1">
            <a:spLocks noGrp="1"/>
          </p:cNvSpPr>
          <p:nvPr>
            <p:ph type="sldNum" idx="12"/>
          </p:nvPr>
        </p:nvSpPr>
        <p:spPr>
          <a:xfrm>
            <a:off x="3858538" y="9443663"/>
            <a:ext cx="2952000" cy="497100"/>
          </a:xfrm>
          <a:prstGeom prst="rect">
            <a:avLst/>
          </a:prstGeom>
        </p:spPr>
        <p:txBody>
          <a:bodyPr spcFirstLastPara="1" wrap="square" lIns="91575" tIns="45775" rIns="91575" bIns="457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9898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415480" y="596806"/>
            <a:ext cx="9938320" cy="2018605"/>
          </a:xfrm>
        </p:spPr>
        <p:txBody>
          <a:bodyPr anchor="b"/>
          <a:lstStyle>
            <a:lvl1pPr algn="ctr">
              <a:defRPr sz="6000" b="1">
                <a:latin typeface="Myriad Pro" panose="020B0503030403020204" pitchFamily="34" charset="0"/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415480" y="2996952"/>
            <a:ext cx="9938320" cy="1655762"/>
          </a:xfrm>
        </p:spPr>
        <p:txBody>
          <a:bodyPr/>
          <a:lstStyle>
            <a:lvl1pPr marL="0" indent="0" algn="ctr">
              <a:buNone/>
              <a:defRPr sz="2400" b="1">
                <a:latin typeface="Myriad Pro" panose="020B0503030403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90611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15842" y="596806"/>
            <a:ext cx="9937958" cy="249329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413048" y="3546016"/>
            <a:ext cx="9940752" cy="131116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9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3479800" y="6369050"/>
            <a:ext cx="2088852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anose="020B0503030403020204" pitchFamily="34" charset="0"/>
              </a:defRPr>
            </a:lvl1pPr>
          </a:lstStyle>
          <a:p>
            <a:fld id="{FA063695-41EC-4685-BE61-15770122C476}" type="datetimeFigureOut">
              <a:rPr lang="nl-NL" smtClean="0"/>
              <a:pPr/>
              <a:t>23-10-2019</a:t>
            </a:fld>
            <a:endParaRPr lang="nl-NL" dirty="0"/>
          </a:p>
        </p:txBody>
      </p:sp>
      <p:sp>
        <p:nvSpPr>
          <p:cNvPr id="10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5714801" y="636270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Myriad Pro" panose="020B050303040302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10121900" y="6356350"/>
            <a:ext cx="12319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Myriad Pro" panose="020B0503030403020204" pitchFamily="34" charset="0"/>
              </a:defRPr>
            </a:lvl1pPr>
          </a:lstStyle>
          <a:p>
            <a:fld id="{9582F86B-CBCF-447B-8BB1-328D0D32FDEF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82335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335361" y="1892490"/>
            <a:ext cx="6480718" cy="4200806"/>
          </a:xfrm>
        </p:spPr>
        <p:txBody>
          <a:bodyPr>
            <a:no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2" name="Tijdelijke aanduiding voor inhoud 2"/>
          <p:cNvSpPr>
            <a:spLocks noGrp="1"/>
          </p:cNvSpPr>
          <p:nvPr>
            <p:ph sz="half" idx="13"/>
          </p:nvPr>
        </p:nvSpPr>
        <p:spPr>
          <a:xfrm>
            <a:off x="6816079" y="1892490"/>
            <a:ext cx="5040559" cy="4200806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3" name="Tijdelijke aanduiding voor titel 1"/>
          <p:cNvSpPr>
            <a:spLocks noGrp="1"/>
          </p:cNvSpPr>
          <p:nvPr>
            <p:ph type="title"/>
          </p:nvPr>
        </p:nvSpPr>
        <p:spPr>
          <a:xfrm>
            <a:off x="335361" y="599751"/>
            <a:ext cx="11521277" cy="1142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744909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335361" y="1892490"/>
            <a:ext cx="5760639" cy="4200806"/>
          </a:xfrm>
        </p:spPr>
        <p:txBody>
          <a:bodyPr>
            <a:no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2" name="Tijdelijke aanduiding voor inhoud 2"/>
          <p:cNvSpPr>
            <a:spLocks noGrp="1"/>
          </p:cNvSpPr>
          <p:nvPr>
            <p:ph sz="half" idx="13"/>
          </p:nvPr>
        </p:nvSpPr>
        <p:spPr>
          <a:xfrm>
            <a:off x="6096001" y="1892490"/>
            <a:ext cx="5760638" cy="4200806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3" name="Tijdelijke aanduiding voor titel 1"/>
          <p:cNvSpPr>
            <a:spLocks noGrp="1"/>
          </p:cNvSpPr>
          <p:nvPr>
            <p:ph type="title"/>
          </p:nvPr>
        </p:nvSpPr>
        <p:spPr>
          <a:xfrm>
            <a:off x="335361" y="599751"/>
            <a:ext cx="11521277" cy="1142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247506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335361" y="1892490"/>
            <a:ext cx="5040559" cy="4200806"/>
          </a:xfrm>
        </p:spPr>
        <p:txBody>
          <a:bodyPr>
            <a:no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2" name="Tijdelijke aanduiding voor inhoud 2"/>
          <p:cNvSpPr>
            <a:spLocks noGrp="1"/>
          </p:cNvSpPr>
          <p:nvPr>
            <p:ph sz="half" idx="13"/>
          </p:nvPr>
        </p:nvSpPr>
        <p:spPr>
          <a:xfrm>
            <a:off x="5375920" y="1892489"/>
            <a:ext cx="6480719" cy="4200805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3" name="Tijdelijke aanduiding voor titel 1"/>
          <p:cNvSpPr>
            <a:spLocks noGrp="1"/>
          </p:cNvSpPr>
          <p:nvPr>
            <p:ph type="title"/>
          </p:nvPr>
        </p:nvSpPr>
        <p:spPr>
          <a:xfrm>
            <a:off x="335361" y="599751"/>
            <a:ext cx="11521277" cy="1142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589776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35361" y="1893600"/>
            <a:ext cx="5760640" cy="76849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335360" y="2852936"/>
            <a:ext cx="5760640" cy="3240360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0" name="Tijdelijke aanduiding voor titel 1"/>
          <p:cNvSpPr>
            <a:spLocks noGrp="1"/>
          </p:cNvSpPr>
          <p:nvPr>
            <p:ph type="title"/>
          </p:nvPr>
        </p:nvSpPr>
        <p:spPr>
          <a:xfrm>
            <a:off x="335359" y="599751"/>
            <a:ext cx="11521279" cy="1142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6" name="Tijdelijke aanduiding voor tekst 2"/>
          <p:cNvSpPr>
            <a:spLocks noGrp="1"/>
          </p:cNvSpPr>
          <p:nvPr>
            <p:ph type="body" idx="13"/>
          </p:nvPr>
        </p:nvSpPr>
        <p:spPr>
          <a:xfrm>
            <a:off x="6096000" y="1893600"/>
            <a:ext cx="5760639" cy="76849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7" name="Tijdelijke aanduiding voor inhoud 3"/>
          <p:cNvSpPr>
            <a:spLocks noGrp="1"/>
          </p:cNvSpPr>
          <p:nvPr>
            <p:ph sz="half" idx="14"/>
          </p:nvPr>
        </p:nvSpPr>
        <p:spPr>
          <a:xfrm>
            <a:off x="6095998" y="2854800"/>
            <a:ext cx="5760640" cy="3238496"/>
          </a:xfrm>
        </p:spPr>
        <p:txBody>
          <a:bodyPr>
            <a:no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1354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335360" y="1874118"/>
            <a:ext cx="11018440" cy="4219178"/>
          </a:xfrm>
        </p:spPr>
        <p:txBody>
          <a:bodyPr vert="horz">
            <a:no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7" name="Tijdelijke aanduiding voor titel 1"/>
          <p:cNvSpPr>
            <a:spLocks noGrp="1"/>
          </p:cNvSpPr>
          <p:nvPr>
            <p:ph type="title"/>
          </p:nvPr>
        </p:nvSpPr>
        <p:spPr>
          <a:xfrm>
            <a:off x="335360" y="599751"/>
            <a:ext cx="11018440" cy="1142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433335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itel 1"/>
          <p:cNvSpPr>
            <a:spLocks noGrp="1"/>
          </p:cNvSpPr>
          <p:nvPr>
            <p:ph type="title"/>
          </p:nvPr>
        </p:nvSpPr>
        <p:spPr>
          <a:xfrm>
            <a:off x="1415480" y="599751"/>
            <a:ext cx="9938320" cy="1142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771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7938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335360" y="1874118"/>
            <a:ext cx="11521280" cy="4219178"/>
          </a:xfrm>
        </p:spPr>
        <p:txBody>
          <a:bodyPr vert="eaVert">
            <a:no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titel 1"/>
          <p:cNvSpPr>
            <a:spLocks noGrp="1"/>
          </p:cNvSpPr>
          <p:nvPr>
            <p:ph type="title"/>
          </p:nvPr>
        </p:nvSpPr>
        <p:spPr>
          <a:xfrm>
            <a:off x="335360" y="599751"/>
            <a:ext cx="11521280" cy="1142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36556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601200"/>
            <a:ext cx="2628900" cy="5492096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335360" y="601200"/>
            <a:ext cx="8237140" cy="5492096"/>
          </a:xfrm>
        </p:spPr>
        <p:txBody>
          <a:bodyPr vert="eaVert">
            <a:no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997915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786419-3442-4CC2-8145-B94A96DF8E78}" type="datetimeFigureOut">
              <a:rPr lang="en-US" smtClean="0"/>
              <a:pPr>
                <a:defRPr/>
              </a:pPr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87C323-DE2E-47C2-82E6-6BAA2A2EFD84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8774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7915C8-9BE2-4694-9720-BB06FAE4EAB9}" type="datetimeFigureOut">
              <a:rPr lang="en-US" smtClean="0"/>
              <a:pPr>
                <a:defRPr/>
              </a:pPr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4C6698-2454-4177-95E4-AC1E49048D35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53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6AC665-2E28-46D3-866C-BC53899192CB}" type="datetimeFigureOut">
              <a:rPr lang="en-US" smtClean="0"/>
              <a:pPr>
                <a:defRPr/>
              </a:pPr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94FAEA-B2EC-4667-8A6F-1498F876F65D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5994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0AC8A86-AC91-46A4-8DCC-77B167148BE4}" type="datetimeFigureOut">
              <a:rPr lang="en-US" smtClean="0"/>
              <a:pPr>
                <a:defRPr/>
              </a:pPr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D15227-5AC1-4179-BDBA-FA6AC3DAB079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581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2507BD-0E5E-4C3D-AF6D-6FF05A1997A0}" type="datetimeFigureOut">
              <a:rPr lang="en-US" smtClean="0"/>
              <a:pPr>
                <a:defRPr/>
              </a:pPr>
              <a:t>10/23/2019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886CBC-A3F5-47D4-9B64-539FB256B373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148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E6714D-942B-4AB1-91C4-ED3C85FA3C4F}" type="datetimeFigureOut">
              <a:rPr lang="en-US" smtClean="0"/>
              <a:pPr>
                <a:defRPr/>
              </a:pPr>
              <a:t>10/23/2019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13EAA8-1854-4DD7-AFE5-ADF7DF4D4E77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6252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F4E565-0CE0-43C6-960D-0546986B76EE}" type="datetimeFigureOut">
              <a:rPr lang="en-US" smtClean="0"/>
              <a:pPr>
                <a:defRPr/>
              </a:pPr>
              <a:t>10/23/2019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CCCFF7-1041-48F0-8580-83BDEFF33241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1419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DCC030-1BDD-4EB4-A783-70B0D2E03F44}" type="datetimeFigureOut">
              <a:rPr lang="en-US" smtClean="0"/>
              <a:pPr>
                <a:defRPr/>
              </a:pPr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EABD6A-68E9-42AF-B0D4-EAB187373846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7085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0A8442-6E95-4F10-9499-A299FDFF9545}" type="datetimeFigureOut">
              <a:rPr lang="en-US" smtClean="0"/>
              <a:pPr>
                <a:defRPr/>
              </a:pPr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E5BA61-D601-4EC9-BEFE-7F692FE3FD04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7749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56CB42-EFD0-461D-90D3-B710B6F9BC7B}" type="datetimeFigureOut">
              <a:rPr lang="en-US" smtClean="0"/>
              <a:pPr>
                <a:defRPr/>
              </a:pPr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00C51F-85C7-4F76-9499-57CA73906150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0275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5E9876-0330-40E3-B358-79D7EA43F31E}" type="datetimeFigureOut">
              <a:rPr lang="en-US" smtClean="0"/>
              <a:pPr>
                <a:defRPr/>
              </a:pPr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93283C-EFE2-452C-888D-92CE3DDEA0D0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7206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2930" y="3116182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>
                <a:uFillTx/>
              </a:defRPr>
            </a:lvl1pPr>
          </a:lstStyle>
          <a:p>
            <a:r>
              <a:rPr lang="nl-NL">
                <a:uFillTx/>
              </a:rPr>
              <a:t>Click to edit Master title style</a:t>
            </a:r>
            <a:endParaRPr lang="en-US" dirty="0">
              <a:uFillTx/>
            </a:endParaRPr>
          </a:p>
        </p:txBody>
      </p:sp>
      <p:pic>
        <p:nvPicPr>
          <p:cNvPr id="8" name="Picture 7" descr="DRS_logo_tekst.png"/>
          <p:cNvPicPr>
            <a:picLocks noChangeAspect="1"/>
          </p:cNvPicPr>
          <p:nvPr userDrawn="1"/>
        </p:nvPicPr>
        <p:blipFill rotWithShape="1">
          <a:blip r:embed="rId2" cstate="print"/>
          <a:srcRect l="5843" t="23957" r="6072" b="20666"/>
          <a:stretch/>
        </p:blipFill>
        <p:spPr>
          <a:xfrm>
            <a:off x="2703556" y="679535"/>
            <a:ext cx="6773747" cy="1570725"/>
          </a:xfrm>
          <a:prstGeom prst="rect">
            <a:avLst/>
          </a:prstGeom>
          <a:effectLst/>
        </p:spPr>
      </p:pic>
      <p:pic>
        <p:nvPicPr>
          <p:cNvPr id="15" name="Picture 14" descr="drs_logo_band_lang.png"/>
          <p:cNvPicPr>
            <a:picLocks noChangeAspect="1"/>
          </p:cNvPicPr>
          <p:nvPr userDrawn="1"/>
        </p:nvPicPr>
        <p:blipFill rotWithShape="1">
          <a:blip r:embed="rId3" cstate="print"/>
          <a:srcRect r="29850"/>
          <a:stretch/>
        </p:blipFill>
        <p:spPr>
          <a:xfrm>
            <a:off x="1" y="5652978"/>
            <a:ext cx="12192001" cy="120502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2931" y="5036437"/>
            <a:ext cx="956713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  <a:uFillTx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r>
              <a:rPr lang="nl-NL" dirty="0">
                <a:uFillTx/>
              </a:rPr>
              <a:t>Click </a:t>
            </a:r>
            <a:r>
              <a:rPr lang="nl-NL" dirty="0" err="1">
                <a:uFillTx/>
              </a:rPr>
              <a:t>to</a:t>
            </a:r>
            <a:r>
              <a:rPr lang="nl-NL" dirty="0">
                <a:uFillTx/>
              </a:rPr>
              <a:t> </a:t>
            </a:r>
            <a:r>
              <a:rPr lang="nl-NL" dirty="0" err="1">
                <a:uFillTx/>
              </a:rPr>
              <a:t>edit</a:t>
            </a:r>
            <a:r>
              <a:rPr lang="nl-NL" dirty="0">
                <a:uFillTx/>
              </a:rPr>
              <a:t> Master </a:t>
            </a:r>
            <a:r>
              <a:rPr lang="nl-NL" dirty="0" err="1">
                <a:uFillTx/>
              </a:rPr>
              <a:t>subtitle</a:t>
            </a:r>
            <a:r>
              <a:rPr lang="nl-NL" dirty="0">
                <a:uFillTx/>
              </a:rPr>
              <a:t> </a:t>
            </a:r>
            <a:r>
              <a:rPr lang="nl-NL" dirty="0" err="1">
                <a:uFillTx/>
              </a:rPr>
              <a:t>style</a:t>
            </a:r>
            <a:endParaRPr lang="en-US" dirty="0">
              <a:uFillTx/>
            </a:endParaRPr>
          </a:p>
        </p:txBody>
      </p:sp>
      <p:pic>
        <p:nvPicPr>
          <p:cNvPr id="7" name="Picture 6" descr="RevitGG_2_rgb_transparant_web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22045" y="6218450"/>
            <a:ext cx="1101956" cy="55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0530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>
                <a:uFillTx/>
              </a:defRPr>
            </a:lvl1pPr>
          </a:lstStyle>
          <a:p>
            <a:r>
              <a:rPr lang="nl-NL">
                <a:uFillTx/>
              </a:rPr>
              <a:t>Click to edit Master title style</a:t>
            </a:r>
            <a:endParaRPr lang="en-US" dirty="0">
              <a:uFillTx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  <a:uFillTx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pPr lvl="0"/>
            <a:r>
              <a:rPr lang="nl-NL">
                <a:uFillTx/>
              </a:rPr>
              <a:t>Click to edit Master text styles</a:t>
            </a:r>
          </a:p>
        </p:txBody>
      </p:sp>
      <p:pic>
        <p:nvPicPr>
          <p:cNvPr id="11" name="Picture 10" descr="drs_logo_band_lan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5652978"/>
            <a:ext cx="12192000" cy="1205023"/>
          </a:xfrm>
          <a:prstGeom prst="rect">
            <a:avLst/>
          </a:prstGeom>
        </p:spPr>
      </p:pic>
      <p:pic>
        <p:nvPicPr>
          <p:cNvPr id="6" name="Picture 5" descr="RevitGG_2_rgb_transparant_web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2045" y="6218450"/>
            <a:ext cx="1101956" cy="55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9474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524001" y="746924"/>
            <a:ext cx="8683348" cy="1143000"/>
          </a:xfrm>
        </p:spPr>
        <p:txBody>
          <a:bodyPr/>
          <a:lstStyle>
            <a:lvl1pPr algn="l">
              <a:defRPr>
                <a:uFillTx/>
              </a:defRPr>
            </a:lvl1pPr>
          </a:lstStyle>
          <a:p>
            <a:r>
              <a:rPr lang="nl-NL" dirty="0">
                <a:uFillTx/>
              </a:rPr>
              <a:t>Click </a:t>
            </a:r>
            <a:r>
              <a:rPr lang="nl-NL" dirty="0" err="1">
                <a:uFillTx/>
              </a:rPr>
              <a:t>to</a:t>
            </a:r>
            <a:r>
              <a:rPr lang="nl-NL" dirty="0">
                <a:uFillTx/>
              </a:rPr>
              <a:t> </a:t>
            </a:r>
            <a:r>
              <a:rPr lang="nl-NL" dirty="0" err="1">
                <a:uFillTx/>
              </a:rPr>
              <a:t>edit</a:t>
            </a:r>
            <a:r>
              <a:rPr lang="nl-NL" dirty="0">
                <a:uFillTx/>
              </a:rPr>
              <a:t> Master</a:t>
            </a:r>
            <a:endParaRPr lang="en-US" dirty="0">
              <a:uFillTx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2354715"/>
            <a:ext cx="8534400" cy="3298262"/>
          </a:xfrm>
        </p:spPr>
        <p:txBody>
          <a:bodyPr/>
          <a:lstStyle/>
          <a:p>
            <a:pPr lvl="0"/>
            <a:r>
              <a:rPr lang="nl-NL" dirty="0">
                <a:uFillTx/>
              </a:rPr>
              <a:t>Click </a:t>
            </a:r>
            <a:r>
              <a:rPr lang="nl-NL" dirty="0" err="1">
                <a:uFillTx/>
              </a:rPr>
              <a:t>to</a:t>
            </a:r>
            <a:r>
              <a:rPr lang="nl-NL" dirty="0">
                <a:uFillTx/>
              </a:rPr>
              <a:t> </a:t>
            </a:r>
            <a:r>
              <a:rPr lang="nl-NL" dirty="0" err="1">
                <a:uFillTx/>
              </a:rPr>
              <a:t>edit</a:t>
            </a:r>
            <a:r>
              <a:rPr lang="nl-NL" dirty="0">
                <a:uFillTx/>
              </a:rPr>
              <a:t> Master </a:t>
            </a:r>
            <a:r>
              <a:rPr lang="nl-NL" dirty="0" err="1">
                <a:uFillTx/>
              </a:rPr>
              <a:t>text</a:t>
            </a:r>
            <a:r>
              <a:rPr lang="nl-NL" dirty="0">
                <a:uFillTx/>
              </a:rPr>
              <a:t> </a:t>
            </a:r>
            <a:r>
              <a:rPr lang="nl-NL" dirty="0" err="1">
                <a:uFillTx/>
              </a:rPr>
              <a:t>styles</a:t>
            </a:r>
            <a:endParaRPr lang="nl-NL" dirty="0">
              <a:uFillTx/>
            </a:endParaRPr>
          </a:p>
          <a:p>
            <a:pPr lvl="1"/>
            <a:r>
              <a:rPr lang="nl-NL" dirty="0">
                <a:uFillTx/>
              </a:rPr>
              <a:t>Second level</a:t>
            </a:r>
          </a:p>
          <a:p>
            <a:pPr lvl="2"/>
            <a:r>
              <a:rPr lang="nl-NL" dirty="0" err="1">
                <a:uFillTx/>
              </a:rPr>
              <a:t>Third</a:t>
            </a:r>
            <a:r>
              <a:rPr lang="nl-NL" dirty="0">
                <a:uFillTx/>
              </a:rPr>
              <a:t> level</a:t>
            </a:r>
          </a:p>
          <a:p>
            <a:pPr lvl="3"/>
            <a:r>
              <a:rPr lang="nl-NL" dirty="0" err="1">
                <a:uFillTx/>
              </a:rPr>
              <a:t>Fourth</a:t>
            </a:r>
            <a:r>
              <a:rPr lang="nl-NL" dirty="0">
                <a:uFillTx/>
              </a:rPr>
              <a:t> level</a:t>
            </a:r>
          </a:p>
          <a:p>
            <a:pPr lvl="4"/>
            <a:r>
              <a:rPr lang="nl-NL" dirty="0" err="1">
                <a:uFillTx/>
              </a:rPr>
              <a:t>Fifth</a:t>
            </a:r>
            <a:r>
              <a:rPr lang="nl-NL" dirty="0">
                <a:uFillTx/>
              </a:rPr>
              <a:t> level</a:t>
            </a:r>
            <a:endParaRPr lang="en-US" dirty="0">
              <a:uFillTx/>
            </a:endParaRPr>
          </a:p>
        </p:txBody>
      </p:sp>
      <p:pic>
        <p:nvPicPr>
          <p:cNvPr id="2" name="Picture 1" descr="drs_logo_band_lan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5652978"/>
            <a:ext cx="12192000" cy="1205023"/>
          </a:xfrm>
          <a:prstGeom prst="rect">
            <a:avLst/>
          </a:prstGeom>
        </p:spPr>
      </p:pic>
      <p:pic>
        <p:nvPicPr>
          <p:cNvPr id="6" name="Picture 5" descr="RevitGG_2_rgb_transparant_web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2045" y="6218450"/>
            <a:ext cx="1101956" cy="55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6373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523999" y="749705"/>
            <a:ext cx="8683348" cy="1143000"/>
          </a:xfrm>
        </p:spPr>
        <p:txBody>
          <a:bodyPr/>
          <a:lstStyle>
            <a:lvl1pPr algn="l">
              <a:defRPr>
                <a:uFillTx/>
              </a:defRPr>
            </a:lvl1pPr>
          </a:lstStyle>
          <a:p>
            <a:r>
              <a:rPr lang="nl-NL" dirty="0">
                <a:uFillTx/>
              </a:rPr>
              <a:t>Click </a:t>
            </a:r>
            <a:r>
              <a:rPr lang="nl-NL" dirty="0" err="1">
                <a:uFillTx/>
              </a:rPr>
              <a:t>to</a:t>
            </a:r>
            <a:r>
              <a:rPr lang="nl-NL" dirty="0">
                <a:uFillTx/>
              </a:rPr>
              <a:t> </a:t>
            </a:r>
            <a:r>
              <a:rPr lang="nl-NL" dirty="0" err="1">
                <a:uFillTx/>
              </a:rPr>
              <a:t>edit</a:t>
            </a:r>
            <a:r>
              <a:rPr lang="nl-NL" dirty="0">
                <a:uFillTx/>
              </a:rPr>
              <a:t> Master </a:t>
            </a:r>
            <a:endParaRPr lang="en-US" dirty="0">
              <a:uFillTx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77392" y="2178257"/>
            <a:ext cx="4462272" cy="3474720"/>
          </a:xfrm>
        </p:spPr>
        <p:txBody>
          <a:bodyPr/>
          <a:lstStyle/>
          <a:p>
            <a:pPr lvl="0"/>
            <a:r>
              <a:rPr lang="nl-NL">
                <a:uFillTx/>
              </a:rPr>
              <a:t>Click to edit Master text styles</a:t>
            </a:r>
          </a:p>
          <a:p>
            <a:pPr lvl="1"/>
            <a:r>
              <a:rPr lang="nl-NL">
                <a:uFillTx/>
              </a:rPr>
              <a:t>Second level</a:t>
            </a:r>
          </a:p>
          <a:p>
            <a:pPr lvl="2"/>
            <a:r>
              <a:rPr lang="nl-NL">
                <a:uFillTx/>
              </a:rPr>
              <a:t>Third level</a:t>
            </a:r>
          </a:p>
          <a:p>
            <a:pPr lvl="3"/>
            <a:r>
              <a:rPr lang="nl-NL">
                <a:uFillTx/>
              </a:rPr>
              <a:t>Fourth level</a:t>
            </a:r>
          </a:p>
          <a:p>
            <a:pPr lvl="4"/>
            <a:r>
              <a:rPr lang="nl-NL">
                <a:uFillTx/>
              </a:rPr>
              <a:t>Fifth level</a:t>
            </a:r>
            <a:endParaRPr lang="en-US">
              <a:uFillTx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246929" y="2178258"/>
            <a:ext cx="4462272" cy="3474720"/>
          </a:xfrm>
        </p:spPr>
        <p:txBody>
          <a:bodyPr/>
          <a:lstStyle/>
          <a:p>
            <a:pPr lvl="0"/>
            <a:r>
              <a:rPr lang="nl-NL">
                <a:uFillTx/>
              </a:rPr>
              <a:t>Click to edit Master text styles</a:t>
            </a:r>
          </a:p>
          <a:p>
            <a:pPr lvl="1"/>
            <a:r>
              <a:rPr lang="nl-NL">
                <a:uFillTx/>
              </a:rPr>
              <a:t>Second level</a:t>
            </a:r>
          </a:p>
          <a:p>
            <a:pPr lvl="2"/>
            <a:r>
              <a:rPr lang="nl-NL">
                <a:uFillTx/>
              </a:rPr>
              <a:t>Third level</a:t>
            </a:r>
          </a:p>
          <a:p>
            <a:pPr lvl="3"/>
            <a:r>
              <a:rPr lang="nl-NL">
                <a:uFillTx/>
              </a:rPr>
              <a:t>Fourth level</a:t>
            </a:r>
          </a:p>
          <a:p>
            <a:pPr lvl="4"/>
            <a:r>
              <a:rPr lang="nl-NL">
                <a:uFillTx/>
              </a:rPr>
              <a:t>Fifth level</a:t>
            </a:r>
            <a:endParaRPr lang="en-US">
              <a:uFillTx/>
            </a:endParaRPr>
          </a:p>
        </p:txBody>
      </p:sp>
      <p:pic>
        <p:nvPicPr>
          <p:cNvPr id="10" name="Picture 9" descr="drs_logo_band_lan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5652978"/>
            <a:ext cx="12192000" cy="1205023"/>
          </a:xfrm>
          <a:prstGeom prst="rect">
            <a:avLst/>
          </a:prstGeom>
        </p:spPr>
      </p:pic>
      <p:pic>
        <p:nvPicPr>
          <p:cNvPr id="7" name="Picture 6" descr="RevitGG_2_rgb_transparant_web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2045" y="6218450"/>
            <a:ext cx="1101956" cy="55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6089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41929" y="2246826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lvl="0"/>
            <a:r>
              <a:rPr lang="nl-NL" dirty="0">
                <a:uFillTx/>
              </a:rPr>
              <a:t>Click </a:t>
            </a:r>
            <a:r>
              <a:rPr lang="nl-NL" dirty="0" err="1">
                <a:uFillTx/>
              </a:rPr>
              <a:t>to</a:t>
            </a:r>
            <a:r>
              <a:rPr lang="nl-NL" dirty="0">
                <a:uFillTx/>
              </a:rPr>
              <a:t> </a:t>
            </a:r>
            <a:r>
              <a:rPr lang="nl-NL" dirty="0" err="1">
                <a:uFillTx/>
              </a:rPr>
              <a:t>edit</a:t>
            </a:r>
            <a:r>
              <a:rPr lang="nl-NL" dirty="0">
                <a:uFillTx/>
              </a:rPr>
              <a:t> Master </a:t>
            </a:r>
            <a:r>
              <a:rPr lang="nl-NL" dirty="0" err="1">
                <a:uFillTx/>
              </a:rPr>
              <a:t>text</a:t>
            </a:r>
            <a:r>
              <a:rPr lang="nl-NL" dirty="0">
                <a:uFillTx/>
              </a:rPr>
              <a:t> </a:t>
            </a:r>
            <a:r>
              <a:rPr lang="nl-NL" dirty="0" err="1">
                <a:uFillTx/>
              </a:rPr>
              <a:t>styles</a:t>
            </a:r>
            <a:endParaRPr lang="nl-NL" dirty="0">
              <a:uFillTx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59859" y="2915633"/>
            <a:ext cx="4462272" cy="2743200"/>
          </a:xfrm>
        </p:spPr>
        <p:txBody>
          <a:bodyPr>
            <a:normAutofit/>
          </a:bodyPr>
          <a:lstStyle>
            <a:lvl1pPr>
              <a:defRPr sz="1800">
                <a:uFillTx/>
              </a:defRPr>
            </a:lvl1pPr>
            <a:lvl2pPr>
              <a:defRPr sz="1800">
                <a:uFillTx/>
              </a:defRPr>
            </a:lvl2pPr>
            <a:lvl3pPr>
              <a:defRPr sz="1600">
                <a:uFillTx/>
              </a:defRPr>
            </a:lvl3pPr>
            <a:lvl4pPr>
              <a:defRPr sz="1600">
                <a:uFillTx/>
              </a:defRPr>
            </a:lvl4pPr>
            <a:lvl5pPr>
              <a:defRPr sz="1600">
                <a:uFillTx/>
              </a:defRPr>
            </a:lvl5pPr>
            <a:lvl6pPr>
              <a:defRPr sz="1600">
                <a:uFillTx/>
              </a:defRPr>
            </a:lvl6pPr>
            <a:lvl7pPr>
              <a:defRPr sz="1600">
                <a:uFillTx/>
              </a:defRPr>
            </a:lvl7pPr>
            <a:lvl8pPr>
              <a:defRPr sz="1600">
                <a:uFillTx/>
              </a:defRPr>
            </a:lvl8pPr>
            <a:lvl9pPr>
              <a:defRPr sz="1600">
                <a:uFillTx/>
              </a:defRPr>
            </a:lvl9pPr>
          </a:lstStyle>
          <a:p>
            <a:pPr lvl="0"/>
            <a:r>
              <a:rPr lang="nl-NL">
                <a:uFillTx/>
              </a:rPr>
              <a:t>Click to edit Master text styles</a:t>
            </a:r>
          </a:p>
          <a:p>
            <a:pPr lvl="1"/>
            <a:r>
              <a:rPr lang="nl-NL">
                <a:uFillTx/>
              </a:rPr>
              <a:t>Second level</a:t>
            </a:r>
          </a:p>
          <a:p>
            <a:pPr lvl="2"/>
            <a:r>
              <a:rPr lang="nl-NL">
                <a:uFillTx/>
              </a:rPr>
              <a:t>Third level</a:t>
            </a:r>
          </a:p>
          <a:p>
            <a:pPr lvl="3"/>
            <a:r>
              <a:rPr lang="nl-NL">
                <a:uFillTx/>
              </a:rPr>
              <a:t>Fourth level</a:t>
            </a:r>
          </a:p>
          <a:p>
            <a:pPr lvl="4"/>
            <a:r>
              <a:rPr lang="nl-NL">
                <a:uFillTx/>
              </a:rPr>
              <a:t>Fifth level</a:t>
            </a:r>
            <a:endParaRPr lang="en-US" dirty="0">
              <a:uFillTx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4332" y="2246826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>
                <a:uFillTx/>
              </a:defRPr>
            </a:lvl2pPr>
            <a:lvl3pPr marL="914400" indent="0">
              <a:buNone/>
              <a:defRPr sz="1800" b="1">
                <a:uFillTx/>
              </a:defRPr>
            </a:lvl3pPr>
            <a:lvl4pPr marL="1371600" indent="0">
              <a:buNone/>
              <a:defRPr sz="1600" b="1">
                <a:uFillTx/>
              </a:defRPr>
            </a:lvl4pPr>
            <a:lvl5pPr marL="1828800" indent="0">
              <a:buNone/>
              <a:defRPr sz="1600" b="1">
                <a:uFillTx/>
              </a:defRPr>
            </a:lvl5pPr>
            <a:lvl6pPr marL="2286000" indent="0">
              <a:buNone/>
              <a:defRPr sz="1600" b="1">
                <a:uFillTx/>
              </a:defRPr>
            </a:lvl6pPr>
            <a:lvl7pPr marL="2743200" indent="0">
              <a:buNone/>
              <a:defRPr sz="1600" b="1">
                <a:uFillTx/>
              </a:defRPr>
            </a:lvl7pPr>
            <a:lvl8pPr marL="3200400" indent="0">
              <a:buNone/>
              <a:defRPr sz="1600" b="1">
                <a:uFillTx/>
              </a:defRPr>
            </a:lvl8pPr>
            <a:lvl9pPr marL="3657600" indent="0">
              <a:buNone/>
              <a:defRPr sz="1600" b="1">
                <a:uFillTx/>
              </a:defRPr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nl-NL">
                <a:uFillTx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1296" y="2914338"/>
            <a:ext cx="4462272" cy="2743200"/>
          </a:xfrm>
        </p:spPr>
        <p:txBody>
          <a:bodyPr>
            <a:normAutofit/>
          </a:bodyPr>
          <a:lstStyle>
            <a:lvl1pPr>
              <a:defRPr sz="1800">
                <a:uFillTx/>
              </a:defRPr>
            </a:lvl1pPr>
            <a:lvl2pPr>
              <a:defRPr sz="1800">
                <a:uFillTx/>
              </a:defRPr>
            </a:lvl2pPr>
            <a:lvl3pPr>
              <a:defRPr sz="1600">
                <a:uFillTx/>
              </a:defRPr>
            </a:lvl3pPr>
            <a:lvl4pPr>
              <a:defRPr sz="1600">
                <a:uFillTx/>
              </a:defRPr>
            </a:lvl4pPr>
            <a:lvl5pPr>
              <a:defRPr sz="1600">
                <a:uFillTx/>
              </a:defRPr>
            </a:lvl5pPr>
            <a:lvl6pPr>
              <a:defRPr sz="1600">
                <a:uFillTx/>
              </a:defRPr>
            </a:lvl6pPr>
            <a:lvl7pPr>
              <a:defRPr sz="1600">
                <a:uFillTx/>
              </a:defRPr>
            </a:lvl7pPr>
            <a:lvl8pPr>
              <a:defRPr sz="1600">
                <a:uFillTx/>
              </a:defRPr>
            </a:lvl8pPr>
            <a:lvl9pPr>
              <a:defRPr sz="1600">
                <a:uFillTx/>
              </a:defRPr>
            </a:lvl9pPr>
          </a:lstStyle>
          <a:p>
            <a:pPr lvl="0"/>
            <a:r>
              <a:rPr lang="nl-NL">
                <a:uFillTx/>
              </a:rPr>
              <a:t>Click to edit Master text styles</a:t>
            </a:r>
          </a:p>
          <a:p>
            <a:pPr lvl="1"/>
            <a:r>
              <a:rPr lang="nl-NL">
                <a:uFillTx/>
              </a:rPr>
              <a:t>Second level</a:t>
            </a:r>
          </a:p>
          <a:p>
            <a:pPr lvl="2"/>
            <a:r>
              <a:rPr lang="nl-NL">
                <a:uFillTx/>
              </a:rPr>
              <a:t>Third level</a:t>
            </a:r>
          </a:p>
          <a:p>
            <a:pPr lvl="3"/>
            <a:r>
              <a:rPr lang="nl-NL">
                <a:uFillTx/>
              </a:rPr>
              <a:t>Fourth level</a:t>
            </a:r>
          </a:p>
          <a:p>
            <a:pPr lvl="4"/>
            <a:r>
              <a:rPr lang="nl-NL">
                <a:uFillTx/>
              </a:rPr>
              <a:t>Fifth level</a:t>
            </a:r>
            <a:endParaRPr lang="en-US" dirty="0">
              <a:uFillTx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524001" y="731520"/>
            <a:ext cx="8683348" cy="1143000"/>
          </a:xfrm>
        </p:spPr>
        <p:txBody>
          <a:bodyPr/>
          <a:lstStyle>
            <a:lvl1pPr algn="l">
              <a:defRPr>
                <a:uFillTx/>
              </a:defRPr>
            </a:lvl1pPr>
          </a:lstStyle>
          <a:p>
            <a:r>
              <a:rPr lang="nl-NL" dirty="0">
                <a:uFillTx/>
              </a:rPr>
              <a:t>Click </a:t>
            </a:r>
            <a:r>
              <a:rPr lang="nl-NL" dirty="0" err="1">
                <a:uFillTx/>
              </a:rPr>
              <a:t>to</a:t>
            </a:r>
            <a:r>
              <a:rPr lang="nl-NL" dirty="0">
                <a:uFillTx/>
              </a:rPr>
              <a:t> </a:t>
            </a:r>
            <a:r>
              <a:rPr lang="nl-NL" dirty="0" err="1">
                <a:uFillTx/>
              </a:rPr>
              <a:t>edit</a:t>
            </a:r>
            <a:r>
              <a:rPr lang="nl-NL" dirty="0">
                <a:uFillTx/>
              </a:rPr>
              <a:t> Master</a:t>
            </a:r>
            <a:endParaRPr lang="en-US" dirty="0">
              <a:uFillTx/>
            </a:endParaRPr>
          </a:p>
        </p:txBody>
      </p:sp>
      <p:pic>
        <p:nvPicPr>
          <p:cNvPr id="11" name="Picture 10" descr="drs_logo_band_lan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5652978"/>
            <a:ext cx="12192000" cy="1205023"/>
          </a:xfrm>
          <a:prstGeom prst="rect">
            <a:avLst/>
          </a:prstGeom>
        </p:spPr>
      </p:pic>
      <p:pic>
        <p:nvPicPr>
          <p:cNvPr id="9" name="Picture 8" descr="RevitGG_2_rgb_transparant_web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2045" y="6218450"/>
            <a:ext cx="1101956" cy="55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2700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1053" y="4104817"/>
            <a:ext cx="8683348" cy="1143000"/>
          </a:xfrm>
        </p:spPr>
        <p:txBody>
          <a:bodyPr/>
          <a:lstStyle/>
          <a:p>
            <a:r>
              <a:rPr lang="nl-NL">
                <a:uFillTx/>
              </a:rPr>
              <a:t>Click to edit Master title style</a:t>
            </a:r>
            <a:endParaRPr lang="en-US" dirty="0">
              <a:uFillTx/>
            </a:endParaRPr>
          </a:p>
        </p:txBody>
      </p:sp>
      <p:pic>
        <p:nvPicPr>
          <p:cNvPr id="6" name="Picture 5" descr="drs_logo_band_lan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5652978"/>
            <a:ext cx="12192000" cy="1205023"/>
          </a:xfrm>
          <a:prstGeom prst="rect">
            <a:avLst/>
          </a:prstGeom>
        </p:spPr>
      </p:pic>
      <p:pic>
        <p:nvPicPr>
          <p:cNvPr id="5" name="Picture 4" descr="RevitGG_2_rgb_transparant_web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2045" y="6218450"/>
            <a:ext cx="1101956" cy="55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1847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rs_logo_band_lan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5652978"/>
            <a:ext cx="12192000" cy="1205023"/>
          </a:xfrm>
          <a:prstGeom prst="rect">
            <a:avLst/>
          </a:prstGeom>
        </p:spPr>
      </p:pic>
      <p:pic>
        <p:nvPicPr>
          <p:cNvPr id="4" name="Picture 3" descr="RevitGG_2_rgb_transparant_web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2045" y="6218450"/>
            <a:ext cx="1101956" cy="55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212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>
                <a:uFillTx/>
              </a:defRPr>
            </a:lvl1pPr>
            <a:lvl2pPr marL="457200" indent="0">
              <a:buNone/>
              <a:defRPr sz="2800">
                <a:uFillTx/>
              </a:defRPr>
            </a:lvl2pPr>
            <a:lvl3pPr marL="914400" indent="0">
              <a:buNone/>
              <a:defRPr sz="2400">
                <a:uFillTx/>
              </a:defRPr>
            </a:lvl3pPr>
            <a:lvl4pPr marL="1371600" indent="0">
              <a:buNone/>
              <a:defRPr sz="2000">
                <a:uFillTx/>
              </a:defRPr>
            </a:lvl4pPr>
            <a:lvl5pPr marL="1828800" indent="0">
              <a:buNone/>
              <a:defRPr sz="2000">
                <a:uFillTx/>
              </a:defRPr>
            </a:lvl5pPr>
            <a:lvl6pPr marL="2286000" indent="0">
              <a:buNone/>
              <a:defRPr sz="2000">
                <a:uFillTx/>
              </a:defRPr>
            </a:lvl6pPr>
            <a:lvl7pPr marL="2743200" indent="0">
              <a:buNone/>
              <a:defRPr sz="2000">
                <a:uFillTx/>
              </a:defRPr>
            </a:lvl7pPr>
            <a:lvl8pPr marL="3200400" indent="0">
              <a:buNone/>
              <a:defRPr sz="2000">
                <a:uFillTx/>
              </a:defRPr>
            </a:lvl8pPr>
            <a:lvl9pPr marL="3657600" indent="0">
              <a:buNone/>
              <a:defRPr sz="2000">
                <a:uFillTx/>
              </a:defRPr>
            </a:lvl9pPr>
          </a:lstStyle>
          <a:p>
            <a:r>
              <a:rPr lang="nl-NL">
                <a:uFillTx/>
              </a:rPr>
              <a:t>Drag picture to placeholder or click icon to add</a:t>
            </a:r>
            <a:endParaRPr lang="en-US" dirty="0">
              <a:uFillTx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>
                <a:uFillTx/>
              </a:defRPr>
            </a:lvl1pPr>
            <a:lvl2pPr marL="457200" indent="0">
              <a:buNone/>
              <a:defRPr sz="1200">
                <a:uFillTx/>
              </a:defRPr>
            </a:lvl2pPr>
            <a:lvl3pPr marL="914400" indent="0">
              <a:buNone/>
              <a:defRPr sz="1000">
                <a:uFillTx/>
              </a:defRPr>
            </a:lvl3pPr>
            <a:lvl4pPr marL="1371600" indent="0">
              <a:buNone/>
              <a:defRPr sz="900">
                <a:uFillTx/>
              </a:defRPr>
            </a:lvl4pPr>
            <a:lvl5pPr marL="1828800" indent="0">
              <a:buNone/>
              <a:defRPr sz="900">
                <a:uFillTx/>
              </a:defRPr>
            </a:lvl5pPr>
            <a:lvl6pPr marL="2286000" indent="0">
              <a:buNone/>
              <a:defRPr sz="900">
                <a:uFillTx/>
              </a:defRPr>
            </a:lvl6pPr>
            <a:lvl7pPr marL="2743200" indent="0">
              <a:buNone/>
              <a:defRPr sz="900">
                <a:uFillTx/>
              </a:defRPr>
            </a:lvl7pPr>
            <a:lvl8pPr marL="3200400" indent="0">
              <a:buNone/>
              <a:defRPr sz="900">
                <a:uFillTx/>
              </a:defRPr>
            </a:lvl8pPr>
            <a:lvl9pPr marL="3657600" indent="0">
              <a:buNone/>
              <a:defRPr sz="900">
                <a:uFillTx/>
              </a:defRPr>
            </a:lvl9pPr>
          </a:lstStyle>
          <a:p>
            <a:pPr lvl="0"/>
            <a:r>
              <a:rPr lang="nl-NL">
                <a:uFillTx/>
              </a:rPr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26229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>
                <a:uFillTx/>
              </a:defRPr>
            </a:lvl1pPr>
          </a:lstStyle>
          <a:p>
            <a:r>
              <a:rPr lang="nl-NL" dirty="0">
                <a:uFillTx/>
              </a:rPr>
              <a:t>Click </a:t>
            </a:r>
            <a:r>
              <a:rPr lang="nl-NL" dirty="0" err="1">
                <a:uFillTx/>
              </a:rPr>
              <a:t>to</a:t>
            </a:r>
            <a:r>
              <a:rPr lang="nl-NL" dirty="0">
                <a:uFillTx/>
              </a:rPr>
              <a:t> </a:t>
            </a:r>
            <a:r>
              <a:rPr lang="nl-NL" dirty="0" err="1">
                <a:uFillTx/>
              </a:rPr>
              <a:t>edit</a:t>
            </a:r>
            <a:r>
              <a:rPr lang="nl-NL" dirty="0">
                <a:uFillTx/>
              </a:rPr>
              <a:t> Master </a:t>
            </a:r>
            <a:r>
              <a:rPr lang="nl-NL" dirty="0" err="1">
                <a:uFillTx/>
              </a:rPr>
              <a:t>title</a:t>
            </a:r>
            <a:r>
              <a:rPr lang="nl-NL" dirty="0">
                <a:uFillTx/>
              </a:rPr>
              <a:t> </a:t>
            </a:r>
            <a:r>
              <a:rPr lang="nl-NL" dirty="0" err="1">
                <a:uFillTx/>
              </a:rPr>
              <a:t>style</a:t>
            </a:r>
            <a:endParaRPr lang="en-US" dirty="0">
              <a:uFillTx/>
            </a:endParaRPr>
          </a:p>
        </p:txBody>
      </p:sp>
      <p:pic>
        <p:nvPicPr>
          <p:cNvPr id="12" name="Picture 11" descr="drs_logo_band_lan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5652978"/>
            <a:ext cx="12192000" cy="1205023"/>
          </a:xfrm>
          <a:prstGeom prst="rect">
            <a:avLst/>
          </a:prstGeom>
        </p:spPr>
      </p:pic>
      <p:pic>
        <p:nvPicPr>
          <p:cNvPr id="7" name="Picture 6" descr="RevitGG_2_rgb_transparant_web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2045" y="6218450"/>
            <a:ext cx="1101956" cy="55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3686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335360" y="1874118"/>
            <a:ext cx="11018440" cy="4219178"/>
          </a:xfrm>
        </p:spPr>
        <p:txBody>
          <a:bodyPr vert="horz">
            <a:no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7" name="Tijdelijke aanduiding voor titel 1"/>
          <p:cNvSpPr>
            <a:spLocks noGrp="1"/>
          </p:cNvSpPr>
          <p:nvPr>
            <p:ph type="title"/>
          </p:nvPr>
        </p:nvSpPr>
        <p:spPr>
          <a:xfrm>
            <a:off x="335360" y="599751"/>
            <a:ext cx="11018440" cy="1142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4845184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eeg" type="blank">
  <p:cSld name="Leeg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9"/>
          <p:cNvSpPr txBox="1">
            <a:spLocks noGrp="1"/>
          </p:cNvSpPr>
          <p:nvPr>
            <p:ph type="dt" idx="10"/>
          </p:nvPr>
        </p:nvSpPr>
        <p:spPr>
          <a:xfrm>
            <a:off x="8128000" y="6248400"/>
            <a:ext cx="3556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9"/>
          <p:cNvSpPr txBox="1">
            <a:spLocks noGrp="1"/>
          </p:cNvSpPr>
          <p:nvPr>
            <p:ph type="ftr" idx="11"/>
          </p:nvPr>
        </p:nvSpPr>
        <p:spPr>
          <a:xfrm>
            <a:off x="812800" y="6248205"/>
            <a:ext cx="7228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9"/>
          <p:cNvSpPr txBox="1">
            <a:spLocks noGrp="1"/>
          </p:cNvSpPr>
          <p:nvPr>
            <p:ph type="sldNum" idx="12"/>
          </p:nvPr>
        </p:nvSpPr>
        <p:spPr>
          <a:xfrm>
            <a:off x="0" y="6248400"/>
            <a:ext cx="711200" cy="3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6529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Titel en 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0"/>
          <p:cNvSpPr txBox="1">
            <a:spLocks noGrp="1"/>
          </p:cNvSpPr>
          <p:nvPr>
            <p:ph type="title"/>
          </p:nvPr>
        </p:nvSpPr>
        <p:spPr>
          <a:xfrm>
            <a:off x="816864" y="228600"/>
            <a:ext cx="10871200" cy="9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10"/>
          <p:cNvSpPr txBox="1">
            <a:spLocks noGrp="1"/>
          </p:cNvSpPr>
          <p:nvPr>
            <p:ph type="dt" idx="10"/>
          </p:nvPr>
        </p:nvSpPr>
        <p:spPr>
          <a:xfrm>
            <a:off x="8128000" y="6248400"/>
            <a:ext cx="3556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10"/>
          <p:cNvSpPr txBox="1">
            <a:spLocks noGrp="1"/>
          </p:cNvSpPr>
          <p:nvPr>
            <p:ph type="ftr" idx="11"/>
          </p:nvPr>
        </p:nvSpPr>
        <p:spPr>
          <a:xfrm>
            <a:off x="812800" y="6248205"/>
            <a:ext cx="7228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10"/>
          <p:cNvSpPr txBox="1">
            <a:spLocks noGrp="1"/>
          </p:cNvSpPr>
          <p:nvPr>
            <p:ph type="sldNum" idx="12"/>
          </p:nvPr>
        </p:nvSpPr>
        <p:spPr>
          <a:xfrm>
            <a:off x="0" y="1272221"/>
            <a:ext cx="711200" cy="2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27" name="Google Shape;27;p10"/>
          <p:cNvSpPr txBox="1">
            <a:spLocks noGrp="1"/>
          </p:cNvSpPr>
          <p:nvPr>
            <p:ph type="body" idx="1"/>
          </p:nvPr>
        </p:nvSpPr>
        <p:spPr>
          <a:xfrm>
            <a:off x="816864" y="1600200"/>
            <a:ext cx="10871200" cy="44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l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/>
            </a:lvl1pPr>
            <a:lvl2pPr marL="1219170" lvl="1" indent="-423323" algn="l">
              <a:lnSpc>
                <a:spcPct val="100000"/>
              </a:lnSpc>
              <a:spcBef>
                <a:spcPts val="733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⬜"/>
              <a:defRPr/>
            </a:lvl2pPr>
            <a:lvl3pPr marL="1828754" lvl="2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/>
            </a:lvl3pPr>
            <a:lvl4pPr marL="2438339" lvl="3" indent="-423323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oto Sans Symbols"/>
              <a:buChar char="■"/>
              <a:defRPr/>
            </a:lvl4pPr>
            <a:lvl5pPr marL="3047924" lvl="4" indent="-423323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■"/>
              <a:defRPr/>
            </a:lvl5pPr>
            <a:lvl6pPr marL="3657509" lvl="5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  <a:defRPr/>
            </a:lvl6pPr>
            <a:lvl7pPr marL="4267093" lvl="6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/>
            </a:lvl7pPr>
            <a:lvl8pPr marL="4876678" lvl="7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oto Sans Symbols"/>
              <a:buChar char="▪"/>
              <a:defRPr/>
            </a:lvl8pPr>
            <a:lvl9pPr marL="5486263" lvl="8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▪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56140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eldia" type="title">
  <p:cSld name="Titeldia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1"/>
          <p:cNvSpPr/>
          <p:nvPr/>
        </p:nvSpPr>
        <p:spPr>
          <a:xfrm>
            <a:off x="0" y="5971032"/>
            <a:ext cx="12192000" cy="88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11"/>
          <p:cNvSpPr/>
          <p:nvPr/>
        </p:nvSpPr>
        <p:spPr>
          <a:xfrm>
            <a:off x="-12192" y="6053328"/>
            <a:ext cx="2999200" cy="713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11"/>
          <p:cNvSpPr/>
          <p:nvPr/>
        </p:nvSpPr>
        <p:spPr>
          <a:xfrm>
            <a:off x="3145536" y="6044184"/>
            <a:ext cx="9046400" cy="71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11"/>
          <p:cNvSpPr txBox="1">
            <a:spLocks noGrp="1"/>
          </p:cNvSpPr>
          <p:nvPr>
            <p:ph type="ctrTitle"/>
          </p:nvPr>
        </p:nvSpPr>
        <p:spPr>
          <a:xfrm>
            <a:off x="3149600" y="4038600"/>
            <a:ext cx="86360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/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3" name="Google Shape;33;p11"/>
          <p:cNvSpPr txBox="1">
            <a:spLocks noGrp="1"/>
          </p:cNvSpPr>
          <p:nvPr>
            <p:ph type="subTitle" idx="1"/>
          </p:nvPr>
        </p:nvSpPr>
        <p:spPr>
          <a:xfrm>
            <a:off x="3149600" y="6050037"/>
            <a:ext cx="8940800" cy="6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/>
            </a:lvl1pPr>
            <a:lvl2pPr marR="0" lvl="1" algn="ctr">
              <a:lnSpc>
                <a:spcPct val="100000"/>
              </a:lnSpc>
              <a:spcBef>
                <a:spcPts val="733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/>
            </a:lvl2pPr>
            <a:lvl3pPr marR="0" lvl="2" algn="ctr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/>
            </a:lvl3pPr>
            <a:lvl4pPr marR="0" lvl="3" algn="ctr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oto Sans Symbols"/>
              <a:buNone/>
              <a:defRPr/>
            </a:lvl4pPr>
            <a:lvl5pPr marR="0" lvl="4" algn="ctr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None/>
              <a:defRPr/>
            </a:lvl5pPr>
            <a:lvl6pPr marR="0" lvl="5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/>
            </a:lvl6pPr>
            <a:lvl7pPr marR="0" lvl="6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/>
            </a:lvl7pPr>
            <a:lvl8pPr marR="0" lvl="7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oto Sans Symbols"/>
              <a:buNone/>
              <a:defRPr/>
            </a:lvl8pPr>
            <a:lvl9pPr marR="0" lvl="8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dt" idx="10"/>
          </p:nvPr>
        </p:nvSpPr>
        <p:spPr>
          <a:xfrm>
            <a:off x="101600" y="6068699"/>
            <a:ext cx="2743200" cy="6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ftr" idx="11"/>
          </p:nvPr>
        </p:nvSpPr>
        <p:spPr>
          <a:xfrm>
            <a:off x="2780524" y="236537"/>
            <a:ext cx="782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sldNum" idx="12"/>
          </p:nvPr>
        </p:nvSpPr>
        <p:spPr>
          <a:xfrm>
            <a:off x="10668000" y="228600"/>
            <a:ext cx="1117600" cy="3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1321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ekop" type="secHead">
  <p:cSld name="Sectiekop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>
            <a:spLocks noGrp="1"/>
          </p:cNvSpPr>
          <p:nvPr>
            <p:ph type="body" idx="1"/>
          </p:nvPr>
        </p:nvSpPr>
        <p:spPr>
          <a:xfrm>
            <a:off x="1828800" y="2743200"/>
            <a:ext cx="9497600" cy="16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04792" algn="l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 marL="1219170" lvl="1" indent="-304792" algn="l">
              <a:lnSpc>
                <a:spcPct val="100000"/>
              </a:lnSpc>
              <a:spcBef>
                <a:spcPts val="73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/>
            </a:lvl2pPr>
            <a:lvl3pPr marL="1828754" lvl="2" indent="-304792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/>
            </a:lvl3pPr>
            <a:lvl4pPr marL="2438339" lvl="3" indent="-304792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/>
            </a:lvl4pPr>
            <a:lvl5pPr marL="3047924" lvl="4" indent="-304792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/>
            </a:lvl5pPr>
            <a:lvl6pPr marL="3657509" lvl="5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▪"/>
              <a:defRPr/>
            </a:lvl6pPr>
            <a:lvl7pPr marL="4267093" lvl="6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▪"/>
              <a:defRPr/>
            </a:lvl7pPr>
            <a:lvl8pPr marL="4876678" lvl="7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▪"/>
              <a:defRPr/>
            </a:lvl8pPr>
            <a:lvl9pPr marL="5486263" lvl="8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▪"/>
              <a:defRPr/>
            </a:lvl9pPr>
          </a:lstStyle>
          <a:p>
            <a:endParaRPr/>
          </a:p>
        </p:txBody>
      </p:sp>
      <p:sp>
        <p:nvSpPr>
          <p:cNvPr id="39" name="Google Shape;39;p12"/>
          <p:cNvSpPr/>
          <p:nvPr/>
        </p:nvSpPr>
        <p:spPr>
          <a:xfrm>
            <a:off x="0" y="1524000"/>
            <a:ext cx="12192000" cy="114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12"/>
          <p:cNvSpPr/>
          <p:nvPr/>
        </p:nvSpPr>
        <p:spPr>
          <a:xfrm>
            <a:off x="0" y="1600200"/>
            <a:ext cx="1727200" cy="99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12"/>
          <p:cNvSpPr/>
          <p:nvPr/>
        </p:nvSpPr>
        <p:spPr>
          <a:xfrm>
            <a:off x="1828800" y="1600200"/>
            <a:ext cx="10363200" cy="990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2"/>
          <p:cNvSpPr txBox="1">
            <a:spLocks noGrp="1"/>
          </p:cNvSpPr>
          <p:nvPr>
            <p:ph type="title"/>
          </p:nvPr>
        </p:nvSpPr>
        <p:spPr>
          <a:xfrm>
            <a:off x="1828800" y="1600200"/>
            <a:ext cx="10160000" cy="9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dt" idx="10"/>
          </p:nvPr>
        </p:nvSpPr>
        <p:spPr>
          <a:xfrm>
            <a:off x="8128000" y="6248400"/>
            <a:ext cx="3556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sldNum" idx="12"/>
          </p:nvPr>
        </p:nvSpPr>
        <p:spPr>
          <a:xfrm>
            <a:off x="0" y="1752600"/>
            <a:ext cx="1727200" cy="7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45" name="Google Shape;45;p12"/>
          <p:cNvSpPr txBox="1">
            <a:spLocks noGrp="1"/>
          </p:cNvSpPr>
          <p:nvPr>
            <p:ph type="ftr" idx="11"/>
          </p:nvPr>
        </p:nvSpPr>
        <p:spPr>
          <a:xfrm>
            <a:off x="812800" y="6248205"/>
            <a:ext cx="7228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50226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Inhoud van twee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3"/>
          <p:cNvSpPr txBox="1">
            <a:spLocks noGrp="1"/>
          </p:cNvSpPr>
          <p:nvPr>
            <p:ph type="title"/>
          </p:nvPr>
        </p:nvSpPr>
        <p:spPr>
          <a:xfrm>
            <a:off x="812800" y="228600"/>
            <a:ext cx="10871200" cy="9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body" idx="1"/>
          </p:nvPr>
        </p:nvSpPr>
        <p:spPr>
          <a:xfrm>
            <a:off x="812800" y="1589567"/>
            <a:ext cx="5181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l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/>
            </a:lvl1pPr>
            <a:lvl2pPr marL="1219170" lvl="1" indent="-423323" algn="l">
              <a:lnSpc>
                <a:spcPct val="100000"/>
              </a:lnSpc>
              <a:spcBef>
                <a:spcPts val="733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⬜"/>
              <a:defRPr/>
            </a:lvl2pPr>
            <a:lvl3pPr marL="1828754" lvl="2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/>
            </a:lvl3pPr>
            <a:lvl4pPr marL="2438339" lvl="3" indent="-423323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oto Sans Symbols"/>
              <a:buChar char="■"/>
              <a:defRPr/>
            </a:lvl4pPr>
            <a:lvl5pPr marL="3047924" lvl="4" indent="-423323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■"/>
              <a:defRPr/>
            </a:lvl5pPr>
            <a:lvl6pPr marL="3657509" lvl="5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  <a:defRPr/>
            </a:lvl6pPr>
            <a:lvl7pPr marL="4267093" lvl="6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/>
            </a:lvl7pPr>
            <a:lvl8pPr marL="4876678" lvl="7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oto Sans Symbols"/>
              <a:buChar char="▪"/>
              <a:defRPr/>
            </a:lvl8pPr>
            <a:lvl9pPr marL="5486263" lvl="8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▪"/>
              <a:defRPr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body" idx="2"/>
          </p:nvPr>
        </p:nvSpPr>
        <p:spPr>
          <a:xfrm>
            <a:off x="6459868" y="1589567"/>
            <a:ext cx="5181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l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/>
            </a:lvl1pPr>
            <a:lvl2pPr marL="1219170" lvl="1" indent="-423323" algn="l">
              <a:lnSpc>
                <a:spcPct val="100000"/>
              </a:lnSpc>
              <a:spcBef>
                <a:spcPts val="733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⬜"/>
              <a:defRPr/>
            </a:lvl2pPr>
            <a:lvl3pPr marL="1828754" lvl="2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/>
            </a:lvl3pPr>
            <a:lvl4pPr marL="2438339" lvl="3" indent="-423323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oto Sans Symbols"/>
              <a:buChar char="■"/>
              <a:defRPr/>
            </a:lvl4pPr>
            <a:lvl5pPr marL="3047924" lvl="4" indent="-423323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■"/>
              <a:defRPr/>
            </a:lvl5pPr>
            <a:lvl6pPr marL="3657509" lvl="5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  <a:defRPr/>
            </a:lvl6pPr>
            <a:lvl7pPr marL="4267093" lvl="6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/>
            </a:lvl7pPr>
            <a:lvl8pPr marL="4876678" lvl="7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oto Sans Symbols"/>
              <a:buChar char="▪"/>
              <a:defRPr/>
            </a:lvl8pPr>
            <a:lvl9pPr marL="5486263" lvl="8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▪"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dt" idx="10"/>
          </p:nvPr>
        </p:nvSpPr>
        <p:spPr>
          <a:xfrm>
            <a:off x="8128000" y="6248400"/>
            <a:ext cx="3556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sldNum" idx="12"/>
          </p:nvPr>
        </p:nvSpPr>
        <p:spPr>
          <a:xfrm>
            <a:off x="0" y="1272221"/>
            <a:ext cx="711200" cy="2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52" name="Google Shape;52;p13"/>
          <p:cNvSpPr txBox="1">
            <a:spLocks noGrp="1"/>
          </p:cNvSpPr>
          <p:nvPr>
            <p:ph type="ftr" idx="11"/>
          </p:nvPr>
        </p:nvSpPr>
        <p:spPr>
          <a:xfrm>
            <a:off x="812800" y="6248205"/>
            <a:ext cx="7228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61055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elijking" type="twoTxTwoObj">
  <p:cSld name="Vergelijking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711200" y="273051"/>
            <a:ext cx="10871200" cy="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812800" y="2438400"/>
            <a:ext cx="5181600" cy="35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l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/>
            </a:lvl1pPr>
            <a:lvl2pPr marL="1219170" lvl="1" indent="-423323" algn="l">
              <a:lnSpc>
                <a:spcPct val="100000"/>
              </a:lnSpc>
              <a:spcBef>
                <a:spcPts val="733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⬜"/>
              <a:defRPr/>
            </a:lvl2pPr>
            <a:lvl3pPr marL="1828754" lvl="2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/>
            </a:lvl3pPr>
            <a:lvl4pPr marL="2438339" lvl="3" indent="-423323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oto Sans Symbols"/>
              <a:buChar char="■"/>
              <a:defRPr/>
            </a:lvl4pPr>
            <a:lvl5pPr marL="3047924" lvl="4" indent="-423323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■"/>
              <a:defRPr/>
            </a:lvl5pPr>
            <a:lvl6pPr marL="3657509" lvl="5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  <a:defRPr/>
            </a:lvl6pPr>
            <a:lvl7pPr marL="4267093" lvl="6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/>
            </a:lvl7pPr>
            <a:lvl8pPr marL="4876678" lvl="7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oto Sans Symbols"/>
              <a:buChar char="▪"/>
              <a:defRPr/>
            </a:lvl8pPr>
            <a:lvl9pPr marL="5486263" lvl="8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▪"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2"/>
          </p:nvPr>
        </p:nvSpPr>
        <p:spPr>
          <a:xfrm>
            <a:off x="6400800" y="2438400"/>
            <a:ext cx="5181600" cy="35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l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/>
            </a:lvl1pPr>
            <a:lvl2pPr marL="1219170" lvl="1" indent="-423323" algn="l">
              <a:lnSpc>
                <a:spcPct val="100000"/>
              </a:lnSpc>
              <a:spcBef>
                <a:spcPts val="733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⬜"/>
              <a:defRPr/>
            </a:lvl2pPr>
            <a:lvl3pPr marL="1828754" lvl="2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/>
            </a:lvl3pPr>
            <a:lvl4pPr marL="2438339" lvl="3" indent="-423323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oto Sans Symbols"/>
              <a:buChar char="■"/>
              <a:defRPr/>
            </a:lvl4pPr>
            <a:lvl5pPr marL="3047924" lvl="4" indent="-423323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■"/>
              <a:defRPr/>
            </a:lvl5pPr>
            <a:lvl6pPr marL="3657509" lvl="5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  <a:defRPr/>
            </a:lvl6pPr>
            <a:lvl7pPr marL="4267093" lvl="6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/>
            </a:lvl7pPr>
            <a:lvl8pPr marL="4876678" lvl="7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oto Sans Symbols"/>
              <a:buChar char="▪"/>
              <a:defRPr/>
            </a:lvl8pPr>
            <a:lvl9pPr marL="5486263" lvl="8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▪"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8128000" y="6248400"/>
            <a:ext cx="3556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ldNum" idx="12"/>
          </p:nvPr>
        </p:nvSpPr>
        <p:spPr>
          <a:xfrm>
            <a:off x="0" y="1272221"/>
            <a:ext cx="711200" cy="2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59" name="Google Shape;59;p14"/>
          <p:cNvSpPr txBox="1">
            <a:spLocks noGrp="1"/>
          </p:cNvSpPr>
          <p:nvPr>
            <p:ph type="ftr" idx="11"/>
          </p:nvPr>
        </p:nvSpPr>
        <p:spPr>
          <a:xfrm>
            <a:off x="812800" y="6248205"/>
            <a:ext cx="7228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3"/>
          </p:nvPr>
        </p:nvSpPr>
        <p:spPr>
          <a:xfrm>
            <a:off x="812800" y="1752600"/>
            <a:ext cx="5181600" cy="64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 algn="l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1pPr>
            <a:lvl2pPr marL="1219170" lvl="1" indent="-423323" algn="l">
              <a:lnSpc>
                <a:spcPct val="100000"/>
              </a:lnSpc>
              <a:spcBef>
                <a:spcPts val="733"/>
              </a:spcBef>
              <a:spcAft>
                <a:spcPts val="0"/>
              </a:spcAft>
              <a:buSzPts val="1400"/>
              <a:buChar char="⬜"/>
              <a:defRPr/>
            </a:lvl2pPr>
            <a:lvl3pPr marL="1828754" lvl="2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SzPts val="1400"/>
              <a:buChar char="■"/>
              <a:defRPr/>
            </a:lvl4pPr>
            <a:lvl5pPr marL="3047924" lvl="4" indent="-423323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SzPts val="1400"/>
              <a:buChar char="■"/>
              <a:defRPr/>
            </a:lvl5pPr>
            <a:lvl6pPr marL="3657509" lvl="5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▪"/>
              <a:defRPr/>
            </a:lvl6pPr>
            <a:lvl7pPr marL="4267093" lvl="6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▪"/>
              <a:defRPr/>
            </a:lvl7pPr>
            <a:lvl8pPr marL="4876678" lvl="7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▪"/>
              <a:defRPr/>
            </a:lvl8pPr>
            <a:lvl9pPr marL="5486263" lvl="8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▪"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4"/>
          </p:nvPr>
        </p:nvSpPr>
        <p:spPr>
          <a:xfrm>
            <a:off x="6400800" y="1752600"/>
            <a:ext cx="5181600" cy="64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 algn="l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1pPr>
            <a:lvl2pPr marL="1219170" lvl="1" indent="-423323" algn="l">
              <a:lnSpc>
                <a:spcPct val="100000"/>
              </a:lnSpc>
              <a:spcBef>
                <a:spcPts val="733"/>
              </a:spcBef>
              <a:spcAft>
                <a:spcPts val="0"/>
              </a:spcAft>
              <a:buSzPts val="1400"/>
              <a:buChar char="⬜"/>
              <a:defRPr/>
            </a:lvl2pPr>
            <a:lvl3pPr marL="1828754" lvl="2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SzPts val="1400"/>
              <a:buChar char="■"/>
              <a:defRPr/>
            </a:lvl4pPr>
            <a:lvl5pPr marL="3047924" lvl="4" indent="-423323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SzPts val="1400"/>
              <a:buChar char="■"/>
              <a:defRPr/>
            </a:lvl5pPr>
            <a:lvl6pPr marL="3657509" lvl="5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▪"/>
              <a:defRPr/>
            </a:lvl6pPr>
            <a:lvl7pPr marL="4267093" lvl="6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▪"/>
              <a:defRPr/>
            </a:lvl7pPr>
            <a:lvl8pPr marL="4876678" lvl="7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▪"/>
              <a:defRPr/>
            </a:lvl8pPr>
            <a:lvl9pPr marL="5486263" lvl="8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▪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451246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leen titel" type="titleOnly">
  <p:cSld name="Alleen titel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812800" y="228600"/>
            <a:ext cx="10871200" cy="9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dt" idx="10"/>
          </p:nvPr>
        </p:nvSpPr>
        <p:spPr>
          <a:xfrm>
            <a:off x="8128000" y="6248400"/>
            <a:ext cx="3556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ftr" idx="11"/>
          </p:nvPr>
        </p:nvSpPr>
        <p:spPr>
          <a:xfrm>
            <a:off x="812800" y="6248205"/>
            <a:ext cx="7228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sldNum" idx="12"/>
          </p:nvPr>
        </p:nvSpPr>
        <p:spPr>
          <a:xfrm>
            <a:off x="0" y="1272221"/>
            <a:ext cx="711200" cy="2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9982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met bijschrift" type="objTx">
  <p:cSld name="Inhoud met bijschrif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>
            <a:spLocks noGrp="1"/>
          </p:cNvSpPr>
          <p:nvPr>
            <p:ph type="title"/>
          </p:nvPr>
        </p:nvSpPr>
        <p:spPr>
          <a:xfrm>
            <a:off x="812800" y="273051"/>
            <a:ext cx="10769600" cy="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8128000" y="6248400"/>
            <a:ext cx="3556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812800" y="6248205"/>
            <a:ext cx="7228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0" y="1272221"/>
            <a:ext cx="711200" cy="2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812800" y="1752600"/>
            <a:ext cx="2133600" cy="4343600"/>
          </a:xfrm>
          <a:prstGeom prst="rect">
            <a:avLst/>
          </a:prstGeom>
          <a:solidFill>
            <a:schemeClr val="accent2"/>
          </a:solidFill>
          <a:ln w="50800" cap="sq" cmpd="dbl">
            <a:solidFill>
              <a:schemeClr val="accen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04792" algn="l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SzPts val="1400"/>
              <a:buNone/>
              <a:defRPr/>
            </a:lvl1pPr>
            <a:lvl2pPr marL="1219170" lvl="1" indent="-304792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1400"/>
              <a:buNone/>
              <a:defRPr/>
            </a:lvl2pPr>
            <a:lvl3pPr marL="1828754" lvl="2" indent="-304792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None/>
              <a:defRPr/>
            </a:lvl3pPr>
            <a:lvl4pPr marL="2438339" lvl="3" indent="-304792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SzPts val="1400"/>
              <a:buNone/>
              <a:defRPr/>
            </a:lvl4pPr>
            <a:lvl5pPr marL="3047924" lvl="4" indent="-304792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SzPts val="1400"/>
              <a:buNone/>
              <a:defRPr/>
            </a:lvl5pPr>
            <a:lvl6pPr marL="3657509" lvl="5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▪"/>
              <a:defRPr/>
            </a:lvl6pPr>
            <a:lvl7pPr marL="4267093" lvl="6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▪"/>
              <a:defRPr/>
            </a:lvl7pPr>
            <a:lvl8pPr marL="4876678" lvl="7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▪"/>
              <a:defRPr/>
            </a:lvl8pPr>
            <a:lvl9pPr marL="5486263" lvl="8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▪"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2"/>
          </p:nvPr>
        </p:nvSpPr>
        <p:spPr>
          <a:xfrm>
            <a:off x="3149600" y="1752600"/>
            <a:ext cx="85344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l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/>
            </a:lvl1pPr>
            <a:lvl2pPr marL="1219170" lvl="1" indent="-423323" algn="l">
              <a:lnSpc>
                <a:spcPct val="100000"/>
              </a:lnSpc>
              <a:spcBef>
                <a:spcPts val="733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⬜"/>
              <a:defRPr/>
            </a:lvl2pPr>
            <a:lvl3pPr marL="1828754" lvl="2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/>
            </a:lvl3pPr>
            <a:lvl4pPr marL="2438339" lvl="3" indent="-423323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oto Sans Symbols"/>
              <a:buChar char="■"/>
              <a:defRPr/>
            </a:lvl4pPr>
            <a:lvl5pPr marL="3047924" lvl="4" indent="-423323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■"/>
              <a:defRPr/>
            </a:lvl5pPr>
            <a:lvl6pPr marL="3657509" lvl="5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  <a:defRPr/>
            </a:lvl6pPr>
            <a:lvl7pPr marL="4267093" lvl="6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/>
            </a:lvl7pPr>
            <a:lvl8pPr marL="4876678" lvl="7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oto Sans Symbols"/>
              <a:buChar char="▪"/>
              <a:defRPr/>
            </a:lvl8pPr>
            <a:lvl9pPr marL="5486263" lvl="8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▪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404522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fbeelding met bijschrift" type="picTx">
  <p:cSld name="Afbeelding met bijschrif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body" idx="1"/>
          </p:nvPr>
        </p:nvSpPr>
        <p:spPr>
          <a:xfrm>
            <a:off x="2133600" y="5486400"/>
            <a:ext cx="9753600" cy="6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04792" algn="l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SzPts val="1400"/>
              <a:buNone/>
              <a:defRPr/>
            </a:lvl1pPr>
            <a:lvl2pPr marL="1219170" lvl="1" indent="-304792" algn="l">
              <a:lnSpc>
                <a:spcPct val="100000"/>
              </a:lnSpc>
              <a:spcBef>
                <a:spcPts val="733"/>
              </a:spcBef>
              <a:spcAft>
                <a:spcPts val="0"/>
              </a:spcAft>
              <a:buSzPts val="1400"/>
              <a:buNone/>
              <a:defRPr/>
            </a:lvl2pPr>
            <a:lvl3pPr marL="1828754" lvl="2" indent="-304792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SzPts val="1400"/>
              <a:buNone/>
              <a:defRPr/>
            </a:lvl3pPr>
            <a:lvl4pPr marL="2438339" lvl="3" indent="-304792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SzPts val="1400"/>
              <a:buNone/>
              <a:defRPr/>
            </a:lvl4pPr>
            <a:lvl5pPr marL="3047924" lvl="4" indent="-304792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SzPts val="1400"/>
              <a:buNone/>
              <a:defRPr/>
            </a:lvl5pPr>
            <a:lvl6pPr marL="3657509" lvl="5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▪"/>
              <a:defRPr/>
            </a:lvl6pPr>
            <a:lvl7pPr marL="4267093" lvl="6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▪"/>
              <a:defRPr/>
            </a:lvl7pPr>
            <a:lvl8pPr marL="4876678" lvl="7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▪"/>
              <a:defRPr/>
            </a:lvl8pPr>
            <a:lvl9pPr marL="5486263" lvl="8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▪"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/>
          <p:nvPr/>
        </p:nvSpPr>
        <p:spPr>
          <a:xfrm>
            <a:off x="-12192" y="4572000"/>
            <a:ext cx="12192000" cy="88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7"/>
          <p:cNvSpPr/>
          <p:nvPr/>
        </p:nvSpPr>
        <p:spPr>
          <a:xfrm>
            <a:off x="-12192" y="4663440"/>
            <a:ext cx="1950800" cy="713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7"/>
          <p:cNvSpPr/>
          <p:nvPr/>
        </p:nvSpPr>
        <p:spPr>
          <a:xfrm>
            <a:off x="2060448" y="4654296"/>
            <a:ext cx="10131600" cy="71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2133600" y="4648200"/>
            <a:ext cx="9753600" cy="6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/>
          <p:nvPr/>
        </p:nvSpPr>
        <p:spPr>
          <a:xfrm>
            <a:off x="1930400" y="0"/>
            <a:ext cx="134000" cy="686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7"/>
          <p:cNvSpPr txBox="1">
            <a:spLocks noGrp="1"/>
          </p:cNvSpPr>
          <p:nvPr>
            <p:ph type="dt" idx="10"/>
          </p:nvPr>
        </p:nvSpPr>
        <p:spPr>
          <a:xfrm>
            <a:off x="8331200" y="6248400"/>
            <a:ext cx="3556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0" y="4667249"/>
            <a:ext cx="1930400" cy="6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733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733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733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733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733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733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733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733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3733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83" name="Google Shape;83;p17"/>
          <p:cNvSpPr txBox="1">
            <a:spLocks noGrp="1"/>
          </p:cNvSpPr>
          <p:nvPr>
            <p:ph type="ftr" idx="11"/>
          </p:nvPr>
        </p:nvSpPr>
        <p:spPr>
          <a:xfrm>
            <a:off x="2133600" y="6248205"/>
            <a:ext cx="6096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4" name="Google Shape;84;p17"/>
          <p:cNvSpPr>
            <a:spLocks noGrp="1"/>
          </p:cNvSpPr>
          <p:nvPr>
            <p:ph type="pic" idx="2"/>
          </p:nvPr>
        </p:nvSpPr>
        <p:spPr>
          <a:xfrm>
            <a:off x="2080768" y="0"/>
            <a:ext cx="10111200" cy="4568800"/>
          </a:xfrm>
          <a:prstGeom prst="rect">
            <a:avLst/>
          </a:prstGeom>
          <a:solidFill>
            <a:srgbClr val="D8E1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684795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verticale tekst" type="vertTx">
  <p:cSld name="Titel en verticale teks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>
            <a:spLocks noGrp="1"/>
          </p:cNvSpPr>
          <p:nvPr>
            <p:ph type="title"/>
          </p:nvPr>
        </p:nvSpPr>
        <p:spPr>
          <a:xfrm>
            <a:off x="812800" y="228600"/>
            <a:ext cx="10871200" cy="9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1"/>
          </p:nvPr>
        </p:nvSpPr>
        <p:spPr>
          <a:xfrm rot="5400000">
            <a:off x="3989264" y="-1572200"/>
            <a:ext cx="4526400" cy="108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l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/>
            </a:lvl1pPr>
            <a:lvl2pPr marL="1219170" lvl="1" indent="-423323" algn="l">
              <a:lnSpc>
                <a:spcPct val="100000"/>
              </a:lnSpc>
              <a:spcBef>
                <a:spcPts val="733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⬜"/>
              <a:defRPr/>
            </a:lvl2pPr>
            <a:lvl3pPr marL="1828754" lvl="2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/>
            </a:lvl3pPr>
            <a:lvl4pPr marL="2438339" lvl="3" indent="-423323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oto Sans Symbols"/>
              <a:buChar char="■"/>
              <a:defRPr/>
            </a:lvl4pPr>
            <a:lvl5pPr marL="3047924" lvl="4" indent="-423323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■"/>
              <a:defRPr/>
            </a:lvl5pPr>
            <a:lvl6pPr marL="3657509" lvl="5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  <a:defRPr/>
            </a:lvl6pPr>
            <a:lvl7pPr marL="4267093" lvl="6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/>
            </a:lvl7pPr>
            <a:lvl8pPr marL="4876678" lvl="7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oto Sans Symbols"/>
              <a:buChar char="▪"/>
              <a:defRPr/>
            </a:lvl8pPr>
            <a:lvl9pPr marL="5486263" lvl="8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▪"/>
              <a:defRPr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dt" idx="10"/>
          </p:nvPr>
        </p:nvSpPr>
        <p:spPr>
          <a:xfrm>
            <a:off x="8128000" y="6248400"/>
            <a:ext cx="3556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ftr" idx="11"/>
          </p:nvPr>
        </p:nvSpPr>
        <p:spPr>
          <a:xfrm>
            <a:off x="812800" y="6248205"/>
            <a:ext cx="7228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sldNum" idx="12"/>
          </p:nvPr>
        </p:nvSpPr>
        <p:spPr>
          <a:xfrm>
            <a:off x="0" y="1272221"/>
            <a:ext cx="711200" cy="2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0306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e titel en tekst" type="vertTitleAndTx">
  <p:cSld name="Verticale titel en teks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>
            <a:spLocks noGrp="1"/>
          </p:cNvSpPr>
          <p:nvPr>
            <p:ph type="title"/>
          </p:nvPr>
        </p:nvSpPr>
        <p:spPr>
          <a:xfrm rot="5400000">
            <a:off x="7351000" y="1996200"/>
            <a:ext cx="55164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body" idx="1"/>
          </p:nvPr>
        </p:nvSpPr>
        <p:spPr>
          <a:xfrm rot="5400000">
            <a:off x="1559800" y="-340600"/>
            <a:ext cx="5516400" cy="74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l">
              <a:lnSpc>
                <a:spcPct val="100000"/>
              </a:lnSpc>
              <a:spcBef>
                <a:spcPts val="933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/>
            </a:lvl1pPr>
            <a:lvl2pPr marL="1219170" lvl="1" indent="-423323" algn="l">
              <a:lnSpc>
                <a:spcPct val="100000"/>
              </a:lnSpc>
              <a:spcBef>
                <a:spcPts val="733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⬜"/>
              <a:defRPr/>
            </a:lvl2pPr>
            <a:lvl3pPr marL="1828754" lvl="2" indent="-423323" algn="l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/>
            </a:lvl3pPr>
            <a:lvl4pPr marL="2438339" lvl="3" indent="-423323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oto Sans Symbols"/>
              <a:buChar char="■"/>
              <a:defRPr/>
            </a:lvl4pPr>
            <a:lvl5pPr marL="3047924" lvl="4" indent="-423323" algn="l">
              <a:lnSpc>
                <a:spcPct val="100000"/>
              </a:lnSpc>
              <a:spcBef>
                <a:spcPts val="533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■"/>
              <a:defRPr/>
            </a:lvl5pPr>
            <a:lvl6pPr marL="3657509" lvl="5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  <a:defRPr/>
            </a:lvl6pPr>
            <a:lvl7pPr marL="4267093" lvl="6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/>
            </a:lvl7pPr>
            <a:lvl8pPr marL="4876678" lvl="7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oto Sans Symbols"/>
              <a:buChar char="▪"/>
              <a:defRPr/>
            </a:lvl8pPr>
            <a:lvl9pPr marL="5486263" lvl="8" indent="-423323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▪"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8737600" y="6248401"/>
            <a:ext cx="2946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609601" y="6248207"/>
            <a:ext cx="7431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/>
          <p:nvPr/>
        </p:nvSpPr>
        <p:spPr>
          <a:xfrm>
            <a:off x="8128424" y="0"/>
            <a:ext cx="4268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9"/>
          <p:cNvSpPr/>
          <p:nvPr/>
        </p:nvSpPr>
        <p:spPr>
          <a:xfrm>
            <a:off x="8189384" y="609600"/>
            <a:ext cx="304800" cy="6248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9"/>
          <p:cNvSpPr/>
          <p:nvPr/>
        </p:nvSpPr>
        <p:spPr>
          <a:xfrm>
            <a:off x="8189384" y="0"/>
            <a:ext cx="304800" cy="533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9"/>
          <p:cNvSpPr txBox="1">
            <a:spLocks noGrp="1"/>
          </p:cNvSpPr>
          <p:nvPr>
            <p:ph type="sldNum" idx="12"/>
          </p:nvPr>
        </p:nvSpPr>
        <p:spPr>
          <a:xfrm rot="5400000">
            <a:off x="8075168" y="103600"/>
            <a:ext cx="533200" cy="3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896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27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415480" y="599751"/>
            <a:ext cx="9938320" cy="1142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415480" y="1874118"/>
            <a:ext cx="9938320" cy="33315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864" y="6250400"/>
            <a:ext cx="2045455" cy="540000"/>
          </a:xfrm>
          <a:prstGeom prst="rect">
            <a:avLst/>
          </a:prstGeom>
        </p:spPr>
      </p:pic>
      <p:cxnSp>
        <p:nvCxnSpPr>
          <p:cNvPr id="21" name="Rechte verbindingslijn 20"/>
          <p:cNvCxnSpPr/>
          <p:nvPr userDrawn="1"/>
        </p:nvCxnSpPr>
        <p:spPr>
          <a:xfrm>
            <a:off x="0" y="6093296"/>
            <a:ext cx="121920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DB7E7487-8358-49BA-92B2-C2F9FA0420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52" t="15541" r="15902" b="14841"/>
          <a:stretch/>
        </p:blipFill>
        <p:spPr>
          <a:xfrm>
            <a:off x="335360" y="6106685"/>
            <a:ext cx="1271464" cy="751315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B624D857-EC35-4594-BB1C-055BF57268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1" t="8746" r="3800" b="6950"/>
          <a:stretch/>
        </p:blipFill>
        <p:spPr>
          <a:xfrm>
            <a:off x="11089232" y="6124110"/>
            <a:ext cx="767408" cy="71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619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62" r:id="rId4"/>
    <p:sldLayoutId id="2147483663" r:id="rId5"/>
    <p:sldLayoutId id="2147483653" r:id="rId6"/>
    <p:sldLayoutId id="2147483658" r:id="rId7"/>
    <p:sldLayoutId id="2147483654" r:id="rId8"/>
    <p:sldLayoutId id="2147483655" r:id="rId9"/>
    <p:sldLayoutId id="2147483660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Myriad Pro" panose="020B05030304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Myriad Pro" panose="020B05030304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Myriad Pro" panose="020B05030304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Myriad Pro" panose="020B05030304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Myriad Pro" panose="020B05030304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Myriad Pro" panose="020B0503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4B80B01-819F-46EE-A777-F5727C827156}" type="datetimeFigureOut">
              <a:rPr lang="en-US" smtClean="0"/>
              <a:pPr>
                <a:defRPr/>
              </a:pPr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EF93C8B-049A-4B42-8A55-C4988BB6DDF2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893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2" y="4372168"/>
            <a:ext cx="928914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nl-NL" dirty="0">
                <a:uFillTx/>
              </a:rPr>
              <a:t>Click </a:t>
            </a:r>
            <a:r>
              <a:rPr lang="nl-NL" dirty="0" err="1">
                <a:uFillTx/>
              </a:rPr>
              <a:t>to</a:t>
            </a:r>
            <a:r>
              <a:rPr lang="nl-NL" dirty="0">
                <a:uFillTx/>
              </a:rPr>
              <a:t> </a:t>
            </a:r>
            <a:r>
              <a:rPr lang="nl-NL" dirty="0" err="1">
                <a:uFillTx/>
              </a:rPr>
              <a:t>edit</a:t>
            </a:r>
            <a:r>
              <a:rPr lang="nl-NL" dirty="0">
                <a:uFillTx/>
              </a:rPr>
              <a:t> Master</a:t>
            </a:r>
            <a:endParaRPr lang="en-US" dirty="0">
              <a:uFillTx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3999" y="747877"/>
            <a:ext cx="9289143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>
                <a:uFillTx/>
              </a:rPr>
              <a:t>Click </a:t>
            </a:r>
            <a:r>
              <a:rPr lang="nl-NL" dirty="0" err="1">
                <a:uFillTx/>
              </a:rPr>
              <a:t>to</a:t>
            </a:r>
            <a:r>
              <a:rPr lang="nl-NL" dirty="0">
                <a:uFillTx/>
              </a:rPr>
              <a:t> </a:t>
            </a:r>
            <a:r>
              <a:rPr lang="nl-NL" dirty="0" err="1">
                <a:uFillTx/>
              </a:rPr>
              <a:t>edit</a:t>
            </a:r>
            <a:r>
              <a:rPr lang="nl-NL" dirty="0">
                <a:uFillTx/>
              </a:rPr>
              <a:t> Master </a:t>
            </a:r>
            <a:r>
              <a:rPr lang="nl-NL" dirty="0" err="1">
                <a:uFillTx/>
              </a:rPr>
              <a:t>text</a:t>
            </a:r>
            <a:r>
              <a:rPr lang="nl-NL" dirty="0">
                <a:uFillTx/>
              </a:rPr>
              <a:t> </a:t>
            </a:r>
            <a:r>
              <a:rPr lang="nl-NL" dirty="0" err="1">
                <a:uFillTx/>
              </a:rPr>
              <a:t>styles</a:t>
            </a:r>
            <a:endParaRPr lang="nl-NL" dirty="0">
              <a:uFillTx/>
            </a:endParaRPr>
          </a:p>
          <a:p>
            <a:pPr lvl="1"/>
            <a:r>
              <a:rPr lang="nl-NL" dirty="0">
                <a:uFillTx/>
              </a:rPr>
              <a:t>Second level</a:t>
            </a:r>
          </a:p>
          <a:p>
            <a:pPr lvl="2"/>
            <a:r>
              <a:rPr lang="nl-NL" dirty="0" err="1">
                <a:uFillTx/>
              </a:rPr>
              <a:t>Third</a:t>
            </a:r>
            <a:r>
              <a:rPr lang="nl-NL" dirty="0">
                <a:uFillTx/>
              </a:rPr>
              <a:t> level</a:t>
            </a:r>
          </a:p>
          <a:p>
            <a:pPr lvl="3"/>
            <a:r>
              <a:rPr lang="nl-NL" dirty="0" err="1">
                <a:uFillTx/>
              </a:rPr>
              <a:t>Fourth</a:t>
            </a:r>
            <a:r>
              <a:rPr lang="nl-NL" dirty="0">
                <a:uFillTx/>
              </a:rPr>
              <a:t> level</a:t>
            </a:r>
          </a:p>
          <a:p>
            <a:pPr lvl="4"/>
            <a:r>
              <a:rPr lang="nl-NL" dirty="0" err="1">
                <a:uFillTx/>
              </a:rPr>
              <a:t>Fifth</a:t>
            </a:r>
            <a:r>
              <a:rPr lang="nl-NL" dirty="0">
                <a:uFillTx/>
              </a:rPr>
              <a:t> level</a:t>
            </a:r>
            <a:endParaRPr lang="en-US" dirty="0">
              <a:uFillTx/>
            </a:endParaRPr>
          </a:p>
        </p:txBody>
      </p:sp>
      <p:pic>
        <p:nvPicPr>
          <p:cNvPr id="12" name="Picture 11" descr="drs_logo_band_lang.png"/>
          <p:cNvPicPr>
            <a:picLocks noChangeAspect="1"/>
          </p:cNvPicPr>
          <p:nvPr userDrawn="1"/>
        </p:nvPicPr>
        <p:blipFill>
          <a:blip r:embed="rId11" cstate="print"/>
          <a:stretch>
            <a:fillRect/>
          </a:stretch>
        </p:blipFill>
        <p:spPr>
          <a:xfrm>
            <a:off x="0" y="5652978"/>
            <a:ext cx="12192000" cy="1205023"/>
          </a:xfrm>
          <a:prstGeom prst="rect">
            <a:avLst/>
          </a:prstGeom>
        </p:spPr>
      </p:pic>
      <p:pic>
        <p:nvPicPr>
          <p:cNvPr id="4" name="Picture 3" descr="RevitGG_2_rgb_transparant_web.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422045" y="6218450"/>
            <a:ext cx="1101956" cy="55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704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</p:sldLayoutIdLst>
  <p:txStyles>
    <p:titleStyle>
      <a:lvl1pPr marL="0" indent="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None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uFillTx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  <a:uFillTx/>
        </a:defRPr>
      </a:lvl2pPr>
      <a:lvl3pPr eaLnBrk="1" hangingPunct="1">
        <a:defRPr>
          <a:solidFill>
            <a:schemeClr val="tx2"/>
          </a:solidFill>
          <a:uFillTx/>
        </a:defRPr>
      </a:lvl3pPr>
      <a:lvl4pPr eaLnBrk="1" hangingPunct="1">
        <a:defRPr>
          <a:solidFill>
            <a:schemeClr val="tx2"/>
          </a:solidFill>
          <a:uFillTx/>
        </a:defRPr>
      </a:lvl4pPr>
      <a:lvl5pPr eaLnBrk="1" hangingPunct="1">
        <a:defRPr>
          <a:solidFill>
            <a:schemeClr val="tx2"/>
          </a:solidFill>
          <a:uFillTx/>
        </a:defRPr>
      </a:lvl5pPr>
      <a:lvl6pPr eaLnBrk="1" hangingPunct="1">
        <a:defRPr>
          <a:solidFill>
            <a:schemeClr val="tx2"/>
          </a:solidFill>
          <a:uFillTx/>
        </a:defRPr>
      </a:lvl6pPr>
      <a:lvl7pPr eaLnBrk="1" hangingPunct="1">
        <a:defRPr>
          <a:solidFill>
            <a:schemeClr val="tx2"/>
          </a:solidFill>
          <a:uFillTx/>
        </a:defRPr>
      </a:lvl7pPr>
      <a:lvl8pPr eaLnBrk="1" hangingPunct="1">
        <a:defRPr>
          <a:solidFill>
            <a:schemeClr val="tx2"/>
          </a:solidFill>
          <a:uFillTx/>
        </a:defRPr>
      </a:lvl8pPr>
      <a:lvl9pPr eaLnBrk="1" hangingPunct="1">
        <a:defRPr>
          <a:solidFill>
            <a:schemeClr val="tx2"/>
          </a:solidFill>
          <a:uFillTx/>
        </a:defRPr>
      </a:lvl9pPr>
    </p:titleStyle>
    <p:bodyStyle>
      <a:lvl1pPr marL="45720" indent="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None/>
        <a:defRPr sz="2200" kern="1200">
          <a:solidFill>
            <a:schemeClr val="tx1">
              <a:lumMod val="75000"/>
              <a:lumOff val="25000"/>
            </a:schemeClr>
          </a:solidFill>
          <a:uFillTx/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uFillTx/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uFillTx/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uFillTx/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uFillTx/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uFillTx/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uFillTx/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uFillTx/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uFillTx/>
          <a:latin typeface="+mn-lt"/>
          <a:ea typeface="+mn-ea"/>
          <a:cs typeface="+mn-cs"/>
        </a:defRPr>
      </a:lvl9pPr>
    </p:bodyStyle>
    <p:otherStyle>
      <a:defPPr>
        <a:defRPr lang="en-US">
          <a:uFillTx/>
        </a:defRPr>
      </a:defPPr>
      <a:lvl1pPr marL="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>
            <a:spLocks noGrp="1"/>
          </p:cNvSpPr>
          <p:nvPr>
            <p:ph type="title"/>
          </p:nvPr>
        </p:nvSpPr>
        <p:spPr>
          <a:xfrm>
            <a:off x="812800" y="228600"/>
            <a:ext cx="10871200" cy="9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8"/>
          <p:cNvSpPr txBox="1">
            <a:spLocks noGrp="1"/>
          </p:cNvSpPr>
          <p:nvPr>
            <p:ph type="body" idx="1"/>
          </p:nvPr>
        </p:nvSpPr>
        <p:spPr>
          <a:xfrm>
            <a:off x="816864" y="1600200"/>
            <a:ext cx="10871200" cy="45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⬜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oto Sans Symbols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8"/>
          <p:cNvSpPr txBox="1">
            <a:spLocks noGrp="1"/>
          </p:cNvSpPr>
          <p:nvPr>
            <p:ph type="dt" idx="10"/>
          </p:nvPr>
        </p:nvSpPr>
        <p:spPr>
          <a:xfrm>
            <a:off x="8128000" y="6248400"/>
            <a:ext cx="3556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8"/>
          <p:cNvSpPr txBox="1">
            <a:spLocks noGrp="1"/>
          </p:cNvSpPr>
          <p:nvPr>
            <p:ph type="ftr" idx="11"/>
          </p:nvPr>
        </p:nvSpPr>
        <p:spPr>
          <a:xfrm>
            <a:off x="812800" y="6248205"/>
            <a:ext cx="7228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8"/>
          <p:cNvSpPr/>
          <p:nvPr/>
        </p:nvSpPr>
        <p:spPr>
          <a:xfrm>
            <a:off x="0" y="1234440"/>
            <a:ext cx="12192000" cy="32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8"/>
          <p:cNvSpPr/>
          <p:nvPr/>
        </p:nvSpPr>
        <p:spPr>
          <a:xfrm>
            <a:off x="0" y="1280160"/>
            <a:ext cx="711200" cy="2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8"/>
          <p:cNvSpPr/>
          <p:nvPr/>
        </p:nvSpPr>
        <p:spPr>
          <a:xfrm>
            <a:off x="787400" y="1280160"/>
            <a:ext cx="11404800" cy="2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8"/>
          <p:cNvSpPr txBox="1">
            <a:spLocks noGrp="1"/>
          </p:cNvSpPr>
          <p:nvPr>
            <p:ph type="sldNum" idx="12"/>
          </p:nvPr>
        </p:nvSpPr>
        <p:spPr>
          <a:xfrm>
            <a:off x="0" y="1272221"/>
            <a:ext cx="711200" cy="2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04839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6" Type="http://schemas.openxmlformats.org/officeDocument/2006/relationships/image" Target="../media/image31.png"/><Relationship Id="rId39" Type="http://schemas.openxmlformats.org/officeDocument/2006/relationships/image" Target="../media/image44.png"/><Relationship Id="rId3" Type="http://schemas.openxmlformats.org/officeDocument/2006/relationships/image" Target="../media/image8.png"/><Relationship Id="rId21" Type="http://schemas.openxmlformats.org/officeDocument/2006/relationships/image" Target="../media/image26.png"/><Relationship Id="rId34" Type="http://schemas.openxmlformats.org/officeDocument/2006/relationships/image" Target="../media/image39.png"/><Relationship Id="rId42" Type="http://schemas.openxmlformats.org/officeDocument/2006/relationships/image" Target="../media/image47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5" Type="http://schemas.openxmlformats.org/officeDocument/2006/relationships/image" Target="../media/image30.png"/><Relationship Id="rId33" Type="http://schemas.openxmlformats.org/officeDocument/2006/relationships/image" Target="../media/image38.png"/><Relationship Id="rId38" Type="http://schemas.openxmlformats.org/officeDocument/2006/relationships/image" Target="../media/image4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29" Type="http://schemas.openxmlformats.org/officeDocument/2006/relationships/image" Target="../media/image34.png"/><Relationship Id="rId41" Type="http://schemas.openxmlformats.org/officeDocument/2006/relationships/image" Target="../media/image46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24" Type="http://schemas.openxmlformats.org/officeDocument/2006/relationships/image" Target="../media/image29.png"/><Relationship Id="rId32" Type="http://schemas.openxmlformats.org/officeDocument/2006/relationships/image" Target="../media/image37.png"/><Relationship Id="rId37" Type="http://schemas.openxmlformats.org/officeDocument/2006/relationships/image" Target="../media/image42.png"/><Relationship Id="rId40" Type="http://schemas.openxmlformats.org/officeDocument/2006/relationships/image" Target="../media/image45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23" Type="http://schemas.openxmlformats.org/officeDocument/2006/relationships/image" Target="../media/image28.png"/><Relationship Id="rId28" Type="http://schemas.openxmlformats.org/officeDocument/2006/relationships/image" Target="../media/image33.png"/><Relationship Id="rId36" Type="http://schemas.openxmlformats.org/officeDocument/2006/relationships/image" Target="../media/image41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31" Type="http://schemas.openxmlformats.org/officeDocument/2006/relationships/image" Target="../media/image36.png"/><Relationship Id="rId44" Type="http://schemas.openxmlformats.org/officeDocument/2006/relationships/image" Target="../media/image49.png"/><Relationship Id="rId4" Type="http://schemas.openxmlformats.org/officeDocument/2006/relationships/image" Target="../media/image9.png"/><Relationship Id="rId9" Type="http://schemas.openxmlformats.org/officeDocument/2006/relationships/image" Target="../media/image14.jpg"/><Relationship Id="rId14" Type="http://schemas.openxmlformats.org/officeDocument/2006/relationships/image" Target="../media/image19.png"/><Relationship Id="rId22" Type="http://schemas.openxmlformats.org/officeDocument/2006/relationships/image" Target="../media/image27.png"/><Relationship Id="rId27" Type="http://schemas.openxmlformats.org/officeDocument/2006/relationships/image" Target="../media/image32.png"/><Relationship Id="rId30" Type="http://schemas.openxmlformats.org/officeDocument/2006/relationships/image" Target="../media/image35.png"/><Relationship Id="rId35" Type="http://schemas.openxmlformats.org/officeDocument/2006/relationships/image" Target="../media/image40.png"/><Relationship Id="rId43" Type="http://schemas.openxmlformats.org/officeDocument/2006/relationships/image" Target="../media/image4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0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1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13" Type="http://schemas.openxmlformats.org/officeDocument/2006/relationships/image" Target="../media/image11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55.png"/><Relationship Id="rId11" Type="http://schemas.openxmlformats.org/officeDocument/2006/relationships/image" Target="../media/image9.png"/><Relationship Id="rId5" Type="http://schemas.openxmlformats.org/officeDocument/2006/relationships/image" Target="../media/image54.jpg"/><Relationship Id="rId15" Type="http://schemas.openxmlformats.org/officeDocument/2006/relationships/image" Target="../media/image8.png"/><Relationship Id="rId10" Type="http://schemas.openxmlformats.org/officeDocument/2006/relationships/image" Target="../media/image51.png"/><Relationship Id="rId4" Type="http://schemas.openxmlformats.org/officeDocument/2006/relationships/image" Target="../media/image53.jpg"/><Relationship Id="rId9" Type="http://schemas.openxmlformats.org/officeDocument/2006/relationships/image" Target="../media/image58.png"/><Relationship Id="rId1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9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png"/><Relationship Id="rId5" Type="http://schemas.openxmlformats.org/officeDocument/2006/relationships/image" Target="../media/image51.png"/><Relationship Id="rId10" Type="http://schemas.openxmlformats.org/officeDocument/2006/relationships/image" Target="../media/image8.png"/><Relationship Id="rId4" Type="http://schemas.openxmlformats.org/officeDocument/2006/relationships/image" Target="../media/image60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1.png"/><Relationship Id="rId11" Type="http://schemas.openxmlformats.org/officeDocument/2006/relationships/image" Target="../media/image63.jpg"/><Relationship Id="rId5" Type="http://schemas.openxmlformats.org/officeDocument/2006/relationships/image" Target="../media/image10.png"/><Relationship Id="rId10" Type="http://schemas.openxmlformats.org/officeDocument/2006/relationships/image" Target="../media/image62.jpg"/><Relationship Id="rId4" Type="http://schemas.openxmlformats.org/officeDocument/2006/relationships/image" Target="../media/image9.png"/><Relationship Id="rId9" Type="http://schemas.openxmlformats.org/officeDocument/2006/relationships/image" Target="../media/image6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hyperlink" Target="https://www.forumstandaardisatie.nl/standaard/nlrs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vitstandards.org/nl/faq/" TargetMode="Externa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67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6.png"/><Relationship Id="rId7" Type="http://schemas.openxmlformats.org/officeDocument/2006/relationships/image" Target="../media/image83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5" Type="http://schemas.openxmlformats.org/officeDocument/2006/relationships/image" Target="../media/image82.png"/><Relationship Id="rId4" Type="http://schemas.openxmlformats.org/officeDocument/2006/relationships/image" Target="../media/image81.png"/><Relationship Id="rId9" Type="http://schemas.openxmlformats.org/officeDocument/2006/relationships/image" Target="../media/image84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67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8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2.gif"/><Relationship Id="rId5" Type="http://schemas.openxmlformats.org/officeDocument/2006/relationships/image" Target="../media/image91.gif"/><Relationship Id="rId4" Type="http://schemas.openxmlformats.org/officeDocument/2006/relationships/image" Target="../media/image9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6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67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1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6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9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12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1.png"/><Relationship Id="rId9" Type="http://schemas.openxmlformats.org/officeDocument/2006/relationships/image" Target="../media/image8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1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15.png"/><Relationship Id="rId4" Type="http://schemas.openxmlformats.org/officeDocument/2006/relationships/image" Target="../media/image51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"/>
          <p:cNvPicPr preferRelativeResize="0"/>
          <p:nvPr/>
        </p:nvPicPr>
        <p:blipFill rotWithShape="1">
          <a:blip r:embed="rId3">
            <a:alphaModFix/>
          </a:blip>
          <a:srcRect t="27862" b="20462"/>
          <a:stretch/>
        </p:blipFill>
        <p:spPr>
          <a:xfrm>
            <a:off x="1112033" y="2130033"/>
            <a:ext cx="9967971" cy="260189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</p:pic>
      <p:pic>
        <p:nvPicPr>
          <p:cNvPr id="106" name="Google Shape;106;p1"/>
          <p:cNvPicPr preferRelativeResize="0"/>
          <p:nvPr/>
        </p:nvPicPr>
        <p:blipFill rotWithShape="1">
          <a:blip r:embed="rId4">
            <a:alphaModFix amt="60000"/>
          </a:blip>
          <a:srcRect/>
          <a:stretch/>
        </p:blipFill>
        <p:spPr>
          <a:xfrm>
            <a:off x="392039" y="779634"/>
            <a:ext cx="4026132" cy="640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</p:pic>
      <p:pic>
        <p:nvPicPr>
          <p:cNvPr id="107" name="Google Shape;107;p1"/>
          <p:cNvPicPr preferRelativeResize="0"/>
          <p:nvPr/>
        </p:nvPicPr>
        <p:blipFill rotWithShape="1">
          <a:blip r:embed="rId5">
            <a:alphaModFix amt="60000"/>
          </a:blip>
          <a:srcRect/>
          <a:stretch/>
        </p:blipFill>
        <p:spPr>
          <a:xfrm>
            <a:off x="8411467" y="5212430"/>
            <a:ext cx="2872900" cy="14269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</p:pic>
      <p:pic>
        <p:nvPicPr>
          <p:cNvPr id="108" name="Google Shape;108;p1"/>
          <p:cNvPicPr preferRelativeResize="0"/>
          <p:nvPr/>
        </p:nvPicPr>
        <p:blipFill rotWithShape="1">
          <a:blip r:embed="rId6">
            <a:alphaModFix amt="60000"/>
          </a:blip>
          <a:srcRect/>
          <a:stretch/>
        </p:blipFill>
        <p:spPr>
          <a:xfrm>
            <a:off x="8630368" y="101601"/>
            <a:ext cx="3358433" cy="1679233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</p:pic>
      <p:pic>
        <p:nvPicPr>
          <p:cNvPr id="109" name="Google Shape;109;p1"/>
          <p:cNvPicPr preferRelativeResize="0"/>
          <p:nvPr/>
        </p:nvPicPr>
        <p:blipFill rotWithShape="1">
          <a:blip r:embed="rId7">
            <a:alphaModFix amt="60000"/>
          </a:blip>
          <a:srcRect/>
          <a:stretch/>
        </p:blipFill>
        <p:spPr>
          <a:xfrm>
            <a:off x="562467" y="5457333"/>
            <a:ext cx="2193429" cy="89266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</p:pic>
      <p:pic>
        <p:nvPicPr>
          <p:cNvPr id="110" name="Google Shape;110;p1"/>
          <p:cNvPicPr preferRelativeResize="0"/>
          <p:nvPr/>
        </p:nvPicPr>
        <p:blipFill rotWithShape="1">
          <a:blip r:embed="rId8">
            <a:alphaModFix amt="21000"/>
          </a:blip>
          <a:srcRect l="22898" t="26787" r="22228" b="25386"/>
          <a:stretch/>
        </p:blipFill>
        <p:spPr>
          <a:xfrm>
            <a:off x="10978685" y="6126300"/>
            <a:ext cx="1082300" cy="629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/>
          <p:cNvPicPr preferRelativeResize="0"/>
          <p:nvPr/>
        </p:nvPicPr>
        <p:blipFill rotWithShape="1">
          <a:blip r:embed="rId9">
            <a:alphaModFix amt="21000"/>
          </a:blip>
          <a:srcRect/>
          <a:stretch/>
        </p:blipFill>
        <p:spPr>
          <a:xfrm>
            <a:off x="10627767" y="4860055"/>
            <a:ext cx="1315063" cy="366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10">
            <a:alphaModFix amt="21000"/>
          </a:blip>
          <a:srcRect/>
          <a:stretch/>
        </p:blipFill>
        <p:spPr>
          <a:xfrm>
            <a:off x="10072234" y="3838145"/>
            <a:ext cx="1814117" cy="523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"/>
          <p:cNvPicPr preferRelativeResize="0"/>
          <p:nvPr/>
        </p:nvPicPr>
        <p:blipFill rotWithShape="1">
          <a:blip r:embed="rId11">
            <a:alphaModFix amt="21000"/>
          </a:blip>
          <a:srcRect/>
          <a:stretch/>
        </p:blipFill>
        <p:spPr>
          <a:xfrm>
            <a:off x="3040132" y="163201"/>
            <a:ext cx="1027797" cy="609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"/>
          <p:cNvPicPr preferRelativeResize="0"/>
          <p:nvPr/>
        </p:nvPicPr>
        <p:blipFill rotWithShape="1">
          <a:blip r:embed="rId12">
            <a:alphaModFix amt="21000"/>
          </a:blip>
          <a:srcRect/>
          <a:stretch/>
        </p:blipFill>
        <p:spPr>
          <a:xfrm>
            <a:off x="4536152" y="305245"/>
            <a:ext cx="1610753" cy="467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"/>
          <p:cNvPicPr preferRelativeResize="0"/>
          <p:nvPr/>
        </p:nvPicPr>
        <p:blipFill rotWithShape="1">
          <a:blip r:embed="rId13">
            <a:alphaModFix amt="21000"/>
          </a:blip>
          <a:srcRect/>
          <a:stretch/>
        </p:blipFill>
        <p:spPr>
          <a:xfrm>
            <a:off x="3040135" y="6264424"/>
            <a:ext cx="1610764" cy="503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"/>
          <p:cNvPicPr preferRelativeResize="0"/>
          <p:nvPr/>
        </p:nvPicPr>
        <p:blipFill rotWithShape="1">
          <a:blip r:embed="rId14">
            <a:alphaModFix amt="21000"/>
          </a:blip>
          <a:srcRect/>
          <a:stretch/>
        </p:blipFill>
        <p:spPr>
          <a:xfrm>
            <a:off x="151301" y="101600"/>
            <a:ext cx="976092" cy="609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"/>
          <p:cNvPicPr preferRelativeResize="0"/>
          <p:nvPr/>
        </p:nvPicPr>
        <p:blipFill rotWithShape="1">
          <a:blip r:embed="rId15">
            <a:alphaModFix amt="21000"/>
          </a:blip>
          <a:srcRect/>
          <a:stretch/>
        </p:blipFill>
        <p:spPr>
          <a:xfrm>
            <a:off x="4035568" y="1334672"/>
            <a:ext cx="1216013" cy="233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"/>
          <p:cNvPicPr preferRelativeResize="0"/>
          <p:nvPr/>
        </p:nvPicPr>
        <p:blipFill rotWithShape="1">
          <a:blip r:embed="rId16">
            <a:alphaModFix amt="21000"/>
          </a:blip>
          <a:srcRect/>
          <a:stretch/>
        </p:blipFill>
        <p:spPr>
          <a:xfrm>
            <a:off x="8144835" y="5247788"/>
            <a:ext cx="2281373" cy="233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"/>
          <p:cNvPicPr preferRelativeResize="0"/>
          <p:nvPr/>
        </p:nvPicPr>
        <p:blipFill rotWithShape="1">
          <a:blip r:embed="rId17">
            <a:alphaModFix amt="11000"/>
          </a:blip>
          <a:srcRect/>
          <a:stretch/>
        </p:blipFill>
        <p:spPr>
          <a:xfrm>
            <a:off x="10723863" y="2158629"/>
            <a:ext cx="837467" cy="837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"/>
          <p:cNvPicPr preferRelativeResize="0"/>
          <p:nvPr/>
        </p:nvPicPr>
        <p:blipFill rotWithShape="1">
          <a:blip r:embed="rId18">
            <a:alphaModFix amt="11000"/>
          </a:blip>
          <a:srcRect/>
          <a:stretch/>
        </p:blipFill>
        <p:spPr>
          <a:xfrm>
            <a:off x="9015902" y="6203247"/>
            <a:ext cx="1186733" cy="664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"/>
          <p:cNvPicPr preferRelativeResize="0"/>
          <p:nvPr/>
        </p:nvPicPr>
        <p:blipFill rotWithShape="1">
          <a:blip r:embed="rId19">
            <a:alphaModFix amt="11000"/>
          </a:blip>
          <a:srcRect r="26690"/>
          <a:stretch/>
        </p:blipFill>
        <p:spPr>
          <a:xfrm>
            <a:off x="6353333" y="210999"/>
            <a:ext cx="1082265" cy="656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"/>
          <p:cNvPicPr preferRelativeResize="0"/>
          <p:nvPr/>
        </p:nvPicPr>
        <p:blipFill rotWithShape="1">
          <a:blip r:embed="rId20">
            <a:alphaModFix amt="11000"/>
          </a:blip>
          <a:srcRect/>
          <a:stretch/>
        </p:blipFill>
        <p:spPr>
          <a:xfrm>
            <a:off x="5293184" y="1754977"/>
            <a:ext cx="1315067" cy="837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"/>
          <p:cNvPicPr preferRelativeResize="0"/>
          <p:nvPr/>
        </p:nvPicPr>
        <p:blipFill rotWithShape="1">
          <a:blip r:embed="rId21">
            <a:alphaModFix amt="21000"/>
          </a:blip>
          <a:srcRect/>
          <a:stretch/>
        </p:blipFill>
        <p:spPr>
          <a:xfrm>
            <a:off x="48167" y="3385166"/>
            <a:ext cx="1814133" cy="434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"/>
          <p:cNvPicPr preferRelativeResize="0"/>
          <p:nvPr/>
        </p:nvPicPr>
        <p:blipFill rotWithShape="1">
          <a:blip r:embed="rId22">
            <a:alphaModFix amt="11000"/>
          </a:blip>
          <a:srcRect/>
          <a:stretch/>
        </p:blipFill>
        <p:spPr>
          <a:xfrm>
            <a:off x="1496533" y="3950396"/>
            <a:ext cx="1315067" cy="547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"/>
          <p:cNvPicPr preferRelativeResize="0"/>
          <p:nvPr/>
        </p:nvPicPr>
        <p:blipFill rotWithShape="1">
          <a:blip r:embed="rId23">
            <a:alphaModFix amt="18000"/>
          </a:blip>
          <a:srcRect t="23814" r="13388" b="29433"/>
          <a:stretch/>
        </p:blipFill>
        <p:spPr>
          <a:xfrm>
            <a:off x="3815967" y="2130034"/>
            <a:ext cx="1027800" cy="554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"/>
          <p:cNvPicPr preferRelativeResize="0"/>
          <p:nvPr/>
        </p:nvPicPr>
        <p:blipFill rotWithShape="1">
          <a:blip r:embed="rId24">
            <a:alphaModFix amt="11000"/>
          </a:blip>
          <a:srcRect/>
          <a:stretch/>
        </p:blipFill>
        <p:spPr>
          <a:xfrm>
            <a:off x="-60665" y="4114568"/>
            <a:ext cx="1658800" cy="479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/>
        </p:nvPicPr>
        <p:blipFill rotWithShape="1">
          <a:blip r:embed="rId25">
            <a:alphaModFix amt="11000"/>
          </a:blip>
          <a:srcRect/>
          <a:stretch/>
        </p:blipFill>
        <p:spPr>
          <a:xfrm>
            <a:off x="6955134" y="5966780"/>
            <a:ext cx="1082265" cy="355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"/>
          <p:cNvPicPr preferRelativeResize="0"/>
          <p:nvPr/>
        </p:nvPicPr>
        <p:blipFill rotWithShape="1">
          <a:blip r:embed="rId26">
            <a:alphaModFix amt="11000"/>
          </a:blip>
          <a:srcRect/>
          <a:stretch/>
        </p:blipFill>
        <p:spPr>
          <a:xfrm>
            <a:off x="230279" y="2209467"/>
            <a:ext cx="1186733" cy="1006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"/>
          <p:cNvPicPr preferRelativeResize="0"/>
          <p:nvPr/>
        </p:nvPicPr>
        <p:blipFill rotWithShape="1">
          <a:blip r:embed="rId27">
            <a:alphaModFix amt="11000"/>
          </a:blip>
          <a:srcRect/>
          <a:stretch/>
        </p:blipFill>
        <p:spPr>
          <a:xfrm>
            <a:off x="3815970" y="5395267"/>
            <a:ext cx="3039893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"/>
          <p:cNvPicPr preferRelativeResize="0"/>
          <p:nvPr/>
        </p:nvPicPr>
        <p:blipFill rotWithShape="1">
          <a:blip r:embed="rId28">
            <a:alphaModFix amt="36000"/>
          </a:blip>
          <a:srcRect/>
          <a:stretch/>
        </p:blipFill>
        <p:spPr>
          <a:xfrm>
            <a:off x="18270" y="6310501"/>
            <a:ext cx="1610733" cy="544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"/>
          <p:cNvPicPr preferRelativeResize="0"/>
          <p:nvPr/>
        </p:nvPicPr>
        <p:blipFill rotWithShape="1">
          <a:blip r:embed="rId29">
            <a:alphaModFix amt="16000"/>
          </a:blip>
          <a:srcRect/>
          <a:stretch/>
        </p:blipFill>
        <p:spPr>
          <a:xfrm>
            <a:off x="1461568" y="5118199"/>
            <a:ext cx="2193433" cy="526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"/>
          <p:cNvPicPr preferRelativeResize="0"/>
          <p:nvPr/>
        </p:nvPicPr>
        <p:blipFill rotWithShape="1">
          <a:blip r:embed="rId30">
            <a:alphaModFix amt="14000"/>
          </a:blip>
          <a:srcRect/>
          <a:stretch/>
        </p:blipFill>
        <p:spPr>
          <a:xfrm>
            <a:off x="5396784" y="6310484"/>
            <a:ext cx="1814133" cy="385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"/>
          <p:cNvPicPr preferRelativeResize="0"/>
          <p:nvPr/>
        </p:nvPicPr>
        <p:blipFill rotWithShape="1">
          <a:blip r:embed="rId31">
            <a:alphaModFix amt="21000"/>
          </a:blip>
          <a:srcRect/>
          <a:stretch/>
        </p:blipFill>
        <p:spPr>
          <a:xfrm>
            <a:off x="29797" y="4734200"/>
            <a:ext cx="1270800" cy="684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"/>
          <p:cNvPicPr preferRelativeResize="0"/>
          <p:nvPr/>
        </p:nvPicPr>
        <p:blipFill rotWithShape="1">
          <a:blip r:embed="rId32">
            <a:alphaModFix amt="17000"/>
          </a:blip>
          <a:srcRect/>
          <a:stretch/>
        </p:blipFill>
        <p:spPr>
          <a:xfrm>
            <a:off x="10275117" y="1419733"/>
            <a:ext cx="1562067" cy="536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"/>
          <p:cNvPicPr preferRelativeResize="0"/>
          <p:nvPr/>
        </p:nvPicPr>
        <p:blipFill rotWithShape="1">
          <a:blip r:embed="rId33">
            <a:alphaModFix amt="30000"/>
          </a:blip>
          <a:srcRect/>
          <a:stretch/>
        </p:blipFill>
        <p:spPr>
          <a:xfrm>
            <a:off x="1720599" y="1651367"/>
            <a:ext cx="1925099" cy="79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"/>
          <p:cNvPicPr preferRelativeResize="0"/>
          <p:nvPr/>
        </p:nvPicPr>
        <p:blipFill rotWithShape="1">
          <a:blip r:embed="rId34">
            <a:alphaModFix amt="28000"/>
          </a:blip>
          <a:srcRect t="27115" b="36945"/>
          <a:stretch/>
        </p:blipFill>
        <p:spPr>
          <a:xfrm>
            <a:off x="5951401" y="1001183"/>
            <a:ext cx="2193433" cy="525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"/>
          <p:cNvPicPr preferRelativeResize="0"/>
          <p:nvPr/>
        </p:nvPicPr>
        <p:blipFill rotWithShape="1">
          <a:blip r:embed="rId35">
            <a:alphaModFix amt="21000"/>
          </a:blip>
          <a:srcRect/>
          <a:stretch/>
        </p:blipFill>
        <p:spPr>
          <a:xfrm>
            <a:off x="6540234" y="4723433"/>
            <a:ext cx="2368631" cy="479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"/>
          <p:cNvPicPr preferRelativeResize="0"/>
          <p:nvPr/>
        </p:nvPicPr>
        <p:blipFill rotWithShape="1">
          <a:blip r:embed="rId36">
            <a:alphaModFix amt="36000"/>
          </a:blip>
          <a:srcRect t="40853" b="40627"/>
          <a:stretch/>
        </p:blipFill>
        <p:spPr>
          <a:xfrm>
            <a:off x="1295856" y="293751"/>
            <a:ext cx="1391667" cy="257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"/>
          <p:cNvPicPr preferRelativeResize="0"/>
          <p:nvPr/>
        </p:nvPicPr>
        <p:blipFill rotWithShape="1">
          <a:blip r:embed="rId37">
            <a:alphaModFix amt="31000"/>
          </a:blip>
          <a:srcRect/>
          <a:stretch/>
        </p:blipFill>
        <p:spPr>
          <a:xfrm>
            <a:off x="9092167" y="1640368"/>
            <a:ext cx="874267" cy="416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"/>
          <p:cNvPicPr preferRelativeResize="0"/>
          <p:nvPr/>
        </p:nvPicPr>
        <p:blipFill rotWithShape="1">
          <a:blip r:embed="rId38">
            <a:alphaModFix amt="22000"/>
          </a:blip>
          <a:srcRect l="5312" t="31751" r="6143" b="34523"/>
          <a:stretch/>
        </p:blipFill>
        <p:spPr>
          <a:xfrm>
            <a:off x="7642033" y="60301"/>
            <a:ext cx="2112675" cy="43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"/>
          <p:cNvPicPr preferRelativeResize="0"/>
          <p:nvPr/>
        </p:nvPicPr>
        <p:blipFill rotWithShape="1">
          <a:blip r:embed="rId39">
            <a:alphaModFix amt="24000"/>
          </a:blip>
          <a:srcRect t="25031" b="53273"/>
          <a:stretch/>
        </p:blipFill>
        <p:spPr>
          <a:xfrm>
            <a:off x="-5767" y="1497034"/>
            <a:ext cx="1658800" cy="297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"/>
          <p:cNvPicPr preferRelativeResize="0"/>
          <p:nvPr/>
        </p:nvPicPr>
        <p:blipFill rotWithShape="1">
          <a:blip r:embed="rId40">
            <a:alphaModFix amt="21000"/>
          </a:blip>
          <a:srcRect/>
          <a:stretch/>
        </p:blipFill>
        <p:spPr>
          <a:xfrm>
            <a:off x="10426189" y="3119432"/>
            <a:ext cx="1391667" cy="422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"/>
          <p:cNvPicPr preferRelativeResize="0"/>
          <p:nvPr/>
        </p:nvPicPr>
        <p:blipFill rotWithShape="1">
          <a:blip r:embed="rId41">
            <a:alphaModFix amt="21000"/>
          </a:blip>
          <a:srcRect/>
          <a:stretch/>
        </p:blipFill>
        <p:spPr>
          <a:xfrm>
            <a:off x="7057701" y="1713473"/>
            <a:ext cx="1958188" cy="554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"/>
          <p:cNvPicPr preferRelativeResize="0"/>
          <p:nvPr/>
        </p:nvPicPr>
        <p:blipFill rotWithShape="1">
          <a:blip r:embed="rId42">
            <a:alphaModFix amt="33000"/>
          </a:blip>
          <a:srcRect t="40654" b="41076"/>
          <a:stretch/>
        </p:blipFill>
        <p:spPr>
          <a:xfrm>
            <a:off x="7961867" y="4396634"/>
            <a:ext cx="2762000" cy="25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"/>
          <p:cNvPicPr preferRelativeResize="0"/>
          <p:nvPr/>
        </p:nvPicPr>
        <p:blipFill rotWithShape="1">
          <a:blip r:embed="rId43">
            <a:alphaModFix amt="21000"/>
          </a:blip>
          <a:srcRect/>
          <a:stretch/>
        </p:blipFill>
        <p:spPr>
          <a:xfrm>
            <a:off x="4169289" y="4767101"/>
            <a:ext cx="1082267" cy="552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"/>
          <p:cNvPicPr preferRelativeResize="0"/>
          <p:nvPr/>
        </p:nvPicPr>
        <p:blipFill rotWithShape="1">
          <a:blip r:embed="rId44">
            <a:alphaModFix amt="19000"/>
          </a:blip>
          <a:srcRect/>
          <a:stretch/>
        </p:blipFill>
        <p:spPr>
          <a:xfrm>
            <a:off x="10589467" y="104759"/>
            <a:ext cx="1391667" cy="553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0" name="Google Shape;1630;p52"/>
          <p:cNvPicPr preferRelativeResize="0"/>
          <p:nvPr/>
        </p:nvPicPr>
        <p:blipFill rotWithShape="1">
          <a:blip r:embed="rId3">
            <a:alphaModFix amt="70000"/>
          </a:blip>
          <a:srcRect b="5571"/>
          <a:stretch/>
        </p:blipFill>
        <p:spPr>
          <a:xfrm>
            <a:off x="1" y="1"/>
            <a:ext cx="12192004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1" name="Google Shape;1631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48164" y="141315"/>
            <a:ext cx="927635" cy="221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2" name="Google Shape;1632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84533" y="178252"/>
            <a:ext cx="927632" cy="14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3" name="Google Shape;1633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227434" y="68148"/>
            <a:ext cx="807933" cy="367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4" name="Google Shape;1634;p5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250634" y="69251"/>
            <a:ext cx="731004" cy="365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5" name="Google Shape;1635;p5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25868" y="127733"/>
            <a:ext cx="543385" cy="179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6" name="Google Shape;1636;p52"/>
          <p:cNvPicPr preferRelativeResize="0"/>
          <p:nvPr/>
        </p:nvPicPr>
        <p:blipFill rotWithShape="1">
          <a:blip r:embed="rId9">
            <a:alphaModFix/>
          </a:blip>
          <a:srcRect t="20058" b="20456"/>
          <a:stretch/>
        </p:blipFill>
        <p:spPr>
          <a:xfrm>
            <a:off x="154801" y="95454"/>
            <a:ext cx="1041993" cy="313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637" name="Google Shape;1637;p52"/>
          <p:cNvSpPr txBox="1"/>
          <p:nvPr/>
        </p:nvSpPr>
        <p:spPr>
          <a:xfrm>
            <a:off x="306867" y="559100"/>
            <a:ext cx="9262800" cy="4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-US" sz="4000" kern="0">
                <a:solidFill>
                  <a:srgbClr val="3D85C6"/>
                </a:solidFill>
                <a:latin typeface="Ubuntu"/>
                <a:ea typeface="Ubuntu"/>
                <a:cs typeface="Ubuntu"/>
                <a:sym typeface="Ubuntu"/>
              </a:rPr>
              <a:t>Hoe smaakte het ontbijt? </a:t>
            </a:r>
            <a:endParaRPr sz="4000" kern="0">
              <a:solidFill>
                <a:srgbClr val="3D85C6"/>
              </a:solidFill>
              <a:latin typeface="Ubuntu"/>
              <a:ea typeface="Ubuntu"/>
              <a:cs typeface="Ubuntu"/>
              <a:sym typeface="Ubuntu"/>
            </a:endParaRPr>
          </a:p>
          <a:p>
            <a:pPr defTabSz="1219170">
              <a:buClr>
                <a:srgbClr val="000000"/>
              </a:buClr>
            </a:pPr>
            <a:endParaRPr sz="4000" kern="0">
              <a:solidFill>
                <a:srgbClr val="3D85C6"/>
              </a:solidFill>
              <a:latin typeface="Ubuntu"/>
              <a:ea typeface="Ubuntu"/>
              <a:cs typeface="Ubuntu"/>
              <a:sym typeface="Ubuntu"/>
            </a:endParaRPr>
          </a:p>
          <a:p>
            <a:pPr defTabSz="1219170">
              <a:buClr>
                <a:srgbClr val="000000"/>
              </a:buClr>
              <a:buSzPts val="1100"/>
            </a:pPr>
            <a:endParaRPr sz="4000" b="1" kern="0">
              <a:solidFill>
                <a:srgbClr val="3D85C6"/>
              </a:solidFill>
              <a:latin typeface="Ubuntu"/>
              <a:ea typeface="Ubuntu"/>
              <a:cs typeface="Ubuntu"/>
              <a:sym typeface="Ubuntu"/>
            </a:endParaRPr>
          </a:p>
          <a:p>
            <a:pPr defTabSz="1219170">
              <a:buClr>
                <a:srgbClr val="000000"/>
              </a:buClr>
            </a:pPr>
            <a:endParaRPr sz="4000" kern="0">
              <a:solidFill>
                <a:srgbClr val="3D85C6"/>
              </a:solidFill>
              <a:latin typeface="Ubuntu"/>
              <a:ea typeface="Ubuntu"/>
              <a:cs typeface="Ubuntu"/>
              <a:sym typeface="Ubuntu"/>
            </a:endParaRPr>
          </a:p>
          <a:p>
            <a:pPr defTabSz="1219170">
              <a:buClr>
                <a:srgbClr val="000000"/>
              </a:buClr>
            </a:pPr>
            <a:r>
              <a:rPr lang="en-US" sz="4000" kern="0">
                <a:solidFill>
                  <a:srgbClr val="3D85C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4000" kern="0">
              <a:solidFill>
                <a:srgbClr val="3D85C6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164086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3" name="Google Shape;1643;p53"/>
          <p:cNvPicPr preferRelativeResize="0"/>
          <p:nvPr/>
        </p:nvPicPr>
        <p:blipFill rotWithShape="1">
          <a:blip r:embed="rId3">
            <a:alphaModFix amt="84000"/>
          </a:blip>
          <a:srcRect t="1203" b="167"/>
          <a:stretch/>
        </p:blipFill>
        <p:spPr>
          <a:xfrm>
            <a:off x="20" y="11"/>
            <a:ext cx="4635477" cy="3428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4" name="Google Shape;1644;p53"/>
          <p:cNvPicPr preferRelativeResize="0"/>
          <p:nvPr/>
        </p:nvPicPr>
        <p:blipFill rotWithShape="1">
          <a:blip r:embed="rId4">
            <a:alphaModFix amt="84000"/>
          </a:blip>
          <a:srcRect l="11482" r="12169"/>
          <a:stretch/>
        </p:blipFill>
        <p:spPr>
          <a:xfrm>
            <a:off x="20" y="3428999"/>
            <a:ext cx="4654277" cy="3428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5" name="Google Shape;1645;p53"/>
          <p:cNvPicPr preferRelativeResize="0"/>
          <p:nvPr/>
        </p:nvPicPr>
        <p:blipFill rotWithShape="1">
          <a:blip r:embed="rId5">
            <a:alphaModFix amt="84000"/>
          </a:blip>
          <a:srcRect t="47616" r="6323"/>
          <a:stretch/>
        </p:blipFill>
        <p:spPr>
          <a:xfrm>
            <a:off x="4654300" y="2155267"/>
            <a:ext cx="7537701" cy="2370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6" name="Google Shape;1646;p53"/>
          <p:cNvPicPr preferRelativeResize="0"/>
          <p:nvPr/>
        </p:nvPicPr>
        <p:blipFill rotWithShape="1">
          <a:blip r:embed="rId6">
            <a:alphaModFix amt="84000"/>
          </a:blip>
          <a:srcRect l="1177" r="19274"/>
          <a:stretch/>
        </p:blipFill>
        <p:spPr>
          <a:xfrm>
            <a:off x="4693920" y="4526277"/>
            <a:ext cx="2472941" cy="23317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47" name="Google Shape;1647;p53"/>
          <p:cNvCxnSpPr/>
          <p:nvPr/>
        </p:nvCxnSpPr>
        <p:spPr>
          <a:xfrm>
            <a:off x="7166864" y="4526275"/>
            <a:ext cx="0" cy="2331600"/>
          </a:xfrm>
          <a:prstGeom prst="straightConnector1">
            <a:avLst/>
          </a:prstGeom>
          <a:noFill/>
          <a:ln w="63500" cap="sq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648" name="Google Shape;1648;p53"/>
          <p:cNvPicPr preferRelativeResize="0"/>
          <p:nvPr/>
        </p:nvPicPr>
        <p:blipFill rotWithShape="1">
          <a:blip r:embed="rId7">
            <a:alphaModFix amt="84000"/>
          </a:blip>
          <a:srcRect l="8424" r="12027"/>
          <a:stretch/>
        </p:blipFill>
        <p:spPr>
          <a:xfrm>
            <a:off x="7206489" y="4526276"/>
            <a:ext cx="2472943" cy="23317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49" name="Google Shape;1649;p53"/>
          <p:cNvCxnSpPr/>
          <p:nvPr/>
        </p:nvCxnSpPr>
        <p:spPr>
          <a:xfrm>
            <a:off x="9679432" y="4526275"/>
            <a:ext cx="0" cy="2331600"/>
          </a:xfrm>
          <a:prstGeom prst="straightConnector1">
            <a:avLst/>
          </a:prstGeom>
          <a:noFill/>
          <a:ln w="63500" cap="sq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650" name="Google Shape;1650;p53"/>
          <p:cNvPicPr preferRelativeResize="0"/>
          <p:nvPr/>
        </p:nvPicPr>
        <p:blipFill rotWithShape="1">
          <a:blip r:embed="rId8">
            <a:alphaModFix amt="84000"/>
          </a:blip>
          <a:srcRect l="11478" r="8973"/>
          <a:stretch/>
        </p:blipFill>
        <p:spPr>
          <a:xfrm>
            <a:off x="9719053" y="4526274"/>
            <a:ext cx="2472939" cy="23317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51" name="Google Shape;1651;p53"/>
          <p:cNvCxnSpPr/>
          <p:nvPr/>
        </p:nvCxnSpPr>
        <p:spPr>
          <a:xfrm rot="10800000">
            <a:off x="8403496" y="777080"/>
            <a:ext cx="0" cy="7498400"/>
          </a:xfrm>
          <a:prstGeom prst="straightConnector1">
            <a:avLst/>
          </a:prstGeom>
          <a:noFill/>
          <a:ln w="63500" cap="sq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52" name="Google Shape;1652;p53"/>
          <p:cNvCxnSpPr/>
          <p:nvPr/>
        </p:nvCxnSpPr>
        <p:spPr>
          <a:xfrm>
            <a:off x="4654296" y="0"/>
            <a:ext cx="0" cy="6858000"/>
          </a:xfrm>
          <a:prstGeom prst="straightConnector1">
            <a:avLst/>
          </a:prstGeom>
          <a:noFill/>
          <a:ln w="63500" cap="sq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53" name="Google Shape;1653;p53"/>
          <p:cNvCxnSpPr/>
          <p:nvPr/>
        </p:nvCxnSpPr>
        <p:spPr>
          <a:xfrm rot="10800000">
            <a:off x="2308800" y="1120201"/>
            <a:ext cx="0" cy="4617600"/>
          </a:xfrm>
          <a:prstGeom prst="straightConnector1">
            <a:avLst/>
          </a:prstGeom>
          <a:noFill/>
          <a:ln w="63500" cap="sq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654" name="Google Shape;1654;p53" descr="https://lh3.googleusercontent.com/DlYyfPNqcTw2A44aApatEfaF_dNYntMvYFzlmIEk7mfE8Ag60uTGKwATraTdgVPMbTqW-A0N4R6hsaQDhhCTc8FLrkpUM8abHLPjlXeWYmfcbtYJg7CW5UxRAiWzCcxYDsT37ttIJEM"/>
          <p:cNvPicPr preferRelativeResize="0"/>
          <p:nvPr/>
        </p:nvPicPr>
        <p:blipFill>
          <a:blip r:embed="rId9">
            <a:alphaModFix amt="74000"/>
          </a:blip>
          <a:stretch>
            <a:fillRect/>
          </a:stretch>
        </p:blipFill>
        <p:spPr>
          <a:xfrm>
            <a:off x="4693936" y="1"/>
            <a:ext cx="7498401" cy="20985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55" name="Google Shape;1655;p53"/>
          <p:cNvCxnSpPr/>
          <p:nvPr/>
        </p:nvCxnSpPr>
        <p:spPr>
          <a:xfrm>
            <a:off x="4693933" y="2121035"/>
            <a:ext cx="7471600" cy="4000"/>
          </a:xfrm>
          <a:prstGeom prst="straightConnector1">
            <a:avLst/>
          </a:prstGeom>
          <a:noFill/>
          <a:ln w="63500" cap="sq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656" name="Google Shape;1656;p5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1148164" y="141315"/>
            <a:ext cx="927635" cy="221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7" name="Google Shape;1657;p5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084533" y="178252"/>
            <a:ext cx="927632" cy="14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8" name="Google Shape;1658;p5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9227434" y="68148"/>
            <a:ext cx="807933" cy="367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9" name="Google Shape;1659;p5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0250634" y="69251"/>
            <a:ext cx="731004" cy="365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0" name="Google Shape;1660;p5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325868" y="127733"/>
            <a:ext cx="543385" cy="179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1" name="Google Shape;1661;p53"/>
          <p:cNvPicPr preferRelativeResize="0"/>
          <p:nvPr/>
        </p:nvPicPr>
        <p:blipFill rotWithShape="1">
          <a:blip r:embed="rId15">
            <a:alphaModFix/>
          </a:blip>
          <a:srcRect t="20058" b="20456"/>
          <a:stretch/>
        </p:blipFill>
        <p:spPr>
          <a:xfrm>
            <a:off x="154801" y="95454"/>
            <a:ext cx="1041993" cy="313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662" name="Google Shape;1662;p53"/>
          <p:cNvSpPr txBox="1"/>
          <p:nvPr/>
        </p:nvSpPr>
        <p:spPr>
          <a:xfrm>
            <a:off x="4306529" y="-1091381"/>
            <a:ext cx="1848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defTabSz="1219170">
              <a:lnSpc>
                <a:spcPct val="90000"/>
              </a:lnSpc>
              <a:buClr>
                <a:srgbClr val="000000"/>
              </a:buClr>
            </a:pPr>
            <a:endParaRPr sz="2400" kern="0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663" name="Google Shape;1663;p53"/>
          <p:cNvSpPr txBox="1"/>
          <p:nvPr/>
        </p:nvSpPr>
        <p:spPr>
          <a:xfrm>
            <a:off x="49433" y="5615233"/>
            <a:ext cx="4568000" cy="12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8000" kern="0">
                <a:solidFill>
                  <a:srgbClr val="E06666"/>
                </a:solidFill>
                <a:latin typeface="Ubuntu"/>
                <a:ea typeface="Ubuntu"/>
                <a:cs typeface="Ubuntu"/>
                <a:sym typeface="Ubuntu"/>
              </a:rPr>
              <a:t>Welkom!</a:t>
            </a:r>
            <a:endParaRPr sz="8000" kern="0">
              <a:solidFill>
                <a:srgbClr val="E0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algn="ctr" defTabSz="1219170">
              <a:buClr>
                <a:srgbClr val="000000"/>
              </a:buClr>
            </a:pPr>
            <a:endParaRPr sz="8000" kern="0">
              <a:solidFill>
                <a:srgbClr val="E0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algn="ctr" defTabSz="1219170">
              <a:buClr>
                <a:srgbClr val="000000"/>
              </a:buClr>
              <a:buSzPts val="1100"/>
            </a:pPr>
            <a:endParaRPr sz="8000" b="1" kern="0">
              <a:solidFill>
                <a:srgbClr val="E0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algn="ctr" defTabSz="1219170">
              <a:buClr>
                <a:srgbClr val="000000"/>
              </a:buClr>
            </a:pPr>
            <a:endParaRPr sz="8000" kern="0">
              <a:solidFill>
                <a:srgbClr val="E0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algn="ctr" defTabSz="1219170">
              <a:buClr>
                <a:srgbClr val="000000"/>
              </a:buClr>
            </a:pPr>
            <a:r>
              <a:rPr lang="en-US" sz="8000" kern="0">
                <a:solidFill>
                  <a:srgbClr val="E0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8000" kern="0">
              <a:solidFill>
                <a:srgbClr val="E06666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481267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9" name="Google Shape;1669;p54"/>
          <p:cNvGrpSpPr/>
          <p:nvPr/>
        </p:nvGrpSpPr>
        <p:grpSpPr>
          <a:xfrm>
            <a:off x="6742735" y="-16"/>
            <a:ext cx="4716800" cy="4716800"/>
            <a:chOff x="5057051" y="-12"/>
            <a:chExt cx="3537600" cy="3537600"/>
          </a:xfrm>
        </p:grpSpPr>
        <p:pic>
          <p:nvPicPr>
            <p:cNvPr id="1670" name="Google Shape;1670;p5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057051" y="-12"/>
              <a:ext cx="3537600" cy="35376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1671" name="Google Shape;1671;p54"/>
            <p:cNvSpPr/>
            <p:nvPr/>
          </p:nvSpPr>
          <p:spPr>
            <a:xfrm>
              <a:off x="5354075" y="1629325"/>
              <a:ext cx="1237500" cy="1732500"/>
            </a:xfrm>
            <a:prstGeom prst="roundRect">
              <a:avLst>
                <a:gd name="adj" fmla="val 3601"/>
              </a:avLst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1672" name="Google Shape;1672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276450" y="1875375"/>
              <a:ext cx="1392750" cy="13927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73" name="Google Shape;1673;p54"/>
          <p:cNvSpPr txBox="1"/>
          <p:nvPr/>
        </p:nvSpPr>
        <p:spPr>
          <a:xfrm>
            <a:off x="306867" y="559100"/>
            <a:ext cx="8111600" cy="4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-US" sz="3200" b="1" kern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Voorstelronde!</a:t>
            </a:r>
            <a:endParaRPr sz="3200" b="1" kern="0">
              <a:solidFill>
                <a:srgbClr val="6FA8DC"/>
              </a:solidFill>
              <a:latin typeface="Ubuntu"/>
              <a:ea typeface="Ubuntu"/>
              <a:cs typeface="Ubuntu"/>
              <a:sym typeface="Ubuntu"/>
            </a:endParaRPr>
          </a:p>
          <a:p>
            <a:pPr defTabSz="1219170">
              <a:buClr>
                <a:srgbClr val="000000"/>
              </a:buClr>
              <a:buSzPts val="1100"/>
            </a:pPr>
            <a:endParaRPr sz="1867" b="1" kern="0">
              <a:solidFill>
                <a:srgbClr val="777777"/>
              </a:solidFill>
              <a:latin typeface="Ubuntu"/>
              <a:ea typeface="Ubuntu"/>
              <a:cs typeface="Ubuntu"/>
              <a:sym typeface="Ubuntu"/>
            </a:endParaRPr>
          </a:p>
          <a:p>
            <a:pPr defTabSz="1219170">
              <a:lnSpc>
                <a:spcPct val="150000"/>
              </a:lnSpc>
              <a:buClr>
                <a:srgbClr val="000000"/>
              </a:buClr>
            </a:pPr>
            <a:r>
              <a:rPr lang="en-US" sz="2400" kern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wie ben je? </a:t>
            </a:r>
            <a:endParaRPr sz="2400" kern="0">
              <a:solidFill>
                <a:srgbClr val="777777"/>
              </a:solidFill>
              <a:latin typeface="Ubuntu"/>
              <a:ea typeface="Ubuntu"/>
              <a:cs typeface="Ubuntu"/>
              <a:sym typeface="Ubuntu"/>
            </a:endParaRPr>
          </a:p>
          <a:p>
            <a:pPr defTabSz="1219170">
              <a:lnSpc>
                <a:spcPct val="150000"/>
              </a:lnSpc>
              <a:buClr>
                <a:srgbClr val="000000"/>
              </a:buClr>
            </a:pPr>
            <a:r>
              <a:rPr lang="en-US" sz="2400" kern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wat doe je in je vrije tijd?</a:t>
            </a:r>
            <a:r>
              <a:rPr lang="en-US" sz="1600" kern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600" kern="0">
              <a:solidFill>
                <a:srgbClr val="777777"/>
              </a:solidFill>
              <a:latin typeface="Ubuntu"/>
              <a:ea typeface="Ubuntu"/>
              <a:cs typeface="Ubuntu"/>
              <a:sym typeface="Ubuntu"/>
            </a:endParaRPr>
          </a:p>
          <a:p>
            <a:pPr defTabSz="1219170">
              <a:lnSpc>
                <a:spcPct val="150000"/>
              </a:lnSpc>
              <a:buClr>
                <a:srgbClr val="000000"/>
              </a:buClr>
            </a:pPr>
            <a:r>
              <a:rPr lang="en-US" sz="2400" kern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waar ligt je liefde voor het vak?</a:t>
            </a:r>
            <a:endParaRPr sz="1600" kern="0">
              <a:solidFill>
                <a:srgbClr val="777777"/>
              </a:solidFill>
              <a:latin typeface="Ubuntu"/>
              <a:ea typeface="Ubuntu"/>
              <a:cs typeface="Ubuntu"/>
              <a:sym typeface="Ubuntu"/>
            </a:endParaRPr>
          </a:p>
          <a:p>
            <a:pPr defTabSz="1219170">
              <a:lnSpc>
                <a:spcPct val="150000"/>
              </a:lnSpc>
              <a:buClr>
                <a:srgbClr val="000000"/>
              </a:buClr>
              <a:buSzPts val="1100"/>
            </a:pPr>
            <a:endParaRPr sz="1600" kern="0">
              <a:solidFill>
                <a:srgbClr val="777777"/>
              </a:solidFill>
              <a:latin typeface="Ubuntu"/>
              <a:ea typeface="Ubuntu"/>
              <a:cs typeface="Ubuntu"/>
              <a:sym typeface="Ubuntu"/>
            </a:endParaRPr>
          </a:p>
          <a:p>
            <a:pPr defTabSz="1219170">
              <a:lnSpc>
                <a:spcPct val="150000"/>
              </a:lnSpc>
              <a:buClr>
                <a:srgbClr val="000000"/>
              </a:buClr>
            </a:pPr>
            <a:r>
              <a:rPr lang="en-US" sz="2400" kern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wat is je rol? </a:t>
            </a:r>
            <a:endParaRPr sz="2400" kern="0">
              <a:solidFill>
                <a:srgbClr val="777777"/>
              </a:solidFill>
              <a:latin typeface="Ubuntu"/>
              <a:ea typeface="Ubuntu"/>
              <a:cs typeface="Ubuntu"/>
              <a:sym typeface="Ubuntu"/>
            </a:endParaRPr>
          </a:p>
          <a:p>
            <a:pPr defTabSz="1219170">
              <a:lnSpc>
                <a:spcPct val="150000"/>
              </a:lnSpc>
              <a:buClr>
                <a:srgbClr val="000000"/>
              </a:buClr>
              <a:buSzPts val="1100"/>
            </a:pPr>
            <a:r>
              <a:rPr lang="en-US" sz="2400" kern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waar werk je? </a:t>
            </a:r>
            <a:endParaRPr sz="2400" kern="0">
              <a:solidFill>
                <a:srgbClr val="777777"/>
              </a:solidFill>
              <a:latin typeface="Ubuntu"/>
              <a:ea typeface="Ubuntu"/>
              <a:cs typeface="Ubuntu"/>
              <a:sym typeface="Ubuntu"/>
            </a:endParaRPr>
          </a:p>
          <a:p>
            <a:pPr defTabSz="1219170">
              <a:lnSpc>
                <a:spcPct val="150000"/>
              </a:lnSpc>
              <a:buClr>
                <a:srgbClr val="000000"/>
              </a:buClr>
            </a:pPr>
            <a:r>
              <a:rPr lang="en-US" sz="2400" kern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ben je bekend met BIM?</a:t>
            </a:r>
            <a:endParaRPr sz="2400" kern="0">
              <a:solidFill>
                <a:srgbClr val="777777"/>
              </a:solidFill>
              <a:latin typeface="Ubuntu"/>
              <a:ea typeface="Ubuntu"/>
              <a:cs typeface="Ubuntu"/>
              <a:sym typeface="Ubuntu"/>
            </a:endParaRPr>
          </a:p>
          <a:p>
            <a:pPr defTabSz="1219170">
              <a:lnSpc>
                <a:spcPct val="150000"/>
              </a:lnSpc>
              <a:buClr>
                <a:srgbClr val="000000"/>
              </a:buClr>
            </a:pPr>
            <a:r>
              <a:rPr lang="en-US" sz="2400" kern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wat verwacht je van vandaag?</a:t>
            </a:r>
            <a:endParaRPr sz="2400" kern="0">
              <a:solidFill>
                <a:srgbClr val="777777"/>
              </a:solidFill>
              <a:latin typeface="Ubuntu"/>
              <a:ea typeface="Ubuntu"/>
              <a:cs typeface="Ubuntu"/>
              <a:sym typeface="Ubuntu"/>
            </a:endParaRPr>
          </a:p>
          <a:p>
            <a:pPr defTabSz="1219170">
              <a:lnSpc>
                <a:spcPct val="150000"/>
              </a:lnSpc>
              <a:buClr>
                <a:srgbClr val="000000"/>
              </a:buClr>
            </a:pPr>
            <a:r>
              <a:rPr lang="en-US" sz="2400" kern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waar hoop je mee terug te gaan naar je organisatie?</a:t>
            </a:r>
            <a:endParaRPr sz="2400" kern="0">
              <a:solidFill>
                <a:srgbClr val="777777"/>
              </a:solidFill>
              <a:latin typeface="Ubuntu"/>
              <a:ea typeface="Ubuntu"/>
              <a:cs typeface="Ubuntu"/>
              <a:sym typeface="Ubuntu"/>
            </a:endParaRPr>
          </a:p>
          <a:p>
            <a:pPr defTabSz="1219170">
              <a:lnSpc>
                <a:spcPct val="150000"/>
              </a:lnSpc>
              <a:buClr>
                <a:srgbClr val="000000"/>
              </a:buClr>
            </a:pPr>
            <a:endParaRPr sz="2400" kern="0">
              <a:solidFill>
                <a:srgbClr val="777777"/>
              </a:solidFill>
              <a:latin typeface="Ubuntu"/>
              <a:ea typeface="Ubuntu"/>
              <a:cs typeface="Ubuntu"/>
              <a:sym typeface="Ubuntu"/>
            </a:endParaRPr>
          </a:p>
          <a:p>
            <a:pPr defTabSz="1219170">
              <a:lnSpc>
                <a:spcPct val="150000"/>
              </a:lnSpc>
              <a:buClr>
                <a:srgbClr val="000000"/>
              </a:buClr>
            </a:pPr>
            <a:endParaRPr sz="1600" kern="0">
              <a:solidFill>
                <a:srgbClr val="777777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674" name="Google Shape;1674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148164" y="141315"/>
            <a:ext cx="927635" cy="221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5" name="Google Shape;1675;p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84533" y="178252"/>
            <a:ext cx="927632" cy="14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6" name="Google Shape;1676;p5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227434" y="68148"/>
            <a:ext cx="807933" cy="367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7" name="Google Shape;1677;p5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250634" y="69251"/>
            <a:ext cx="731004" cy="365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8" name="Google Shape;1678;p5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25868" y="127733"/>
            <a:ext cx="543385" cy="179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9" name="Google Shape;1679;p54"/>
          <p:cNvPicPr preferRelativeResize="0"/>
          <p:nvPr/>
        </p:nvPicPr>
        <p:blipFill rotWithShape="1">
          <a:blip r:embed="rId10">
            <a:alphaModFix/>
          </a:blip>
          <a:srcRect t="20058" b="20456"/>
          <a:stretch/>
        </p:blipFill>
        <p:spPr>
          <a:xfrm>
            <a:off x="154801" y="95454"/>
            <a:ext cx="1041993" cy="313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7012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7" name="Google Shape;2207;p74"/>
          <p:cNvSpPr txBox="1"/>
          <p:nvPr/>
        </p:nvSpPr>
        <p:spPr>
          <a:xfrm>
            <a:off x="306867" y="559100"/>
            <a:ext cx="9262800" cy="5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-US" sz="1867" b="1" kern="0" dirty="0" err="1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Programma</a:t>
            </a:r>
            <a:r>
              <a:rPr lang="en-US" sz="1867" b="1" kern="0" dirty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 van </a:t>
            </a:r>
            <a:r>
              <a:rPr lang="en-US" sz="1867" b="1" kern="0" dirty="0" err="1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vandaag</a:t>
            </a:r>
            <a:r>
              <a:rPr lang="en-US" sz="1867" b="1" kern="0" dirty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-US" sz="1867" b="1" kern="0" dirty="0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– </a:t>
            </a:r>
            <a:r>
              <a:rPr lang="nl-NL" sz="1867" b="1" kern="0" dirty="0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hier kan tekst staan</a:t>
            </a:r>
            <a:endParaRPr sz="1600" kern="0" dirty="0">
              <a:solidFill>
                <a:srgbClr val="777777"/>
              </a:solidFill>
              <a:latin typeface="Ubuntu"/>
              <a:ea typeface="Ubuntu"/>
              <a:cs typeface="Ubuntu"/>
              <a:sym typeface="Ubuntu"/>
            </a:endParaRPr>
          </a:p>
          <a:p>
            <a:pPr defTabSz="1219170">
              <a:buClr>
                <a:srgbClr val="000000"/>
              </a:buClr>
            </a:pPr>
            <a:endParaRPr sz="1600" kern="0" dirty="0">
              <a:solidFill>
                <a:srgbClr val="777777"/>
              </a:solidFill>
              <a:latin typeface="Ubuntu"/>
              <a:ea typeface="Ubuntu"/>
              <a:cs typeface="Ubuntu"/>
              <a:sym typeface="Ubuntu"/>
            </a:endParaRPr>
          </a:p>
          <a:p>
            <a:pPr defTabSz="1219170">
              <a:buClr>
                <a:srgbClr val="000000"/>
              </a:buClr>
            </a:pPr>
            <a:r>
              <a:rPr lang="en-US" sz="1600" kern="0" dirty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600" kern="0" dirty="0">
              <a:solidFill>
                <a:srgbClr val="777777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208" name="Google Shape;2208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48164" y="141315"/>
            <a:ext cx="927635" cy="221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9" name="Google Shape;2209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84533" y="178252"/>
            <a:ext cx="927632" cy="14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0" name="Google Shape;2210;p7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227434" y="68148"/>
            <a:ext cx="807933" cy="367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1" name="Google Shape;2211;p7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250634" y="69251"/>
            <a:ext cx="731004" cy="365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2" name="Google Shape;2212;p7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25868" y="127733"/>
            <a:ext cx="543385" cy="179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3" name="Google Shape;2213;p74"/>
          <p:cNvPicPr preferRelativeResize="0"/>
          <p:nvPr/>
        </p:nvPicPr>
        <p:blipFill rotWithShape="1">
          <a:blip r:embed="rId8">
            <a:alphaModFix/>
          </a:blip>
          <a:srcRect t="20058" b="20456"/>
          <a:stretch/>
        </p:blipFill>
        <p:spPr>
          <a:xfrm>
            <a:off x="154801" y="95454"/>
            <a:ext cx="1041993" cy="313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214" name="Google Shape;2214;p74"/>
          <p:cNvSpPr txBox="1"/>
          <p:nvPr/>
        </p:nvSpPr>
        <p:spPr>
          <a:xfrm>
            <a:off x="8282167" y="1558967"/>
            <a:ext cx="4000000" cy="14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  <a:buSzPts val="1100"/>
            </a:pPr>
            <a:r>
              <a:rPr lang="en-US" sz="1600" b="1" kern="0" dirty="0" err="1">
                <a:solidFill>
                  <a:srgbClr val="999999"/>
                </a:solidFill>
                <a:latin typeface="Ubuntu"/>
                <a:ea typeface="Ubuntu"/>
                <a:cs typeface="Ubuntu"/>
                <a:sym typeface="Ubuntu"/>
              </a:rPr>
              <a:t>Deel</a:t>
            </a:r>
            <a:r>
              <a:rPr lang="en-US" sz="1600" b="1" kern="0" dirty="0">
                <a:solidFill>
                  <a:srgbClr val="999999"/>
                </a:solidFill>
                <a:latin typeface="Ubuntu"/>
                <a:ea typeface="Ubuntu"/>
                <a:cs typeface="Ubuntu"/>
                <a:sym typeface="Ubuntu"/>
              </a:rPr>
              <a:t> 3: </a:t>
            </a:r>
            <a:r>
              <a:rPr lang="en-US" sz="1600" b="1" kern="0" dirty="0" err="1">
                <a:solidFill>
                  <a:srgbClr val="999999"/>
                </a:solidFill>
                <a:latin typeface="Ubuntu"/>
                <a:ea typeface="Ubuntu"/>
                <a:cs typeface="Ubuntu"/>
                <a:sym typeface="Ubuntu"/>
              </a:rPr>
              <a:t>tekst</a:t>
            </a:r>
            <a:endParaRPr sz="1600" b="1" kern="0" dirty="0">
              <a:solidFill>
                <a:srgbClr val="999999"/>
              </a:solidFill>
              <a:latin typeface="Ubuntu"/>
              <a:ea typeface="Ubuntu"/>
              <a:cs typeface="Ubuntu"/>
              <a:sym typeface="Ubuntu"/>
            </a:endParaRPr>
          </a:p>
          <a:p>
            <a:pPr defTabSz="1219170">
              <a:buClr>
                <a:srgbClr val="000000"/>
              </a:buClr>
            </a:pPr>
            <a:r>
              <a:rPr lang="en-US" sz="1600" kern="0" dirty="0" err="1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Tekst</a:t>
            </a:r>
            <a:r>
              <a:rPr lang="en-US" sz="1600" kern="0" dirty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-US" sz="1600" kern="0" dirty="0" err="1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tekst</a:t>
            </a:r>
            <a:endParaRPr lang="en-US" sz="1600" kern="0" dirty="0">
              <a:solidFill>
                <a:srgbClr val="777777"/>
              </a:solidFill>
              <a:latin typeface="Ubuntu"/>
              <a:ea typeface="Ubuntu"/>
              <a:cs typeface="Ubuntu"/>
              <a:sym typeface="Ubuntu"/>
            </a:endParaRPr>
          </a:p>
          <a:p>
            <a:pPr defTabSz="1219170">
              <a:buClr>
                <a:srgbClr val="000000"/>
              </a:buClr>
            </a:pPr>
            <a:r>
              <a:rPr lang="en-US" sz="1600" kern="0" dirty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- </a:t>
            </a:r>
            <a:r>
              <a:rPr lang="en-US" sz="1600" kern="0" dirty="0" err="1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Hieronder</a:t>
            </a:r>
            <a:r>
              <a:rPr lang="en-US" sz="1600" kern="0" dirty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-US" sz="1600" kern="0" dirty="0" err="1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een</a:t>
            </a:r>
            <a:r>
              <a:rPr lang="en-US" sz="1600" kern="0" dirty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-US" sz="1600" kern="0" dirty="0" err="1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voorbeeld</a:t>
            </a:r>
            <a:r>
              <a:rPr lang="en-US" sz="1600" kern="0" dirty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 van </a:t>
            </a:r>
            <a:r>
              <a:rPr lang="en-US" sz="1600" kern="0" dirty="0" err="1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een</a:t>
            </a:r>
            <a:r>
              <a:rPr lang="en-US" sz="1600" kern="0" dirty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-US" sz="1600" kern="0" dirty="0" err="1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afbeelding</a:t>
            </a:r>
            <a:endParaRPr lang="en-US" sz="1600" kern="0" dirty="0">
              <a:solidFill>
                <a:srgbClr val="777777"/>
              </a:solidFill>
              <a:latin typeface="Ubuntu"/>
              <a:ea typeface="Ubuntu"/>
              <a:cs typeface="Ubuntu"/>
              <a:sym typeface="Ubuntu"/>
            </a:endParaRPr>
          </a:p>
          <a:p>
            <a:pPr defTabSz="1219170">
              <a:buClr>
                <a:srgbClr val="000000"/>
              </a:buClr>
            </a:pPr>
            <a:endParaRPr sz="1600" kern="0" dirty="0">
              <a:solidFill>
                <a:srgbClr val="777777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215" name="Google Shape;2215;p74"/>
          <p:cNvSpPr txBox="1"/>
          <p:nvPr/>
        </p:nvSpPr>
        <p:spPr>
          <a:xfrm>
            <a:off x="4176000" y="1558967"/>
            <a:ext cx="3908400" cy="12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-US" sz="1600" b="1" kern="0" dirty="0" err="1">
                <a:solidFill>
                  <a:srgbClr val="E06666"/>
                </a:solidFill>
                <a:latin typeface="Ubuntu"/>
                <a:ea typeface="Ubuntu"/>
                <a:cs typeface="Ubuntu"/>
                <a:sym typeface="Ubuntu"/>
              </a:rPr>
              <a:t>Deel</a:t>
            </a:r>
            <a:r>
              <a:rPr lang="en-US" sz="1600" b="1" kern="0" dirty="0">
                <a:solidFill>
                  <a:srgbClr val="E06666"/>
                </a:solidFill>
                <a:latin typeface="Ubuntu"/>
                <a:ea typeface="Ubuntu"/>
                <a:cs typeface="Ubuntu"/>
                <a:sym typeface="Ubuntu"/>
              </a:rPr>
              <a:t> 2: </a:t>
            </a:r>
            <a:r>
              <a:rPr lang="en-US" sz="1600" b="1" kern="0" dirty="0" err="1">
                <a:solidFill>
                  <a:srgbClr val="E06666"/>
                </a:solidFill>
                <a:latin typeface="Ubuntu"/>
                <a:ea typeface="Ubuntu"/>
                <a:cs typeface="Ubuntu"/>
                <a:sym typeface="Ubuntu"/>
              </a:rPr>
              <a:t>tekst</a:t>
            </a:r>
            <a:endParaRPr sz="1600" b="1" kern="0" dirty="0">
              <a:solidFill>
                <a:srgbClr val="E0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defTabSz="1219170">
              <a:buClr>
                <a:srgbClr val="000000"/>
              </a:buClr>
            </a:pPr>
            <a:r>
              <a:rPr lang="en-US" sz="1600" kern="0" dirty="0" err="1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Tekst</a:t>
            </a:r>
            <a:r>
              <a:rPr lang="en-US" sz="1600" kern="0" dirty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-US" sz="1600" kern="0" dirty="0" err="1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tekst</a:t>
            </a:r>
            <a:endParaRPr lang="en-US" sz="1600" kern="0" dirty="0">
              <a:solidFill>
                <a:srgbClr val="777777"/>
              </a:solidFill>
              <a:latin typeface="Ubuntu"/>
              <a:ea typeface="Ubuntu"/>
              <a:cs typeface="Ubuntu"/>
              <a:sym typeface="Ubuntu"/>
            </a:endParaRPr>
          </a:p>
          <a:p>
            <a:pPr defTabSz="1219170">
              <a:buClr>
                <a:srgbClr val="000000"/>
              </a:buClr>
            </a:pPr>
            <a:r>
              <a:rPr lang="en-US" sz="1600" kern="0" dirty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- </a:t>
            </a:r>
            <a:r>
              <a:rPr lang="en-US" sz="1600" kern="0" dirty="0" err="1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Hieronder</a:t>
            </a:r>
            <a:r>
              <a:rPr lang="en-US" sz="1600" kern="0" dirty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-US" sz="1600" kern="0" dirty="0" err="1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een</a:t>
            </a:r>
            <a:r>
              <a:rPr lang="en-US" sz="1600" kern="0" dirty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-US" sz="1600" kern="0" dirty="0" err="1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voorbeeld</a:t>
            </a:r>
            <a:r>
              <a:rPr lang="en-US" sz="1600" kern="0" dirty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 van </a:t>
            </a:r>
            <a:r>
              <a:rPr lang="en-US" sz="1600" kern="0" dirty="0" err="1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een</a:t>
            </a:r>
            <a:r>
              <a:rPr lang="en-US" sz="1600" kern="0" dirty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-US" sz="1600" kern="0" dirty="0" err="1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afbeelding</a:t>
            </a:r>
            <a:endParaRPr lang="en-US" sz="1600" kern="0" dirty="0">
              <a:solidFill>
                <a:srgbClr val="777777"/>
              </a:solidFill>
              <a:latin typeface="Ubuntu"/>
              <a:ea typeface="Ubuntu"/>
              <a:cs typeface="Ubuntu"/>
              <a:sym typeface="Ubuntu"/>
            </a:endParaRPr>
          </a:p>
          <a:p>
            <a:pPr defTabSz="1219170">
              <a:buClr>
                <a:srgbClr val="000000"/>
              </a:buClr>
            </a:pPr>
            <a:endParaRPr sz="1600" kern="0" dirty="0">
              <a:solidFill>
                <a:srgbClr val="777777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216" name="Google Shape;2216;p74"/>
          <p:cNvSpPr txBox="1"/>
          <p:nvPr/>
        </p:nvSpPr>
        <p:spPr>
          <a:xfrm>
            <a:off x="69833" y="1558967"/>
            <a:ext cx="4000000" cy="4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en-US" sz="1600" b="1" kern="0" dirty="0" err="1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Deel</a:t>
            </a:r>
            <a:r>
              <a:rPr lang="en-US" sz="1600" b="1" kern="0" dirty="0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 1: </a:t>
            </a:r>
            <a:r>
              <a:rPr lang="en-US" sz="1600" b="1" kern="0" dirty="0" err="1">
                <a:solidFill>
                  <a:srgbClr val="6FA8DC"/>
                </a:solidFill>
                <a:latin typeface="Ubuntu"/>
                <a:ea typeface="Ubuntu"/>
                <a:cs typeface="Ubuntu"/>
                <a:sym typeface="Ubuntu"/>
              </a:rPr>
              <a:t>tekst</a:t>
            </a:r>
            <a:endParaRPr sz="1600" b="1" kern="0" dirty="0">
              <a:solidFill>
                <a:srgbClr val="6FA8DC"/>
              </a:solidFill>
              <a:latin typeface="Ubuntu"/>
              <a:ea typeface="Ubuntu"/>
              <a:cs typeface="Ubuntu"/>
              <a:sym typeface="Ubuntu"/>
            </a:endParaRPr>
          </a:p>
          <a:p>
            <a:pPr defTabSz="1219170">
              <a:buClr>
                <a:srgbClr val="000000"/>
              </a:buClr>
            </a:pPr>
            <a:r>
              <a:rPr lang="en-US" sz="1600" kern="0" dirty="0" err="1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Tekst</a:t>
            </a:r>
            <a:r>
              <a:rPr lang="en-US" sz="1600" kern="0" dirty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-US" sz="1600" kern="0" dirty="0" err="1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tekst</a:t>
            </a:r>
            <a:endParaRPr lang="en-US" sz="1600" kern="0" dirty="0">
              <a:solidFill>
                <a:srgbClr val="777777"/>
              </a:solidFill>
              <a:latin typeface="Ubuntu"/>
              <a:ea typeface="Ubuntu"/>
              <a:cs typeface="Ubuntu"/>
              <a:sym typeface="Ubuntu"/>
            </a:endParaRPr>
          </a:p>
          <a:p>
            <a:pPr defTabSz="1219170">
              <a:buClr>
                <a:srgbClr val="000000"/>
              </a:buClr>
            </a:pPr>
            <a:r>
              <a:rPr lang="en-US" sz="1600" kern="0" dirty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- </a:t>
            </a:r>
            <a:r>
              <a:rPr lang="en-US" sz="1600" kern="0" dirty="0" err="1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Hieronder</a:t>
            </a:r>
            <a:r>
              <a:rPr lang="en-US" sz="1600" kern="0" dirty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-US" sz="1600" kern="0" dirty="0" err="1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een</a:t>
            </a:r>
            <a:r>
              <a:rPr lang="en-US" sz="1600" kern="0" dirty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-US" sz="1600" kern="0" dirty="0" err="1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voorbeeld</a:t>
            </a:r>
            <a:r>
              <a:rPr lang="en-US" sz="1600" kern="0" dirty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 van </a:t>
            </a:r>
            <a:r>
              <a:rPr lang="en-US" sz="1600" kern="0" dirty="0" err="1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een</a:t>
            </a:r>
            <a:r>
              <a:rPr lang="en-US" sz="1600" kern="0" dirty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-US" sz="1600" kern="0" dirty="0" err="1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afbeelding</a:t>
            </a:r>
            <a:endParaRPr sz="1600" kern="0" dirty="0">
              <a:solidFill>
                <a:srgbClr val="777777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217" name="Google Shape;2217;p74"/>
          <p:cNvPicPr preferRelativeResize="0"/>
          <p:nvPr/>
        </p:nvPicPr>
        <p:blipFill rotWithShape="1">
          <a:blip r:embed="rId9">
            <a:alphaModFix amt="89000"/>
          </a:blip>
          <a:srcRect l="43750" t="5571"/>
          <a:stretch/>
        </p:blipFill>
        <p:spPr>
          <a:xfrm>
            <a:off x="69834" y="2963533"/>
            <a:ext cx="3840001" cy="38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8" name="Google Shape;2218;p74"/>
          <p:cNvPicPr preferRelativeResize="0"/>
          <p:nvPr/>
        </p:nvPicPr>
        <p:blipFill rotWithShape="1">
          <a:blip r:embed="rId10">
            <a:alphaModFix amt="85000"/>
          </a:blip>
          <a:srcRect l="43387" t="69" b="69"/>
          <a:stretch/>
        </p:blipFill>
        <p:spPr>
          <a:xfrm>
            <a:off x="8282168" y="2978267"/>
            <a:ext cx="3840001" cy="3810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9" name="Google Shape;2219;p74"/>
          <p:cNvPicPr preferRelativeResize="0"/>
          <p:nvPr/>
        </p:nvPicPr>
        <p:blipFill rotWithShape="1">
          <a:blip r:embed="rId11">
            <a:alphaModFix amt="84000"/>
          </a:blip>
          <a:srcRect l="9776" t="10629" r="33974" b="10629"/>
          <a:stretch/>
        </p:blipFill>
        <p:spPr>
          <a:xfrm>
            <a:off x="4176000" y="2963533"/>
            <a:ext cx="3840000" cy="38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6088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3FB912CC-F0E4-42A2-BCAB-DBAA6CB0C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904" y="2367095"/>
            <a:ext cx="2876190" cy="212381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4C62CAAD-8BEE-42CC-8AC8-F94112E697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3905" y="2367095"/>
            <a:ext cx="3238095" cy="2114286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22306405-AFF7-4DC7-A412-5A3F344434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952" y="2352809"/>
            <a:ext cx="2638095" cy="2152381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75B75316-67B7-437B-B8FF-37230F99F96E}"/>
              </a:ext>
            </a:extLst>
          </p:cNvPr>
          <p:cNvSpPr txBox="1"/>
          <p:nvPr/>
        </p:nvSpPr>
        <p:spPr>
          <a:xfrm>
            <a:off x="0" y="4505190"/>
            <a:ext cx="37967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/>
              <a:t>VerteX</a:t>
            </a:r>
          </a:p>
          <a:p>
            <a:pPr algn="ctr"/>
            <a:r>
              <a:rPr lang="nl-NL" sz="2400" dirty="0"/>
              <a:t>GRiDS</a:t>
            </a:r>
          </a:p>
          <a:p>
            <a:pPr algn="ctr"/>
            <a:r>
              <a:rPr lang="nl-NL" sz="2400" dirty="0"/>
              <a:t>Custom Solutions</a:t>
            </a:r>
            <a:endParaRPr lang="en-GB" sz="2400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2B247F0E-FD41-4EBD-98F6-6BBED2CF5E43}"/>
              </a:ext>
            </a:extLst>
          </p:cNvPr>
          <p:cNvSpPr txBox="1"/>
          <p:nvPr/>
        </p:nvSpPr>
        <p:spPr>
          <a:xfrm>
            <a:off x="4303295" y="4505190"/>
            <a:ext cx="37967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/>
              <a:t>Implementatie training</a:t>
            </a:r>
          </a:p>
          <a:p>
            <a:pPr algn="ctr"/>
            <a:r>
              <a:rPr lang="nl-NL" sz="2400" dirty="0"/>
              <a:t>(Post)HBO opleidingen</a:t>
            </a:r>
          </a:p>
          <a:p>
            <a:pPr algn="ctr"/>
            <a:endParaRPr lang="en-GB" sz="2400" dirty="0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E1D9324-A368-4A93-852C-B7891C2EF4B0}"/>
              </a:ext>
            </a:extLst>
          </p:cNvPr>
          <p:cNvSpPr txBox="1"/>
          <p:nvPr/>
        </p:nvSpPr>
        <p:spPr>
          <a:xfrm>
            <a:off x="8953904" y="4481381"/>
            <a:ext cx="32380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/>
              <a:t>Strategie</a:t>
            </a:r>
          </a:p>
          <a:p>
            <a:pPr algn="ctr"/>
            <a:r>
              <a:rPr lang="nl-NL" sz="2400" dirty="0"/>
              <a:t>Proces</a:t>
            </a:r>
          </a:p>
          <a:p>
            <a:pPr algn="ctr"/>
            <a:r>
              <a:rPr lang="nl-NL" sz="2400" dirty="0"/>
              <a:t>Software</a:t>
            </a:r>
            <a:endParaRPr lang="en-GB" sz="2400" dirty="0"/>
          </a:p>
        </p:txBody>
      </p:sp>
      <p:sp>
        <p:nvSpPr>
          <p:cNvPr id="5" name="Tijdelijke aanduiding voor verticale tekst 4">
            <a:extLst>
              <a:ext uri="{FF2B5EF4-FFF2-40B4-BE49-F238E27FC236}">
                <a16:creationId xmlns:a16="http://schemas.microsoft.com/office/drawing/2014/main" id="{18FF9294-7DFC-4963-B010-32BAEDC372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5243E4B-AD73-4426-B8D5-72E9A2507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Wie is Bimforce?</a:t>
            </a:r>
          </a:p>
        </p:txBody>
      </p:sp>
    </p:spTree>
    <p:extLst>
      <p:ext uri="{BB962C8B-B14F-4D97-AF65-F5344CB8AC3E}">
        <p14:creationId xmlns:p14="http://schemas.microsoft.com/office/powerpoint/2010/main" val="2415177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7C829095-1638-46DD-9AAB-81EC9E88A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Inhoud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5305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erticale tekst 1">
            <a:extLst>
              <a:ext uri="{FF2B5EF4-FFF2-40B4-BE49-F238E27FC236}">
                <a16:creationId xmlns:a16="http://schemas.microsoft.com/office/drawing/2014/main" id="{4A9A3C22-9204-4A9B-A72C-75341F9B1D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GB" dirty="0" err="1"/>
              <a:t>Inleiding</a:t>
            </a:r>
            <a:r>
              <a:rPr lang="en-GB" dirty="0"/>
              <a:t> in de NLRS</a:t>
            </a:r>
          </a:p>
          <a:p>
            <a:pPr lvl="1"/>
            <a:r>
              <a:rPr lang="en-GB" dirty="0" err="1"/>
              <a:t>Achtergronden</a:t>
            </a:r>
            <a:endParaRPr lang="en-GB" dirty="0"/>
          </a:p>
          <a:p>
            <a:pPr lvl="1"/>
            <a:r>
              <a:rPr lang="en-GB" dirty="0" err="1"/>
              <a:t>Opbouw</a:t>
            </a:r>
            <a:endParaRPr lang="en-GB" dirty="0"/>
          </a:p>
          <a:p>
            <a:pPr lvl="1"/>
            <a:r>
              <a:rPr lang="en-GB" dirty="0" err="1"/>
              <a:t>Beschikbare</a:t>
            </a:r>
            <a:r>
              <a:rPr lang="en-GB" dirty="0"/>
              <a:t> </a:t>
            </a:r>
            <a:r>
              <a:rPr lang="en-GB" dirty="0" err="1"/>
              <a:t>documentatie</a:t>
            </a:r>
            <a:endParaRPr lang="en-GB" dirty="0"/>
          </a:p>
          <a:p>
            <a:endParaRPr lang="en-GB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7745387-9094-4962-AFC7-4FF17B193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LB2 – Inhoud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5029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erticale tekst 1">
            <a:extLst>
              <a:ext uri="{FF2B5EF4-FFF2-40B4-BE49-F238E27FC236}">
                <a16:creationId xmlns:a16="http://schemas.microsoft.com/office/drawing/2014/main" id="{4A9A3C22-9204-4A9B-A72C-75341F9B1D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GB" dirty="0"/>
              <a:t>NLRS template</a:t>
            </a:r>
          </a:p>
          <a:p>
            <a:pPr lvl="1"/>
            <a:r>
              <a:rPr lang="en-GB" dirty="0"/>
              <a:t>System Families</a:t>
            </a:r>
          </a:p>
          <a:p>
            <a:pPr lvl="1"/>
            <a:r>
              <a:rPr lang="en-GB" dirty="0"/>
              <a:t>Family Systems</a:t>
            </a:r>
          </a:p>
          <a:p>
            <a:pPr lvl="1"/>
            <a:r>
              <a:rPr lang="en-GB" dirty="0"/>
              <a:t>Object Styles</a:t>
            </a:r>
          </a:p>
          <a:p>
            <a:pPr lvl="1"/>
            <a:r>
              <a:rPr lang="en-GB" dirty="0"/>
              <a:t>Materials </a:t>
            </a:r>
          </a:p>
          <a:p>
            <a:pPr lvl="1"/>
            <a:r>
              <a:rPr lang="en-GB" dirty="0"/>
              <a:t>Shared Parameters</a:t>
            </a:r>
          </a:p>
          <a:p>
            <a:pPr lvl="1"/>
            <a:r>
              <a:rPr lang="en-GB" dirty="0"/>
              <a:t>Line Styles &amp; Line Weights</a:t>
            </a:r>
          </a:p>
          <a:p>
            <a:pPr lvl="1"/>
            <a:r>
              <a:rPr lang="nl-NL" dirty="0"/>
              <a:t>T</a:t>
            </a:r>
            <a:r>
              <a:rPr lang="en-GB" dirty="0" err="1"/>
              <a:t>ext</a:t>
            </a:r>
            <a:r>
              <a:rPr lang="en-GB" dirty="0"/>
              <a:t> &amp; Dimension Styles</a:t>
            </a:r>
          </a:p>
          <a:p>
            <a:pPr lvl="1"/>
            <a:r>
              <a:rPr lang="en-GB" dirty="0"/>
              <a:t>View Templates, Views &amp; Sheets</a:t>
            </a:r>
          </a:p>
          <a:p>
            <a:pPr marL="457200" lvl="1" indent="0">
              <a:buNone/>
            </a:pPr>
            <a:endParaRPr lang="en-GB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7745387-9094-4962-AFC7-4FF17B193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LB2 – Inhoud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5006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erticale tekst 1">
            <a:extLst>
              <a:ext uri="{FF2B5EF4-FFF2-40B4-BE49-F238E27FC236}">
                <a16:creationId xmlns:a16="http://schemas.microsoft.com/office/drawing/2014/main" id="{4A9A3C22-9204-4A9B-A72C-75341F9B1D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nl-NL" dirty="0"/>
              <a:t>NLRS Onderwijsmodellen</a:t>
            </a:r>
          </a:p>
          <a:p>
            <a:pPr lvl="1"/>
            <a:r>
              <a:rPr lang="nl-NL" dirty="0"/>
              <a:t>Doel Onderwijsmodellen</a:t>
            </a:r>
          </a:p>
          <a:p>
            <a:pPr lvl="1"/>
            <a:r>
              <a:rPr lang="nl-NL" dirty="0"/>
              <a:t>Opbouw modellen</a:t>
            </a:r>
          </a:p>
          <a:p>
            <a:pPr lvl="1"/>
            <a:endParaRPr lang="nl-NL" dirty="0"/>
          </a:p>
          <a:p>
            <a:pPr lvl="1"/>
            <a:endParaRPr lang="en-GB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7745387-9094-4962-AFC7-4FF17B193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LB2 – Inhoud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3958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7C829095-1638-46DD-9AAB-81EC9E88A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Inleiding in de NLRS</a:t>
            </a:r>
            <a:endParaRPr lang="en-GB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B69DCEFD-54AC-45E8-9939-303E449D7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3048" y="3546016"/>
            <a:ext cx="9940752" cy="2493292"/>
          </a:xfrm>
        </p:spPr>
        <p:txBody>
          <a:bodyPr>
            <a:normAutofit/>
          </a:bodyPr>
          <a:lstStyle/>
          <a:p>
            <a:r>
              <a:rPr lang="nl-NL" dirty="0"/>
              <a:t>Achtergronden</a:t>
            </a:r>
          </a:p>
          <a:p>
            <a:r>
              <a:rPr lang="nl-NL" dirty="0"/>
              <a:t>Beheersorganisatie NLRS</a:t>
            </a:r>
          </a:p>
          <a:p>
            <a:r>
              <a:rPr lang="nl-NL" dirty="0"/>
              <a:t>Opbouw NLRS</a:t>
            </a:r>
          </a:p>
          <a:p>
            <a:r>
              <a:rPr lang="nl-NL" dirty="0"/>
              <a:t>Beschikbare documentatie</a:t>
            </a:r>
          </a:p>
        </p:txBody>
      </p:sp>
    </p:spTree>
    <p:extLst>
      <p:ext uri="{BB962C8B-B14F-4D97-AF65-F5344CB8AC3E}">
        <p14:creationId xmlns:p14="http://schemas.microsoft.com/office/powerpoint/2010/main" val="2512115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C7DB07-B577-44C9-B8A0-16A1CF451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l-NL" dirty="0"/>
              <a:t>Achtergronden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90138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5E1D92D-EFEA-4013-9F9C-3DE23FBF69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nl-NL" dirty="0"/>
              <a:t>Opgestart in 2011, onder de vlag van de Revit </a:t>
            </a:r>
            <a:r>
              <a:rPr lang="nl-NL" dirty="0" err="1"/>
              <a:t>GebruikersGroep</a:t>
            </a:r>
            <a:endParaRPr lang="nl-NL" dirty="0"/>
          </a:p>
          <a:p>
            <a:r>
              <a:rPr lang="nl-NL" dirty="0"/>
              <a:t>Toen nog de DRS</a:t>
            </a:r>
          </a:p>
          <a:p>
            <a:r>
              <a:rPr lang="nl-NL" dirty="0"/>
              <a:t>T/m versie 2.0 geschreven door Martijn de Riet, editor Mark Wieringa</a:t>
            </a:r>
          </a:p>
          <a:p>
            <a:r>
              <a:rPr lang="nl-NL" dirty="0"/>
              <a:t>Versie 2.5 mede geschreven door Wim Tas (installaties)</a:t>
            </a:r>
          </a:p>
          <a:p>
            <a:r>
              <a:rPr lang="nl-NL" dirty="0"/>
              <a:t>Vanaf versie 2.5.2 ondergebracht in Revit Standards Foundation</a:t>
            </a:r>
            <a:endParaRPr lang="en-GB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3C7DB07-B577-44C9-B8A0-16A1CF451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l-NL" dirty="0"/>
              <a:t>Achtergronden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357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5903223-B9D8-45BE-A98C-83F44F79D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A2414B2D-AA57-4FF5-9488-FD8B057A4B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5469" y="2240068"/>
            <a:ext cx="8159256" cy="44486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55E37-2C35-4D3D-AE8A-2A275FCF1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7118" y="690034"/>
            <a:ext cx="7878233" cy="1181100"/>
          </a:xfrm>
        </p:spPr>
        <p:txBody>
          <a:bodyPr vert="horz" wrap="none" lIns="0" tIns="0" rIns="0" bIns="0" rtlCol="0" anchor="b">
            <a:normAutofit/>
          </a:bodyPr>
          <a:lstStyle/>
          <a:p>
            <a:pPr algn="r"/>
            <a:r>
              <a:rPr lang="nl-NL" sz="5333" u="sng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De praktijk</a:t>
            </a:r>
            <a:endParaRPr lang="en-US" altLang="en-US" sz="2400" u="sng" dirty="0">
              <a:solidFill>
                <a:srgbClr val="00A99D"/>
              </a:solidFill>
              <a:latin typeface="Chivo"/>
              <a:ea typeface="Chivo"/>
              <a:cs typeface="Chivo"/>
            </a:endParaRPr>
          </a:p>
        </p:txBody>
      </p:sp>
    </p:spTree>
    <p:extLst>
      <p:ext uri="{BB962C8B-B14F-4D97-AF65-F5344CB8AC3E}">
        <p14:creationId xmlns:p14="http://schemas.microsoft.com/office/powerpoint/2010/main" val="1450669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5903223-B9D8-45BE-A98C-83F44F79D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A2414B2D-AA57-4FF5-9488-FD8B057A4B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1711" y="2240068"/>
            <a:ext cx="8159256" cy="44486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55E37-2C35-4D3D-AE8A-2A275FCF1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7118" y="690034"/>
            <a:ext cx="7878233" cy="1181100"/>
          </a:xfrm>
        </p:spPr>
        <p:txBody>
          <a:bodyPr vert="horz" wrap="none" lIns="0" tIns="0" rIns="0" bIns="0" rtlCol="0" anchor="b">
            <a:normAutofit/>
          </a:bodyPr>
          <a:lstStyle/>
          <a:p>
            <a:pPr algn="r"/>
            <a:r>
              <a:rPr lang="nl-NL" sz="5333" u="sng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De praktijk</a:t>
            </a:r>
            <a:endParaRPr lang="en-US" altLang="en-US" sz="2400" u="sng" dirty="0">
              <a:solidFill>
                <a:srgbClr val="00A99D"/>
              </a:solidFill>
              <a:latin typeface="Chivo"/>
              <a:ea typeface="Chivo"/>
              <a:cs typeface="Chivo"/>
            </a:endParaRPr>
          </a:p>
        </p:txBody>
      </p:sp>
    </p:spTree>
    <p:extLst>
      <p:ext uri="{BB962C8B-B14F-4D97-AF65-F5344CB8AC3E}">
        <p14:creationId xmlns:p14="http://schemas.microsoft.com/office/powerpoint/2010/main" val="16690210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5903223-B9D8-45BE-A98C-83F44F79D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A2414B2D-AA57-4FF5-9488-FD8B057A4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8125" y="2219527"/>
            <a:ext cx="8196927" cy="4469139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55E37-2C35-4D3D-AE8A-2A275FCF1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7118" y="690034"/>
            <a:ext cx="7878233" cy="1181100"/>
          </a:xfrm>
        </p:spPr>
        <p:txBody>
          <a:bodyPr vert="horz" wrap="none" lIns="0" tIns="0" rIns="0" bIns="0" rtlCol="0" anchor="b">
            <a:normAutofit/>
          </a:bodyPr>
          <a:lstStyle/>
          <a:p>
            <a:pPr algn="r"/>
            <a:r>
              <a:rPr lang="nl-NL" sz="5333" u="sng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De praktijk</a:t>
            </a:r>
            <a:endParaRPr lang="en-US" altLang="en-US" sz="2400" u="sng" dirty="0">
              <a:solidFill>
                <a:srgbClr val="00A99D"/>
              </a:solidFill>
              <a:latin typeface="Chivo"/>
              <a:ea typeface="Chivo"/>
              <a:cs typeface="Chivo"/>
            </a:endParaRPr>
          </a:p>
        </p:txBody>
      </p:sp>
    </p:spTree>
    <p:extLst>
      <p:ext uri="{BB962C8B-B14F-4D97-AF65-F5344CB8AC3E}">
        <p14:creationId xmlns:p14="http://schemas.microsoft.com/office/powerpoint/2010/main" val="722333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5903223-B9D8-45BE-A98C-83F44F79D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A2414B2D-AA57-4FF5-9488-FD8B057A4B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7201" y="2225947"/>
            <a:ext cx="8185152" cy="4462719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55E37-2C35-4D3D-AE8A-2A275FCF1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7118" y="690034"/>
            <a:ext cx="7878233" cy="1181100"/>
          </a:xfrm>
        </p:spPr>
        <p:txBody>
          <a:bodyPr vert="horz" wrap="none" lIns="0" tIns="0" rIns="0" bIns="0" rtlCol="0" anchor="b">
            <a:normAutofit/>
          </a:bodyPr>
          <a:lstStyle/>
          <a:p>
            <a:pPr algn="r"/>
            <a:r>
              <a:rPr lang="nl-NL" sz="5333" u="sng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Deuren…</a:t>
            </a:r>
            <a:endParaRPr lang="en-US" altLang="en-US" sz="2400" u="sng" dirty="0">
              <a:solidFill>
                <a:srgbClr val="00A99D"/>
              </a:solidFill>
              <a:latin typeface="Chivo"/>
              <a:ea typeface="Chivo"/>
              <a:cs typeface="Chivo"/>
            </a:endParaRPr>
          </a:p>
        </p:txBody>
      </p:sp>
    </p:spTree>
    <p:extLst>
      <p:ext uri="{BB962C8B-B14F-4D97-AF65-F5344CB8AC3E}">
        <p14:creationId xmlns:p14="http://schemas.microsoft.com/office/powerpoint/2010/main" val="3585856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5903223-B9D8-45BE-A98C-83F44F79D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A2414B2D-AA57-4FF5-9488-FD8B057A4B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7200" y="2210839"/>
            <a:ext cx="8212856" cy="447782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55E37-2C35-4D3D-AE8A-2A275FCF1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7118" y="690034"/>
            <a:ext cx="7878233" cy="1181100"/>
          </a:xfrm>
        </p:spPr>
        <p:txBody>
          <a:bodyPr vert="horz" wrap="none" lIns="0" tIns="0" rIns="0" bIns="0" rtlCol="0" anchor="b">
            <a:normAutofit/>
          </a:bodyPr>
          <a:lstStyle/>
          <a:p>
            <a:pPr algn="r"/>
            <a:r>
              <a:rPr lang="nl-NL" sz="5333" u="sng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Deuren…</a:t>
            </a:r>
            <a:endParaRPr lang="en-US" altLang="en-US" sz="2400" u="sng" dirty="0">
              <a:solidFill>
                <a:srgbClr val="00A99D"/>
              </a:solidFill>
              <a:latin typeface="Chivo"/>
              <a:ea typeface="Chivo"/>
              <a:cs typeface="Chivo"/>
            </a:endParaRPr>
          </a:p>
        </p:txBody>
      </p:sp>
    </p:spTree>
    <p:extLst>
      <p:ext uri="{BB962C8B-B14F-4D97-AF65-F5344CB8AC3E}">
        <p14:creationId xmlns:p14="http://schemas.microsoft.com/office/powerpoint/2010/main" val="40671342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5903223-B9D8-45BE-A98C-83F44F79D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55E37-2C35-4D3D-AE8A-2A275FCF1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7118" y="690034"/>
            <a:ext cx="7878233" cy="1181100"/>
          </a:xfrm>
        </p:spPr>
        <p:txBody>
          <a:bodyPr vert="horz" wrap="none" lIns="0" tIns="0" rIns="0" bIns="0" rtlCol="0" anchor="b">
            <a:normAutofit/>
          </a:bodyPr>
          <a:lstStyle/>
          <a:p>
            <a:pPr algn="r"/>
            <a:r>
              <a:rPr lang="nl-NL" sz="5333" u="sng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Digitale vervuiling</a:t>
            </a:r>
            <a:endParaRPr lang="en-US" altLang="en-US" sz="2400" u="sng" dirty="0">
              <a:solidFill>
                <a:srgbClr val="00A99D"/>
              </a:solidFill>
              <a:latin typeface="Chivo"/>
              <a:ea typeface="Chivo"/>
              <a:cs typeface="Chivo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C5B931-9803-467E-8250-E8AA2E90296A}"/>
              </a:ext>
            </a:extLst>
          </p:cNvPr>
          <p:cNvSpPr txBox="1"/>
          <p:nvPr/>
        </p:nvSpPr>
        <p:spPr>
          <a:xfrm>
            <a:off x="2319867" y="2615929"/>
            <a:ext cx="7552267" cy="491718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914377">
              <a:lnSpc>
                <a:spcPct val="150000"/>
              </a:lnSpc>
              <a:defRPr/>
            </a:pP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Top 6 </a:t>
            </a: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frustaties</a:t>
            </a: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:</a:t>
            </a:r>
          </a:p>
          <a:p>
            <a:pPr marL="457189" indent="-457189" defTabSz="914377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400" b="1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Teveel</a:t>
            </a:r>
            <a:r>
              <a:rPr lang="en-US" sz="2400" b="1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of </a:t>
            </a:r>
            <a:r>
              <a:rPr lang="en-US" sz="2400" b="1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te</a:t>
            </a:r>
            <a:r>
              <a:rPr lang="en-US" sz="2400" b="1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400" b="1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weinig</a:t>
            </a:r>
            <a:r>
              <a:rPr lang="en-US" sz="2400" b="1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400" b="1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informatie</a:t>
            </a:r>
            <a:r>
              <a:rPr lang="en-US" sz="2400" b="1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</a:p>
          <a:p>
            <a:pPr marL="457189" indent="-457189" defTabSz="914377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400" b="1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Informatie</a:t>
            </a:r>
            <a:r>
              <a:rPr lang="en-US" sz="2400" b="1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is </a:t>
            </a:r>
            <a:r>
              <a:rPr lang="en-US" sz="2400" b="1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niet</a:t>
            </a:r>
            <a:r>
              <a:rPr lang="en-US" sz="2400" b="1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400" b="1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uitleesbaar</a:t>
            </a:r>
            <a:r>
              <a:rPr lang="en-US" sz="2400" b="1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</a:p>
          <a:p>
            <a:pPr marL="457189" indent="-457189" defTabSz="914377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400" b="1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Informatie</a:t>
            </a:r>
            <a:r>
              <a:rPr lang="en-US" sz="2400" b="1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zit op </a:t>
            </a:r>
            <a:r>
              <a:rPr lang="en-US" sz="2400" b="1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verkeerde</a:t>
            </a:r>
            <a:r>
              <a:rPr lang="en-US" sz="2400" b="1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400" b="1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plaats</a:t>
            </a:r>
            <a:endParaRPr lang="en-US" sz="2400" b="1" dirty="0">
              <a:solidFill>
                <a:srgbClr val="736357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457189" indent="-457189" defTabSz="914377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400" b="1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Ongewenste</a:t>
            </a:r>
            <a:r>
              <a:rPr lang="en-US" sz="2400" b="1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parameters in project</a:t>
            </a:r>
          </a:p>
          <a:p>
            <a:pPr marL="457189" indent="-457189" defTabSz="914377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400" b="1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Ongewenste</a:t>
            </a:r>
            <a:r>
              <a:rPr lang="en-US" sz="2400" b="1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Object Styles in project</a:t>
            </a:r>
          </a:p>
          <a:p>
            <a:pPr marL="457189" indent="-457189" defTabSz="914377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sz="2400" b="1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DXF, DWG of SAT content in de families</a:t>
            </a:r>
          </a:p>
          <a:p>
            <a:pPr marL="457189" indent="-457189" defTabSz="914377">
              <a:lnSpc>
                <a:spcPct val="150000"/>
              </a:lnSpc>
              <a:buFont typeface="+mj-lt"/>
              <a:buAutoNum type="arabicPeriod"/>
              <a:defRPr/>
            </a:pPr>
            <a:endParaRPr lang="en-US" sz="2400" b="1" dirty="0">
              <a:solidFill>
                <a:srgbClr val="736357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defTabSz="914377">
              <a:lnSpc>
                <a:spcPct val="150000"/>
              </a:lnSpc>
              <a:defRPr/>
            </a:pPr>
            <a:endParaRPr lang="en-US" sz="2400" b="1" dirty="0">
              <a:solidFill>
                <a:srgbClr val="73635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7195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65867" y="2209801"/>
            <a:ext cx="7552267" cy="393954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914377">
              <a:lnSpc>
                <a:spcPct val="150000"/>
              </a:lnSpc>
              <a:defRPr/>
            </a:pP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Behoefte</a:t>
            </a: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 </a:t>
            </a: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vanuit</a:t>
            </a: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 de </a:t>
            </a: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markt</a:t>
            </a:r>
            <a:endParaRPr lang="en-US" sz="2400" b="1" dirty="0">
              <a:solidFill>
                <a:srgbClr val="73635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  <a:p>
            <a:pPr marL="742181" lvl="1" indent="-380990" defTabSz="91437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charset="2"/>
              <a:buChar char="§"/>
            </a:pPr>
            <a:r>
              <a:rPr lang="nl-NL" sz="2133" dirty="0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Informatiestructuur in het BIM stroomlijnen</a:t>
            </a:r>
          </a:p>
          <a:p>
            <a:pPr marL="742181" lvl="1" indent="-380990" defTabSz="91437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charset="2"/>
              <a:buChar char="§"/>
            </a:pPr>
            <a:r>
              <a:rPr lang="nl-NL" sz="2133" dirty="0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BIM proces structureren en stroomlijnen</a:t>
            </a:r>
            <a:endParaRPr lang="en-US" sz="2133" dirty="0">
              <a:solidFill>
                <a:srgbClr val="736357"/>
              </a:solidFill>
              <a:latin typeface="Open Sans Light" charset="0"/>
              <a:ea typeface="Open Sans Light" charset="0"/>
              <a:cs typeface="Open Sans Light" charset="0"/>
            </a:endParaRPr>
          </a:p>
          <a:p>
            <a:pPr marL="742181" lvl="1" indent="-380990" defTabSz="91437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charset="2"/>
              <a:buChar char="§"/>
            </a:pPr>
            <a:r>
              <a:rPr lang="nl-NL" sz="2133" dirty="0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Ontwikkelen uniformiteit in data</a:t>
            </a:r>
            <a:endParaRPr lang="en-US" sz="2133" dirty="0">
              <a:solidFill>
                <a:srgbClr val="736357"/>
              </a:solidFill>
              <a:latin typeface="Open Sans Light" charset="0"/>
              <a:ea typeface="Open Sans Light" charset="0"/>
              <a:cs typeface="Open Sans Light" charset="0"/>
            </a:endParaRPr>
          </a:p>
          <a:p>
            <a:pPr marL="742181" lvl="1" indent="-380990" defTabSz="91437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charset="2"/>
              <a:buChar char="§"/>
            </a:pPr>
            <a:r>
              <a:rPr lang="en-US" sz="2133" dirty="0" err="1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Faalkosten</a:t>
            </a:r>
            <a:r>
              <a:rPr lang="en-US" sz="2133" dirty="0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 </a:t>
            </a:r>
            <a:r>
              <a:rPr lang="en-US" sz="2133" dirty="0" err="1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reduceren</a:t>
            </a:r>
            <a:endParaRPr lang="en-US" sz="2133" dirty="0">
              <a:solidFill>
                <a:srgbClr val="736357"/>
              </a:solidFill>
              <a:latin typeface="Open Sans Light" charset="0"/>
              <a:ea typeface="Open Sans Light" charset="0"/>
              <a:cs typeface="Open Sans Light" charset="0"/>
            </a:endParaRPr>
          </a:p>
          <a:p>
            <a:pPr marL="742181" lvl="1" indent="-380990" defTabSz="91437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charset="2"/>
              <a:buChar char="§"/>
            </a:pPr>
            <a:r>
              <a:rPr lang="nl-NL" sz="2133" dirty="0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Miscommunicatie voorkomen</a:t>
            </a:r>
          </a:p>
          <a:p>
            <a:pPr marL="742181" lvl="1" indent="-380990" defTabSz="91437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charset="2"/>
              <a:buChar char="§"/>
            </a:pPr>
            <a:r>
              <a:rPr lang="nl-NL" sz="2133" dirty="0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Marktpartijen hebben behoefte aan onafhankelijke standaard werkmethodieken</a:t>
            </a:r>
            <a:endParaRPr lang="en-US" sz="2133" dirty="0">
              <a:solidFill>
                <a:srgbClr val="736357"/>
              </a:solidFill>
              <a:latin typeface="Open Sans Light" charset="0"/>
              <a:ea typeface="Open Sans Light" charset="0"/>
              <a:cs typeface="Open Sans Light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9B654EB1-0CDC-4557-8E64-C35A61C1E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C005EF74-1997-4B33-83CF-A1714C12CC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7118" y="690034"/>
            <a:ext cx="7878233" cy="1181100"/>
          </a:xfrm>
        </p:spPr>
        <p:txBody>
          <a:bodyPr vert="horz" wrap="none" lIns="0" tIns="0" rIns="0" bIns="0" rtlCol="0" anchor="b">
            <a:normAutofit/>
          </a:bodyPr>
          <a:lstStyle/>
          <a:p>
            <a:pPr algn="r"/>
            <a:r>
              <a:rPr lang="nl-NL" sz="5333" u="sng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Doelstellingen</a:t>
            </a:r>
            <a:endParaRPr lang="en-US" altLang="en-US" sz="2400" u="sng" dirty="0">
              <a:solidFill>
                <a:srgbClr val="00A99D"/>
              </a:solidFill>
              <a:latin typeface="Chivo"/>
              <a:ea typeface="Chivo"/>
              <a:cs typeface="Chivo"/>
            </a:endParaRPr>
          </a:p>
        </p:txBody>
      </p:sp>
    </p:spTree>
    <p:extLst>
      <p:ext uri="{BB962C8B-B14F-4D97-AF65-F5344CB8AC3E}">
        <p14:creationId xmlns:p14="http://schemas.microsoft.com/office/powerpoint/2010/main" val="22619174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678" name="Title 1"/>
          <p:cNvSpPr>
            <a:spLocks noGrp="1"/>
          </p:cNvSpPr>
          <p:nvPr>
            <p:ph type="ctrTitle"/>
          </p:nvPr>
        </p:nvSpPr>
        <p:spPr>
          <a:xfrm>
            <a:off x="1907118" y="690034"/>
            <a:ext cx="7878233" cy="1181100"/>
          </a:xfrm>
        </p:spPr>
        <p:txBody>
          <a:bodyPr vert="horz" wrap="none" lIns="0" tIns="0" rIns="0" bIns="0" rtlCol="0" anchor="b">
            <a:normAutofit/>
          </a:bodyPr>
          <a:lstStyle/>
          <a:p>
            <a:pPr algn="r"/>
            <a:r>
              <a:rPr lang="nl-NL" sz="5333" u="sng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Wat?</a:t>
            </a:r>
            <a:endParaRPr lang="en-US" altLang="en-US" sz="2400" u="sng" dirty="0">
              <a:solidFill>
                <a:srgbClr val="00A99D"/>
              </a:solidFill>
              <a:latin typeface="Chivo"/>
              <a:ea typeface="Chivo"/>
              <a:cs typeface="Chivo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717" y="2624667"/>
            <a:ext cx="11480800" cy="323165"/>
          </a:xfrm>
          <a:prstGeom prst="rect">
            <a:avLst/>
          </a:prstGeom>
          <a:noFill/>
        </p:spPr>
        <p:txBody>
          <a:bodyPr lIns="0" tIns="0" rIns="0">
            <a:spAutoFit/>
          </a:bodyPr>
          <a:lstStyle/>
          <a:p>
            <a:pPr defTabSz="914377">
              <a:defRPr/>
            </a:pPr>
            <a:endParaRPr lang="en-US">
              <a:noFill/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65867" y="2209800"/>
            <a:ext cx="7552267" cy="247048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914377">
              <a:lnSpc>
                <a:spcPct val="150000"/>
              </a:lnSpc>
              <a:defRPr/>
            </a:pP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Belangrijkste</a:t>
            </a: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 taken RSF</a:t>
            </a:r>
          </a:p>
          <a:p>
            <a:pPr marL="742181" lvl="1" indent="-380990" defTabSz="91437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charset="2"/>
              <a:buChar char="§"/>
            </a:pPr>
            <a:r>
              <a:rPr lang="en-US" sz="2133" dirty="0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Standaard </a:t>
            </a:r>
            <a:r>
              <a:rPr lang="en-US" sz="2133" dirty="0" err="1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beheren</a:t>
            </a:r>
            <a:r>
              <a:rPr lang="en-US" sz="2133" dirty="0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 </a:t>
            </a:r>
            <a:r>
              <a:rPr lang="en-US" sz="2133" dirty="0" err="1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en</a:t>
            </a:r>
            <a:r>
              <a:rPr lang="en-US" sz="2133" dirty="0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 </a:t>
            </a:r>
            <a:r>
              <a:rPr lang="en-US" sz="2133" dirty="0" err="1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onderhouden</a:t>
            </a:r>
            <a:endParaRPr lang="en-US" sz="2133" dirty="0">
              <a:solidFill>
                <a:srgbClr val="736357"/>
              </a:solidFill>
              <a:latin typeface="Open Sans Light" charset="0"/>
              <a:ea typeface="Open Sans Light" charset="0"/>
              <a:cs typeface="Open Sans Light" charset="0"/>
            </a:endParaRPr>
          </a:p>
          <a:p>
            <a:pPr marL="742181" lvl="1" indent="-380990" defTabSz="91437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charset="2"/>
              <a:buChar char="§"/>
            </a:pPr>
            <a:r>
              <a:rPr lang="en-US" sz="2133" dirty="0" err="1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Informatie</a:t>
            </a:r>
            <a:r>
              <a:rPr lang="en-US" sz="2133" dirty="0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 over </a:t>
            </a:r>
            <a:r>
              <a:rPr lang="en-US" sz="2133" dirty="0" err="1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afspraken</a:t>
            </a:r>
            <a:r>
              <a:rPr lang="en-US" sz="2133" dirty="0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 </a:t>
            </a:r>
            <a:r>
              <a:rPr lang="en-US" sz="2133" dirty="0" err="1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ontsluiten</a:t>
            </a:r>
            <a:endParaRPr lang="en-US" sz="2133" dirty="0">
              <a:solidFill>
                <a:srgbClr val="736357"/>
              </a:solidFill>
              <a:latin typeface="Open Sans Light" charset="0"/>
              <a:ea typeface="Open Sans Light" charset="0"/>
              <a:cs typeface="Open Sans Light" charset="0"/>
            </a:endParaRPr>
          </a:p>
          <a:p>
            <a:pPr marL="742181" lvl="1" indent="-380990" defTabSz="91437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charset="2"/>
              <a:buChar char="§"/>
            </a:pPr>
            <a:r>
              <a:rPr lang="en-US" sz="2133" dirty="0" err="1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Dienende</a:t>
            </a:r>
            <a:r>
              <a:rPr lang="en-US" sz="2133" dirty="0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 </a:t>
            </a:r>
            <a:r>
              <a:rPr lang="en-US" sz="2133" dirty="0" err="1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taak</a:t>
            </a:r>
            <a:r>
              <a:rPr lang="en-US" sz="2133" dirty="0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 </a:t>
            </a:r>
            <a:r>
              <a:rPr lang="en-US" sz="2133" dirty="0" err="1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t.o.v</a:t>
            </a:r>
            <a:r>
              <a:rPr lang="en-US" sz="2133" dirty="0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 </a:t>
            </a:r>
            <a:r>
              <a:rPr lang="en-US" sz="2133" dirty="0" err="1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andere</a:t>
            </a:r>
            <a:r>
              <a:rPr lang="en-US" sz="2133" dirty="0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 </a:t>
            </a:r>
            <a:r>
              <a:rPr lang="en-US" sz="2133" dirty="0" err="1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expertises</a:t>
            </a:r>
            <a:r>
              <a:rPr lang="en-US" sz="2133" dirty="0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 (vb. BIM basis </a:t>
            </a:r>
            <a:r>
              <a:rPr lang="en-US" sz="2133" dirty="0" err="1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ils</a:t>
            </a:r>
            <a:r>
              <a:rPr lang="en-US" sz="2133" dirty="0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)</a:t>
            </a:r>
          </a:p>
          <a:p>
            <a:pPr marL="742181" lvl="1" indent="-380990" defTabSz="91437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charset="2"/>
              <a:buChar char="§"/>
            </a:pPr>
            <a:r>
              <a:rPr lang="nl-NL" sz="2133" dirty="0">
                <a:solidFill>
                  <a:srgbClr val="736357"/>
                </a:solidFill>
                <a:latin typeface="Open Sans Light" charset="0"/>
              </a:rPr>
              <a:t>Uitbreiden en delen van kennis</a:t>
            </a:r>
            <a:endParaRPr lang="en-US" sz="2133" dirty="0">
              <a:solidFill>
                <a:srgbClr val="736357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FA477EB7-7179-40F0-89EB-5F17078216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53777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678" name="Title 1"/>
          <p:cNvSpPr>
            <a:spLocks noGrp="1"/>
          </p:cNvSpPr>
          <p:nvPr>
            <p:ph type="ctrTitle"/>
          </p:nvPr>
        </p:nvSpPr>
        <p:spPr>
          <a:xfrm>
            <a:off x="1907118" y="690034"/>
            <a:ext cx="7878233" cy="1181100"/>
          </a:xfrm>
        </p:spPr>
        <p:txBody>
          <a:bodyPr vert="horz" wrap="none" lIns="0" tIns="0" rIns="0" bIns="0" rtlCol="0" anchor="b">
            <a:normAutofit/>
          </a:bodyPr>
          <a:lstStyle/>
          <a:p>
            <a:pPr algn="r"/>
            <a:r>
              <a:rPr lang="nl-NL" altLang="en-US" sz="5333" u="sng" dirty="0">
                <a:solidFill>
                  <a:srgbClr val="00A99D"/>
                </a:solidFill>
                <a:latin typeface="Chivo" charset="0"/>
                <a:ea typeface="Chivo"/>
                <a:cs typeface="Chivo"/>
              </a:rPr>
              <a:t>Dankzij wie?</a:t>
            </a:r>
            <a:endParaRPr lang="en-US" altLang="en-US" sz="2400" u="sng" dirty="0">
              <a:solidFill>
                <a:srgbClr val="00A99D"/>
              </a:solidFill>
              <a:latin typeface="Chivo"/>
              <a:ea typeface="Chivo"/>
              <a:cs typeface="Chivo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717" y="2624667"/>
            <a:ext cx="11480800" cy="323165"/>
          </a:xfrm>
          <a:prstGeom prst="rect">
            <a:avLst/>
          </a:prstGeom>
          <a:noFill/>
        </p:spPr>
        <p:txBody>
          <a:bodyPr lIns="0" tIns="0" rIns="0">
            <a:spAutoFit/>
          </a:bodyPr>
          <a:lstStyle/>
          <a:p>
            <a:pPr defTabSz="914377">
              <a:defRPr/>
            </a:pPr>
            <a:endParaRPr lang="en-US">
              <a:noFill/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65867" y="2209801"/>
            <a:ext cx="7552267" cy="295478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91437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Ondersteuning door </a:t>
            </a: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marktpartijen</a:t>
            </a:r>
            <a:endParaRPr lang="en-US" sz="2400" b="1" dirty="0">
              <a:solidFill>
                <a:srgbClr val="73635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  <a:p>
            <a:pPr marL="742181" lvl="1" indent="-380990" defTabSz="91437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charset="2"/>
              <a:buChar char="§"/>
            </a:pPr>
            <a:r>
              <a:rPr lang="en-US" sz="2133" dirty="0" err="1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Bijdrage</a:t>
            </a:r>
            <a:r>
              <a:rPr lang="en-US" sz="2133" dirty="0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 </a:t>
            </a:r>
            <a:r>
              <a:rPr lang="en-US" sz="2133" dirty="0" err="1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RevitGG</a:t>
            </a:r>
            <a:endParaRPr lang="en-US" sz="2133" dirty="0">
              <a:solidFill>
                <a:srgbClr val="736357"/>
              </a:solidFill>
              <a:latin typeface="Open Sans Light" charset="0"/>
              <a:ea typeface="Open Sans Light" charset="0"/>
              <a:cs typeface="Open Sans Light" charset="0"/>
            </a:endParaRPr>
          </a:p>
          <a:p>
            <a:pPr marL="742181" lvl="1" indent="-380990" defTabSz="91437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charset="2"/>
              <a:buChar char="§"/>
            </a:pPr>
            <a:r>
              <a:rPr lang="en-US" sz="2133" dirty="0" err="1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Internationale</a:t>
            </a:r>
            <a:r>
              <a:rPr lang="en-US" sz="2133" dirty="0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 stakeholders</a:t>
            </a:r>
          </a:p>
          <a:p>
            <a:pPr marL="742181" lvl="1" indent="-380990" defTabSz="91437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charset="2"/>
              <a:buChar char="§"/>
            </a:pPr>
            <a:r>
              <a:rPr lang="en-US" sz="2133" dirty="0" err="1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Nationale</a:t>
            </a:r>
            <a:r>
              <a:rPr lang="en-US" sz="2133" dirty="0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 stakeholders</a:t>
            </a:r>
          </a:p>
          <a:p>
            <a:pPr marL="742181" lvl="1" indent="-380990" defTabSz="91437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charset="2"/>
              <a:buChar char="§"/>
            </a:pPr>
            <a:r>
              <a:rPr lang="en-US" sz="2133" dirty="0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Sponsors</a:t>
            </a:r>
          </a:p>
          <a:p>
            <a:pPr marL="742181" lvl="1" indent="-380990" defTabSz="914377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charset="2"/>
              <a:buChar char="§"/>
            </a:pPr>
            <a:r>
              <a:rPr lang="en-US" sz="2133" dirty="0" err="1">
                <a:solidFill>
                  <a:srgbClr val="736357"/>
                </a:solidFill>
                <a:latin typeface="Open Sans Light" charset="0"/>
                <a:ea typeface="Open Sans Light" charset="0"/>
                <a:cs typeface="Open Sans Light" charset="0"/>
              </a:rPr>
              <a:t>Donateurs</a:t>
            </a:r>
            <a:endParaRPr lang="en-US" sz="2133" dirty="0">
              <a:solidFill>
                <a:srgbClr val="736357"/>
              </a:solidFill>
              <a:latin typeface="Open Sans Light" charset="0"/>
              <a:ea typeface="Open Sans Light" charset="0"/>
              <a:cs typeface="Open Sans Light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2C7BB75E-2B5C-486D-8D77-8FC055FF2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2312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err="1">
                <a:uFillTx/>
              </a:rPr>
              <a:t>Stichting</a:t>
            </a:r>
            <a:r>
              <a:rPr lang="en-US" dirty="0">
                <a:uFillTx/>
              </a:rPr>
              <a:t> Revit </a:t>
            </a:r>
            <a:r>
              <a:rPr lang="en-US" dirty="0" err="1">
                <a:uFillTx/>
              </a:rPr>
              <a:t>Standaard</a:t>
            </a:r>
            <a:endParaRPr lang="en-US" dirty="0">
              <a:uFillTx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976941" y="5124784"/>
            <a:ext cx="7175350" cy="882119"/>
          </a:xfrm>
        </p:spPr>
        <p:txBody>
          <a:bodyPr/>
          <a:lstStyle/>
          <a:p>
            <a:endParaRPr lang="en-US">
              <a:uFillTx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5E1D92D-EFEA-4013-9F9C-3DE23FBF69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nl-NL" dirty="0"/>
              <a:t>NLRS is een Open Standaard</a:t>
            </a:r>
          </a:p>
          <a:p>
            <a:r>
              <a:rPr lang="nl-NL" dirty="0"/>
              <a:t>Gepubliceerd door Forum Standaardisatie </a:t>
            </a:r>
            <a:br>
              <a:rPr lang="nl-NL" dirty="0"/>
            </a:br>
            <a:r>
              <a:rPr lang="nl-NL" dirty="0"/>
              <a:t>op “aanbevolen” lijst, zie ook </a:t>
            </a:r>
            <a:r>
              <a:rPr lang="en-GB" dirty="0">
                <a:hlinkClick r:id="rId2"/>
              </a:rPr>
              <a:t>https://www.forumstandaardisatie.nl/standaard/nlrs</a:t>
            </a:r>
            <a:r>
              <a:rPr lang="en-GB" dirty="0"/>
              <a:t>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 err="1"/>
              <a:t>Betekent</a:t>
            </a:r>
            <a:r>
              <a:rPr lang="en-GB" dirty="0"/>
              <a:t> </a:t>
            </a:r>
            <a:r>
              <a:rPr lang="en-GB" dirty="0" err="1"/>
              <a:t>dat</a:t>
            </a:r>
            <a:r>
              <a:rPr lang="en-GB" dirty="0"/>
              <a:t> de </a:t>
            </a:r>
            <a:r>
              <a:rPr lang="en-GB" dirty="0" err="1"/>
              <a:t>beheerorganisatie</a:t>
            </a:r>
            <a:r>
              <a:rPr lang="en-GB" dirty="0"/>
              <a:t> </a:t>
            </a:r>
            <a:r>
              <a:rPr lang="en-GB" dirty="0" err="1"/>
              <a:t>aan</a:t>
            </a:r>
            <a:r>
              <a:rPr lang="en-GB" dirty="0"/>
              <a:t> </a:t>
            </a:r>
            <a:r>
              <a:rPr lang="en-GB" dirty="0" err="1"/>
              <a:t>strenge</a:t>
            </a:r>
            <a:r>
              <a:rPr lang="en-GB" dirty="0"/>
              <a:t> </a:t>
            </a:r>
            <a:r>
              <a:rPr lang="en-GB" dirty="0" err="1"/>
              <a:t>eisen</a:t>
            </a:r>
            <a:r>
              <a:rPr lang="en-GB" dirty="0"/>
              <a:t> </a:t>
            </a:r>
            <a:r>
              <a:rPr lang="en-GB" dirty="0" err="1"/>
              <a:t>voldoet</a:t>
            </a:r>
            <a:endParaRPr lang="en-GB" dirty="0"/>
          </a:p>
          <a:p>
            <a:r>
              <a:rPr lang="en-GB" dirty="0" err="1"/>
              <a:t>En</a:t>
            </a:r>
            <a:r>
              <a:rPr lang="en-GB" dirty="0"/>
              <a:t> U </a:t>
            </a:r>
            <a:r>
              <a:rPr lang="en-GB" dirty="0" err="1"/>
              <a:t>als</a:t>
            </a:r>
            <a:r>
              <a:rPr lang="en-GB" dirty="0"/>
              <a:t> </a:t>
            </a:r>
            <a:r>
              <a:rPr lang="en-GB" dirty="0" err="1"/>
              <a:t>gebruiker</a:t>
            </a:r>
            <a:r>
              <a:rPr lang="en-GB" dirty="0"/>
              <a:t> </a:t>
            </a:r>
            <a:r>
              <a:rPr lang="en-GB" dirty="0" err="1"/>
              <a:t>hier</a:t>
            </a:r>
            <a:r>
              <a:rPr lang="en-GB" dirty="0"/>
              <a:t> </a:t>
            </a:r>
            <a:r>
              <a:rPr lang="en-GB" dirty="0" err="1"/>
              <a:t>ook</a:t>
            </a:r>
            <a:r>
              <a:rPr lang="en-GB" dirty="0"/>
              <a:t> </a:t>
            </a:r>
            <a:r>
              <a:rPr lang="en-GB" dirty="0" err="1"/>
              <a:t>invloed</a:t>
            </a:r>
            <a:r>
              <a:rPr lang="en-GB" dirty="0"/>
              <a:t> op </a:t>
            </a:r>
            <a:r>
              <a:rPr lang="en-GB" dirty="0" err="1"/>
              <a:t>uit</a:t>
            </a:r>
            <a:r>
              <a:rPr lang="en-GB" dirty="0"/>
              <a:t> </a:t>
            </a:r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oefenen</a:t>
            </a:r>
            <a:endParaRPr lang="en-GB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3C7DB07-B577-44C9-B8A0-16A1CF451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l-NL" dirty="0"/>
              <a:t>Waarom belangrijk?</a:t>
            </a:r>
            <a:endParaRPr lang="en-GB" dirty="0"/>
          </a:p>
        </p:txBody>
      </p:sp>
      <p:pic>
        <p:nvPicPr>
          <p:cNvPr id="3074" name="Picture 2" descr="Image">
            <a:extLst>
              <a:ext uri="{FF2B5EF4-FFF2-40B4-BE49-F238E27FC236}">
                <a16:creationId xmlns:a16="http://schemas.microsoft.com/office/drawing/2014/main" id="{5E56EDA2-B81E-4AB5-86C1-FD73200C7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130" y="0"/>
            <a:ext cx="3651870" cy="486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15168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uFillTx/>
              </a:rPr>
              <a:t>Structuur</a:t>
            </a:r>
            <a:r>
              <a:rPr lang="en-US" dirty="0"/>
              <a:t> </a:t>
            </a:r>
            <a:r>
              <a:rPr lang="en-US" dirty="0" err="1"/>
              <a:t>Stichting</a:t>
            </a:r>
            <a:r>
              <a:rPr lang="en-US" dirty="0"/>
              <a:t> Revit Standards</a:t>
            </a:r>
            <a:endParaRPr lang="en-US" dirty="0">
              <a:uFillTx/>
            </a:endParaRPr>
          </a:p>
        </p:txBody>
      </p:sp>
      <p:sp>
        <p:nvSpPr>
          <p:cNvPr id="15" name="TextBox 14"/>
          <p:cNvSpPr txBox="1">
            <a:spLocks/>
          </p:cNvSpPr>
          <p:nvPr/>
        </p:nvSpPr>
        <p:spPr>
          <a:xfrm>
            <a:off x="4583832" y="1628800"/>
            <a:ext cx="239346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rgbClr val="000000"/>
                </a:solidFill>
                <a:latin typeface="Trebuchet MS"/>
              </a:rPr>
              <a:t>Raad</a:t>
            </a:r>
            <a:r>
              <a:rPr lang="en-US" dirty="0">
                <a:solidFill>
                  <a:srgbClr val="000000"/>
                </a:solidFill>
                <a:latin typeface="Trebuchet MS"/>
              </a:rPr>
              <a:t> van </a:t>
            </a:r>
            <a:r>
              <a:rPr lang="en-US" dirty="0" err="1">
                <a:solidFill>
                  <a:srgbClr val="000000"/>
                </a:solidFill>
                <a:latin typeface="Trebuchet MS"/>
              </a:rPr>
              <a:t>Toezicht</a:t>
            </a:r>
            <a:endParaRPr lang="en-US" dirty="0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6" name="TextBox 15"/>
          <p:cNvSpPr txBox="1">
            <a:spLocks/>
          </p:cNvSpPr>
          <p:nvPr/>
        </p:nvSpPr>
        <p:spPr>
          <a:xfrm>
            <a:off x="3903995" y="2446018"/>
            <a:ext cx="374161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rgbClr val="000000"/>
                </a:solidFill>
                <a:latin typeface="Trebuchet MS"/>
              </a:rPr>
              <a:t>Bestuur</a:t>
            </a:r>
            <a:endParaRPr lang="en-US" dirty="0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7" name="TextBox 16"/>
          <p:cNvSpPr txBox="1">
            <a:spLocks/>
          </p:cNvSpPr>
          <p:nvPr/>
        </p:nvSpPr>
        <p:spPr>
          <a:xfrm>
            <a:off x="3906088" y="3274254"/>
            <a:ext cx="281214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rgbClr val="000000"/>
                </a:solidFill>
                <a:latin typeface="Trebuchet MS"/>
              </a:rPr>
              <a:t>Technische</a:t>
            </a:r>
            <a:r>
              <a:rPr lang="en-US" dirty="0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rebuchet MS"/>
              </a:rPr>
              <a:t>Commissie</a:t>
            </a:r>
            <a:endParaRPr lang="en-US" dirty="0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8" name="TextBox 17"/>
          <p:cNvSpPr txBox="1">
            <a:spLocks/>
          </p:cNvSpPr>
          <p:nvPr/>
        </p:nvSpPr>
        <p:spPr>
          <a:xfrm>
            <a:off x="3903995" y="5557927"/>
            <a:ext cx="3741614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solidFill>
                  <a:srgbClr val="000000"/>
                </a:solidFill>
                <a:latin typeface="Trebuchet MS"/>
              </a:rPr>
              <a:t>Donateurs</a:t>
            </a:r>
            <a:endParaRPr lang="en-US" sz="2000" dirty="0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9" name="TextBox 18"/>
          <p:cNvSpPr txBox="1">
            <a:spLocks/>
          </p:cNvSpPr>
          <p:nvPr/>
        </p:nvSpPr>
        <p:spPr>
          <a:xfrm>
            <a:off x="3906088" y="4897957"/>
            <a:ext cx="374161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Trebuchet MS"/>
              </a:rPr>
              <a:t>Stakeholders</a:t>
            </a:r>
          </a:p>
        </p:txBody>
      </p:sp>
      <p:sp>
        <p:nvSpPr>
          <p:cNvPr id="20" name="TextBox 19"/>
          <p:cNvSpPr txBox="1">
            <a:spLocks/>
          </p:cNvSpPr>
          <p:nvPr/>
        </p:nvSpPr>
        <p:spPr>
          <a:xfrm>
            <a:off x="6053226" y="4086611"/>
            <a:ext cx="1592384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solidFill>
                  <a:srgbClr val="000000"/>
                </a:solidFill>
                <a:latin typeface="Trebuchet MS"/>
              </a:rPr>
              <a:t>Expertgroep</a:t>
            </a:r>
            <a:endParaRPr lang="en-US" sz="2000" dirty="0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21" name="Down Arrow 20"/>
          <p:cNvSpPr>
            <a:spLocks/>
          </p:cNvSpPr>
          <p:nvPr/>
        </p:nvSpPr>
        <p:spPr>
          <a:xfrm>
            <a:off x="5638910" y="2119660"/>
            <a:ext cx="283307" cy="26289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22" name="Down Arrow 21"/>
          <p:cNvSpPr>
            <a:spLocks/>
          </p:cNvSpPr>
          <p:nvPr/>
        </p:nvSpPr>
        <p:spPr>
          <a:xfrm>
            <a:off x="5102818" y="2890135"/>
            <a:ext cx="283307" cy="26289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23" name="Down Arrow 22"/>
          <p:cNvSpPr>
            <a:spLocks/>
          </p:cNvSpPr>
          <p:nvPr/>
        </p:nvSpPr>
        <p:spPr>
          <a:xfrm>
            <a:off x="7089811" y="2949412"/>
            <a:ext cx="283307" cy="99712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24" name="Bent-Up Arrow 23"/>
          <p:cNvSpPr>
            <a:spLocks/>
          </p:cNvSpPr>
          <p:nvPr/>
        </p:nvSpPr>
        <p:spPr>
          <a:xfrm rot="5400000">
            <a:off x="5212676" y="3655934"/>
            <a:ext cx="616423" cy="802657"/>
          </a:xfrm>
          <a:prstGeom prst="bent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25" name="Down Arrow 24"/>
          <p:cNvSpPr>
            <a:spLocks/>
          </p:cNvSpPr>
          <p:nvPr/>
        </p:nvSpPr>
        <p:spPr>
          <a:xfrm rot="10800000">
            <a:off x="6718231" y="4528403"/>
            <a:ext cx="283307" cy="26289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26" name="Down Arrow 25"/>
          <p:cNvSpPr>
            <a:spLocks/>
          </p:cNvSpPr>
          <p:nvPr/>
        </p:nvSpPr>
        <p:spPr>
          <a:xfrm rot="10800000">
            <a:off x="4442178" y="3749050"/>
            <a:ext cx="283307" cy="104224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27" name="Down Arrow 26"/>
          <p:cNvSpPr>
            <a:spLocks/>
          </p:cNvSpPr>
          <p:nvPr/>
        </p:nvSpPr>
        <p:spPr>
          <a:xfrm rot="10800000">
            <a:off x="6225862" y="3718002"/>
            <a:ext cx="283307" cy="26289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verticale tekst 3">
            <a:extLst>
              <a:ext uri="{FF2B5EF4-FFF2-40B4-BE49-F238E27FC236}">
                <a16:creationId xmlns:a16="http://schemas.microsoft.com/office/drawing/2014/main" id="{91E32AA9-0477-4FD3-AE6B-EF26CCAB42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5360" y="1892490"/>
            <a:ext cx="10729192" cy="4200806"/>
          </a:xfrm>
        </p:spPr>
        <p:txBody>
          <a:bodyPr/>
          <a:lstStyle/>
          <a:p>
            <a:r>
              <a:rPr lang="nl-NL" dirty="0"/>
              <a:t>Procedures zijn hier vastgelegd:</a:t>
            </a:r>
            <a:br>
              <a:rPr lang="nl-NL" dirty="0"/>
            </a:br>
            <a:r>
              <a:rPr lang="en-GB" dirty="0">
                <a:hlinkClick r:id="rId2"/>
              </a:rPr>
              <a:t>https://www.revitstandards.org/nl/faq/</a:t>
            </a:r>
            <a:r>
              <a:rPr lang="en-GB" dirty="0"/>
              <a:t> </a:t>
            </a:r>
          </a:p>
          <a:p>
            <a:r>
              <a:rPr lang="nl-NL" dirty="0"/>
              <a:t>In het kort:</a:t>
            </a:r>
          </a:p>
          <a:p>
            <a:pPr lvl="1"/>
            <a:r>
              <a:rPr lang="nl-NL" dirty="0"/>
              <a:t>Uitbreidingen / aanpassingen: dien een projectplan in</a:t>
            </a:r>
          </a:p>
          <a:p>
            <a:pPr lvl="2"/>
            <a:r>
              <a:rPr lang="nl-NL" dirty="0"/>
              <a:t>Projectplan wordt beoordeeld door TC</a:t>
            </a:r>
          </a:p>
          <a:p>
            <a:pPr lvl="2"/>
            <a:r>
              <a:rPr lang="nl-NL" dirty="0"/>
              <a:t>Uitvoering middels een Expertgroep</a:t>
            </a:r>
          </a:p>
          <a:p>
            <a:pPr lvl="2"/>
            <a:r>
              <a:rPr lang="nl-NL" dirty="0"/>
              <a:t>Hierna Publieke Consultatie, gevolgd door stemming door Stakeholders</a:t>
            </a:r>
          </a:p>
          <a:p>
            <a:pPr lvl="1"/>
            <a:r>
              <a:rPr lang="nl-NL" dirty="0"/>
              <a:t>Shared Parameters kun je aanvragen bij de TC</a:t>
            </a:r>
          </a:p>
          <a:p>
            <a:pPr lvl="1"/>
            <a:r>
              <a:rPr lang="nl-NL" dirty="0"/>
              <a:t>Klachtenprocedure beschikbaar via de website</a:t>
            </a:r>
          </a:p>
          <a:p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572A5FC-4647-47A3-BDDC-178609064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l-NL" dirty="0"/>
              <a:t>Aanpassingen of toevoegingen?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36431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72A5FC-4647-47A3-BDDC-178609064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l-NL" dirty="0"/>
              <a:t>Opbouw NLRS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62165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verticale tekst 3">
            <a:extLst>
              <a:ext uri="{FF2B5EF4-FFF2-40B4-BE49-F238E27FC236}">
                <a16:creationId xmlns:a16="http://schemas.microsoft.com/office/drawing/2014/main" id="{91E32AA9-0477-4FD3-AE6B-EF26CCAB42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nl-NL" dirty="0"/>
              <a:t>Vanaf v3.0.1. leidend voor opzet en documentatie alle lokale Revit Standards varianten</a:t>
            </a:r>
          </a:p>
          <a:p>
            <a:r>
              <a:rPr lang="nl-NL" dirty="0"/>
              <a:t>Dus ook NLRS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572A5FC-4647-47A3-BDDC-178609064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l-NL" dirty="0"/>
              <a:t>International Framework</a:t>
            </a:r>
            <a:endParaRPr lang="en-GB" dirty="0"/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2B99572D-3FFD-4711-8840-F0CD24743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395838"/>
            <a:ext cx="5257800" cy="368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47977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verticale tekst 3">
            <a:extLst>
              <a:ext uri="{FF2B5EF4-FFF2-40B4-BE49-F238E27FC236}">
                <a16:creationId xmlns:a16="http://schemas.microsoft.com/office/drawing/2014/main" id="{91E32AA9-0477-4FD3-AE6B-EF26CCAB42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nl-NL" dirty="0"/>
              <a:t>Naamgeving Objecten en Materialen</a:t>
            </a:r>
          </a:p>
          <a:p>
            <a:r>
              <a:rPr lang="nl-NL" dirty="0"/>
              <a:t>Classificatie Systeem</a:t>
            </a:r>
          </a:p>
          <a:p>
            <a:r>
              <a:rPr lang="nl-NL" dirty="0"/>
              <a:t>(Sub)Categorie</a:t>
            </a:r>
            <a:r>
              <a:rPr lang="en-GB" dirty="0"/>
              <a:t>s</a:t>
            </a:r>
          </a:p>
          <a:p>
            <a:r>
              <a:rPr lang="nl-NL" dirty="0"/>
              <a:t>Nulpunt, Invoegpunt &amp; Host</a:t>
            </a:r>
          </a:p>
          <a:p>
            <a:r>
              <a:rPr lang="nl-NL" dirty="0"/>
              <a:t>S</a:t>
            </a:r>
            <a:r>
              <a:rPr lang="en-GB" dirty="0"/>
              <a:t>hared Parameters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572A5FC-4647-47A3-BDDC-178609064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l-NL" dirty="0"/>
              <a:t>5 pijlers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20447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5903223-B9D8-45BE-A98C-83F44F79D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55E37-2C35-4D3D-AE8A-2A275FCF1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none" lIns="0" tIns="0" rIns="0" bIns="0" rtlCol="0" anchor="b">
            <a:normAutofit/>
          </a:bodyPr>
          <a:lstStyle/>
          <a:p>
            <a:pPr algn="r"/>
            <a:r>
              <a:rPr lang="nl-NL" sz="5333" u="sng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Naamgeving objecten</a:t>
            </a:r>
            <a:endParaRPr lang="en-US" altLang="en-US" sz="2400" u="sng" dirty="0">
              <a:solidFill>
                <a:srgbClr val="00A99D"/>
              </a:solidFill>
              <a:latin typeface="Chivo"/>
              <a:ea typeface="Chivo"/>
              <a:cs typeface="Chivo"/>
            </a:endParaRP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02FF2380-DAE4-4B12-98A5-070C3B73FF9F}"/>
              </a:ext>
            </a:extLst>
          </p:cNvPr>
          <p:cNvSpPr txBox="1"/>
          <p:nvPr/>
        </p:nvSpPr>
        <p:spPr>
          <a:xfrm>
            <a:off x="2033121" y="2243324"/>
            <a:ext cx="7552267" cy="103919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&lt; =          Van </a:t>
            </a: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groot</a:t>
            </a: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 </a:t>
            </a: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naar</a:t>
            </a: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 </a:t>
            </a: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klein</a:t>
            </a: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          = &gt;</a:t>
            </a:r>
          </a:p>
          <a:p>
            <a:pPr defTabSz="914377">
              <a:lnSpc>
                <a:spcPct val="150000"/>
              </a:lnSpc>
              <a:defRPr/>
            </a:pPr>
            <a:endParaRPr lang="en-US" sz="2400" b="1" dirty="0">
              <a:solidFill>
                <a:srgbClr val="73635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grpSp>
        <p:nvGrpSpPr>
          <p:cNvPr id="58" name="Groep 57">
            <a:extLst>
              <a:ext uri="{FF2B5EF4-FFF2-40B4-BE49-F238E27FC236}">
                <a16:creationId xmlns:a16="http://schemas.microsoft.com/office/drawing/2014/main" id="{93D8C0F9-0856-4C11-B326-7090DF762679}"/>
              </a:ext>
            </a:extLst>
          </p:cNvPr>
          <p:cNvGrpSpPr/>
          <p:nvPr/>
        </p:nvGrpSpPr>
        <p:grpSpPr>
          <a:xfrm>
            <a:off x="2116911" y="3377963"/>
            <a:ext cx="7458644" cy="1746616"/>
            <a:chOff x="1568105" y="3246591"/>
            <a:chExt cx="5593983" cy="1309962"/>
          </a:xfrm>
        </p:grpSpPr>
        <p:pic>
          <p:nvPicPr>
            <p:cNvPr id="59" name="Afbeelding 58">
              <a:extLst>
                <a:ext uri="{FF2B5EF4-FFF2-40B4-BE49-F238E27FC236}">
                  <a16:creationId xmlns:a16="http://schemas.microsoft.com/office/drawing/2014/main" id="{DB2A88B6-D2C3-4D90-83CB-1BAC5CFEC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2316079" y="3526773"/>
              <a:ext cx="510007" cy="510007"/>
            </a:xfrm>
            <a:prstGeom prst="rect">
              <a:avLst/>
            </a:prstGeom>
          </p:spPr>
        </p:pic>
        <p:pic>
          <p:nvPicPr>
            <p:cNvPr id="60" name="Picture 2" descr="https://image.flaticon.com/icons/png/128/44/44386.png">
              <a:extLst>
                <a:ext uri="{FF2B5EF4-FFF2-40B4-BE49-F238E27FC236}">
                  <a16:creationId xmlns:a16="http://schemas.microsoft.com/office/drawing/2014/main" id="{D884F173-3BFF-4ED6-AF57-9AB26BB12E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8105" y="3526773"/>
              <a:ext cx="518382" cy="5183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Afbeelding 60">
              <a:extLst>
                <a:ext uri="{FF2B5EF4-FFF2-40B4-BE49-F238E27FC236}">
                  <a16:creationId xmlns:a16="http://schemas.microsoft.com/office/drawing/2014/main" id="{F33796AD-D839-498C-B04C-E05B3CE3C7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grayscl/>
            </a:blip>
            <a:stretch>
              <a:fillRect/>
            </a:stretch>
          </p:blipFill>
          <p:spPr>
            <a:xfrm>
              <a:off x="2797008" y="3264649"/>
              <a:ext cx="1034254" cy="1034254"/>
            </a:xfrm>
            <a:prstGeom prst="rect">
              <a:avLst/>
            </a:prstGeom>
          </p:spPr>
        </p:pic>
        <p:pic>
          <p:nvPicPr>
            <p:cNvPr id="62" name="Afbeelding 61" descr="Afbeelding met object&#10;&#10;Beschrijving is gegenereerd met hoge betrouwbaarheid">
              <a:extLst>
                <a:ext uri="{FF2B5EF4-FFF2-40B4-BE49-F238E27FC236}">
                  <a16:creationId xmlns:a16="http://schemas.microsoft.com/office/drawing/2014/main" id="{D3243037-E314-4F7A-A910-650AFEC62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47850" y="3457394"/>
              <a:ext cx="605180" cy="605180"/>
            </a:xfrm>
            <a:prstGeom prst="rect">
              <a:avLst/>
            </a:prstGeom>
          </p:spPr>
        </p:pic>
        <p:pic>
          <p:nvPicPr>
            <p:cNvPr id="63" name="Afbeelding 62">
              <a:extLst>
                <a:ext uri="{FF2B5EF4-FFF2-40B4-BE49-F238E27FC236}">
                  <a16:creationId xmlns:a16="http://schemas.microsoft.com/office/drawing/2014/main" id="{F0DFFB0B-37FC-462F-81F9-4193FCAA5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451759" y="3375184"/>
              <a:ext cx="846942" cy="769600"/>
            </a:xfrm>
            <a:prstGeom prst="rect">
              <a:avLst/>
            </a:prstGeom>
          </p:spPr>
        </p:pic>
        <p:pic>
          <p:nvPicPr>
            <p:cNvPr id="64" name="Afbeelding 63">
              <a:extLst>
                <a:ext uri="{FF2B5EF4-FFF2-40B4-BE49-F238E27FC236}">
                  <a16:creationId xmlns:a16="http://schemas.microsoft.com/office/drawing/2014/main" id="{FFAA39DF-45D8-4D8F-860D-564D1C78DD1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468913" y="3369399"/>
              <a:ext cx="693175" cy="693175"/>
            </a:xfrm>
            <a:prstGeom prst="rect">
              <a:avLst/>
            </a:prstGeom>
          </p:spPr>
        </p:pic>
        <p:pic>
          <p:nvPicPr>
            <p:cNvPr id="65" name="Afbeelding 64">
              <a:extLst>
                <a:ext uri="{FF2B5EF4-FFF2-40B4-BE49-F238E27FC236}">
                  <a16:creationId xmlns:a16="http://schemas.microsoft.com/office/drawing/2014/main" id="{82398A32-0745-419E-8805-3A5D00DFB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grayscl/>
            </a:blip>
            <a:stretch>
              <a:fillRect/>
            </a:stretch>
          </p:blipFill>
          <p:spPr>
            <a:xfrm>
              <a:off x="3613596" y="3246591"/>
              <a:ext cx="1034254" cy="1034254"/>
            </a:xfrm>
            <a:prstGeom prst="rect">
              <a:avLst/>
            </a:prstGeom>
          </p:spPr>
        </p:pic>
        <p:sp>
          <p:nvSpPr>
            <p:cNvPr id="66" name="TextBox 6">
              <a:extLst>
                <a:ext uri="{FF2B5EF4-FFF2-40B4-BE49-F238E27FC236}">
                  <a16:creationId xmlns:a16="http://schemas.microsoft.com/office/drawing/2014/main" id="{1062D967-C5B2-4040-B5FC-7DA4DB799511}"/>
                </a:ext>
              </a:extLst>
            </p:cNvPr>
            <p:cNvSpPr txBox="1"/>
            <p:nvPr/>
          </p:nvSpPr>
          <p:spPr>
            <a:xfrm>
              <a:off x="2111057" y="3777328"/>
              <a:ext cx="364399" cy="3725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4377">
                <a:lnSpc>
                  <a:spcPct val="150000"/>
                </a:lnSpc>
                <a:defRPr/>
              </a:pPr>
              <a:r>
                <a:rPr lang="en-US" sz="2400" b="1" dirty="0">
                  <a:solidFill>
                    <a:srgbClr val="736357"/>
                  </a:solidFill>
                  <a:latin typeface="Calibri" panose="020F0502020204030204"/>
                  <a:ea typeface="Open Sans Semibold" charset="0"/>
                  <a:cs typeface="Open Sans Semibold" charset="0"/>
                </a:rPr>
                <a:t>_</a:t>
              </a:r>
            </a:p>
          </p:txBody>
        </p:sp>
        <p:sp>
          <p:nvSpPr>
            <p:cNvPr id="67" name="TextBox 6">
              <a:extLst>
                <a:ext uri="{FF2B5EF4-FFF2-40B4-BE49-F238E27FC236}">
                  <a16:creationId xmlns:a16="http://schemas.microsoft.com/office/drawing/2014/main" id="{BB006C78-B9BA-4930-B4BB-E37C6A250D52}"/>
                </a:ext>
              </a:extLst>
            </p:cNvPr>
            <p:cNvSpPr txBox="1"/>
            <p:nvPr/>
          </p:nvSpPr>
          <p:spPr>
            <a:xfrm>
              <a:off x="2820883" y="3777328"/>
              <a:ext cx="364399" cy="3725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4377">
                <a:lnSpc>
                  <a:spcPct val="150000"/>
                </a:lnSpc>
                <a:defRPr/>
              </a:pPr>
              <a:r>
                <a:rPr lang="en-US" sz="2400" b="1" dirty="0">
                  <a:solidFill>
                    <a:prstClr val="black"/>
                  </a:solidFill>
                  <a:latin typeface="Calibri" panose="020F0502020204030204"/>
                </a:rPr>
                <a:t>_</a:t>
              </a:r>
            </a:p>
          </p:txBody>
        </p:sp>
        <p:sp>
          <p:nvSpPr>
            <p:cNvPr id="68" name="TextBox 6">
              <a:extLst>
                <a:ext uri="{FF2B5EF4-FFF2-40B4-BE49-F238E27FC236}">
                  <a16:creationId xmlns:a16="http://schemas.microsoft.com/office/drawing/2014/main" id="{660E5508-C9C2-4A59-91E7-F88BEBE0478F}"/>
                </a:ext>
              </a:extLst>
            </p:cNvPr>
            <p:cNvSpPr txBox="1"/>
            <p:nvPr/>
          </p:nvSpPr>
          <p:spPr>
            <a:xfrm>
              <a:off x="3656418" y="3777328"/>
              <a:ext cx="364399" cy="3725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4377">
                <a:lnSpc>
                  <a:spcPct val="150000"/>
                </a:lnSpc>
                <a:defRPr/>
              </a:pPr>
              <a:r>
                <a:rPr lang="en-US" sz="2400" b="1" dirty="0">
                  <a:solidFill>
                    <a:prstClr val="black"/>
                  </a:solidFill>
                  <a:latin typeface="Calibri" panose="020F0502020204030204"/>
                </a:rPr>
                <a:t>_</a:t>
              </a:r>
            </a:p>
          </p:txBody>
        </p:sp>
        <p:sp>
          <p:nvSpPr>
            <p:cNvPr id="69" name="TextBox 6">
              <a:extLst>
                <a:ext uri="{FF2B5EF4-FFF2-40B4-BE49-F238E27FC236}">
                  <a16:creationId xmlns:a16="http://schemas.microsoft.com/office/drawing/2014/main" id="{24901CAC-51B0-4B5D-B438-49366E39D714}"/>
                </a:ext>
              </a:extLst>
            </p:cNvPr>
            <p:cNvSpPr txBox="1"/>
            <p:nvPr/>
          </p:nvSpPr>
          <p:spPr>
            <a:xfrm>
              <a:off x="4457797" y="3777328"/>
              <a:ext cx="364399" cy="3725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4377">
                <a:lnSpc>
                  <a:spcPct val="150000"/>
                </a:lnSpc>
                <a:defRPr/>
              </a:pPr>
              <a:r>
                <a:rPr lang="en-US" sz="2400" b="1" dirty="0">
                  <a:solidFill>
                    <a:srgbClr val="736357"/>
                  </a:solidFill>
                  <a:latin typeface="Calibri" panose="020F0502020204030204"/>
                  <a:ea typeface="Open Sans Semibold" charset="0"/>
                  <a:cs typeface="Open Sans Semibold" charset="0"/>
                </a:rPr>
                <a:t>_</a:t>
              </a:r>
            </a:p>
          </p:txBody>
        </p:sp>
        <p:sp>
          <p:nvSpPr>
            <p:cNvPr id="70" name="TextBox 6">
              <a:extLst>
                <a:ext uri="{FF2B5EF4-FFF2-40B4-BE49-F238E27FC236}">
                  <a16:creationId xmlns:a16="http://schemas.microsoft.com/office/drawing/2014/main" id="{37449772-2819-49DE-A427-B2928059F2A4}"/>
                </a:ext>
              </a:extLst>
            </p:cNvPr>
            <p:cNvSpPr txBox="1"/>
            <p:nvPr/>
          </p:nvSpPr>
          <p:spPr>
            <a:xfrm>
              <a:off x="6224553" y="3777328"/>
              <a:ext cx="364399" cy="3725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4377">
                <a:lnSpc>
                  <a:spcPct val="150000"/>
                </a:lnSpc>
                <a:defRPr/>
              </a:pPr>
              <a:r>
                <a:rPr lang="en-US" sz="2400" b="1" dirty="0">
                  <a:solidFill>
                    <a:srgbClr val="736357"/>
                  </a:solidFill>
                  <a:latin typeface="Calibri" panose="020F0502020204030204"/>
                  <a:ea typeface="Open Sans Semibold" charset="0"/>
                  <a:cs typeface="Open Sans Semibold" charset="0"/>
                </a:rPr>
                <a:t>_</a:t>
              </a:r>
            </a:p>
          </p:txBody>
        </p:sp>
        <p:sp>
          <p:nvSpPr>
            <p:cNvPr id="71" name="TextBox 6">
              <a:extLst>
                <a:ext uri="{FF2B5EF4-FFF2-40B4-BE49-F238E27FC236}">
                  <a16:creationId xmlns:a16="http://schemas.microsoft.com/office/drawing/2014/main" id="{D28045A9-8344-4974-947D-B47B47B0B30A}"/>
                </a:ext>
              </a:extLst>
            </p:cNvPr>
            <p:cNvSpPr txBox="1"/>
            <p:nvPr/>
          </p:nvSpPr>
          <p:spPr>
            <a:xfrm>
              <a:off x="5312060" y="3777328"/>
              <a:ext cx="364399" cy="3725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4377">
                <a:lnSpc>
                  <a:spcPct val="150000"/>
                </a:lnSpc>
                <a:defRPr/>
              </a:pPr>
              <a:r>
                <a:rPr lang="en-US" sz="2400" b="1" dirty="0">
                  <a:solidFill>
                    <a:srgbClr val="736357"/>
                  </a:solidFill>
                  <a:latin typeface="Calibri" panose="020F0502020204030204"/>
                  <a:ea typeface="Open Sans Semibold" charset="0"/>
                  <a:cs typeface="Open Sans Semibold" charset="0"/>
                </a:rPr>
                <a:t>_</a:t>
              </a:r>
            </a:p>
          </p:txBody>
        </p:sp>
        <p:sp>
          <p:nvSpPr>
            <p:cNvPr id="72" name="TextBox 6">
              <a:extLst>
                <a:ext uri="{FF2B5EF4-FFF2-40B4-BE49-F238E27FC236}">
                  <a16:creationId xmlns:a16="http://schemas.microsoft.com/office/drawing/2014/main" id="{EB751145-249E-417C-9C68-255786340E9A}"/>
                </a:ext>
              </a:extLst>
            </p:cNvPr>
            <p:cNvSpPr txBox="1"/>
            <p:nvPr/>
          </p:nvSpPr>
          <p:spPr>
            <a:xfrm>
              <a:off x="1621117" y="4183999"/>
              <a:ext cx="364399" cy="3725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4377">
                <a:lnSpc>
                  <a:spcPct val="150000"/>
                </a:lnSpc>
                <a:defRPr/>
              </a:pPr>
              <a:r>
                <a:rPr lang="en-US" sz="2400" b="1" dirty="0">
                  <a:solidFill>
                    <a:srgbClr val="736357"/>
                  </a:solidFill>
                  <a:latin typeface="Calibri" panose="020F0502020204030204"/>
                  <a:ea typeface="Open Sans Semibold" charset="0"/>
                  <a:cs typeface="Open Sans Semibold" charset="0"/>
                </a:rPr>
                <a:t>1</a:t>
              </a:r>
            </a:p>
          </p:txBody>
        </p:sp>
        <p:sp>
          <p:nvSpPr>
            <p:cNvPr id="73" name="TextBox 6">
              <a:extLst>
                <a:ext uri="{FF2B5EF4-FFF2-40B4-BE49-F238E27FC236}">
                  <a16:creationId xmlns:a16="http://schemas.microsoft.com/office/drawing/2014/main" id="{BA99D0AA-2740-417A-8950-8F84ACB9B1BE}"/>
                </a:ext>
              </a:extLst>
            </p:cNvPr>
            <p:cNvSpPr txBox="1"/>
            <p:nvPr/>
          </p:nvSpPr>
          <p:spPr>
            <a:xfrm>
              <a:off x="2382019" y="4183999"/>
              <a:ext cx="364399" cy="3725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4377">
                <a:lnSpc>
                  <a:spcPct val="150000"/>
                </a:lnSpc>
                <a:defRPr/>
              </a:pPr>
              <a:r>
                <a:rPr lang="en-US" sz="2400" b="1" dirty="0">
                  <a:solidFill>
                    <a:srgbClr val="736357"/>
                  </a:solidFill>
                  <a:latin typeface="Calibri" panose="020F0502020204030204"/>
                </a:rPr>
                <a:t>2</a:t>
              </a:r>
            </a:p>
          </p:txBody>
        </p:sp>
        <p:sp>
          <p:nvSpPr>
            <p:cNvPr id="74" name="TextBox 6">
              <a:extLst>
                <a:ext uri="{FF2B5EF4-FFF2-40B4-BE49-F238E27FC236}">
                  <a16:creationId xmlns:a16="http://schemas.microsoft.com/office/drawing/2014/main" id="{20379B81-814E-44F9-A755-3FA67FC94461}"/>
                </a:ext>
              </a:extLst>
            </p:cNvPr>
            <p:cNvSpPr txBox="1"/>
            <p:nvPr/>
          </p:nvSpPr>
          <p:spPr>
            <a:xfrm>
              <a:off x="3137355" y="4183999"/>
              <a:ext cx="364399" cy="3725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4377">
                <a:lnSpc>
                  <a:spcPct val="150000"/>
                </a:lnSpc>
                <a:defRPr/>
              </a:pPr>
              <a:r>
                <a:rPr lang="en-US" sz="2400" b="1" dirty="0">
                  <a:solidFill>
                    <a:srgbClr val="736357"/>
                  </a:solidFill>
                  <a:latin typeface="Calibri" panose="020F0502020204030204"/>
                </a:rPr>
                <a:t>3</a:t>
              </a:r>
            </a:p>
          </p:txBody>
        </p:sp>
        <p:sp>
          <p:nvSpPr>
            <p:cNvPr id="75" name="TextBox 6">
              <a:extLst>
                <a:ext uri="{FF2B5EF4-FFF2-40B4-BE49-F238E27FC236}">
                  <a16:creationId xmlns:a16="http://schemas.microsoft.com/office/drawing/2014/main" id="{54A20B07-C7CE-4FBA-8358-933BBF05CD72}"/>
                </a:ext>
              </a:extLst>
            </p:cNvPr>
            <p:cNvSpPr txBox="1"/>
            <p:nvPr/>
          </p:nvSpPr>
          <p:spPr>
            <a:xfrm>
              <a:off x="3945991" y="4183999"/>
              <a:ext cx="364399" cy="3725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4377">
                <a:lnSpc>
                  <a:spcPct val="150000"/>
                </a:lnSpc>
                <a:defRPr/>
              </a:pPr>
              <a:r>
                <a:rPr lang="en-US" sz="2400" b="1" dirty="0">
                  <a:solidFill>
                    <a:srgbClr val="736357"/>
                  </a:solidFill>
                  <a:latin typeface="Calibri" panose="020F0502020204030204"/>
                  <a:ea typeface="Open Sans Semibold" charset="0"/>
                  <a:cs typeface="Open Sans Semibold" charset="0"/>
                </a:rPr>
                <a:t>4</a:t>
              </a:r>
            </a:p>
          </p:txBody>
        </p:sp>
        <p:sp>
          <p:nvSpPr>
            <p:cNvPr id="76" name="TextBox 6">
              <a:extLst>
                <a:ext uri="{FF2B5EF4-FFF2-40B4-BE49-F238E27FC236}">
                  <a16:creationId xmlns:a16="http://schemas.microsoft.com/office/drawing/2014/main" id="{51780A50-D340-45B8-9990-C40D76A91C9D}"/>
                </a:ext>
              </a:extLst>
            </p:cNvPr>
            <p:cNvSpPr txBox="1"/>
            <p:nvPr/>
          </p:nvSpPr>
          <p:spPr>
            <a:xfrm>
              <a:off x="5697380" y="4183999"/>
              <a:ext cx="364399" cy="3725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4377">
                <a:lnSpc>
                  <a:spcPct val="150000"/>
                </a:lnSpc>
                <a:defRPr/>
              </a:pPr>
              <a:r>
                <a:rPr lang="en-US" sz="2400" b="1" dirty="0">
                  <a:solidFill>
                    <a:srgbClr val="736357"/>
                  </a:solidFill>
                  <a:latin typeface="Calibri" panose="020F0502020204030204"/>
                  <a:ea typeface="Open Sans Semibold" charset="0"/>
                  <a:cs typeface="Open Sans Semibold" charset="0"/>
                </a:rPr>
                <a:t>6</a:t>
              </a:r>
            </a:p>
          </p:txBody>
        </p:sp>
        <p:sp>
          <p:nvSpPr>
            <p:cNvPr id="77" name="TextBox 6">
              <a:extLst>
                <a:ext uri="{FF2B5EF4-FFF2-40B4-BE49-F238E27FC236}">
                  <a16:creationId xmlns:a16="http://schemas.microsoft.com/office/drawing/2014/main" id="{06C119F1-7ACD-4BD7-9D8E-37E1CAF68D8F}"/>
                </a:ext>
              </a:extLst>
            </p:cNvPr>
            <p:cNvSpPr txBox="1"/>
            <p:nvPr/>
          </p:nvSpPr>
          <p:spPr>
            <a:xfrm>
              <a:off x="4778483" y="4183999"/>
              <a:ext cx="364399" cy="3725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4377">
                <a:lnSpc>
                  <a:spcPct val="150000"/>
                </a:lnSpc>
                <a:defRPr/>
              </a:pPr>
              <a:r>
                <a:rPr lang="en-US" sz="2400" b="1" dirty="0">
                  <a:solidFill>
                    <a:srgbClr val="736357"/>
                  </a:solidFill>
                  <a:latin typeface="Calibri" panose="020F0502020204030204"/>
                  <a:ea typeface="Open Sans Semibold" charset="0"/>
                  <a:cs typeface="Open Sans Semibold" charset="0"/>
                </a:rPr>
                <a:t>5</a:t>
              </a:r>
            </a:p>
          </p:txBody>
        </p:sp>
        <p:sp>
          <p:nvSpPr>
            <p:cNvPr id="78" name="TextBox 6">
              <a:extLst>
                <a:ext uri="{FF2B5EF4-FFF2-40B4-BE49-F238E27FC236}">
                  <a16:creationId xmlns:a16="http://schemas.microsoft.com/office/drawing/2014/main" id="{95461133-3AB3-4FF6-AB7D-0C2FC8D15AA9}"/>
                </a:ext>
              </a:extLst>
            </p:cNvPr>
            <p:cNvSpPr txBox="1"/>
            <p:nvPr/>
          </p:nvSpPr>
          <p:spPr>
            <a:xfrm>
              <a:off x="6616277" y="4183999"/>
              <a:ext cx="364399" cy="3725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4377">
                <a:lnSpc>
                  <a:spcPct val="150000"/>
                </a:lnSpc>
                <a:defRPr/>
              </a:pPr>
              <a:r>
                <a:rPr lang="en-US" sz="2400" b="1" dirty="0">
                  <a:solidFill>
                    <a:srgbClr val="736357"/>
                  </a:solidFill>
                  <a:latin typeface="Calibri" panose="020F0502020204030204"/>
                  <a:ea typeface="Open Sans Semibold" charset="0"/>
                  <a:cs typeface="Open Sans Semibold" charset="0"/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08502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5903223-B9D8-45BE-A98C-83F44F79D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55E37-2C35-4D3D-AE8A-2A275FCF1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none" lIns="0" tIns="0" rIns="0" bIns="0" rtlCol="0" anchor="b">
            <a:normAutofit fontScale="90000"/>
          </a:bodyPr>
          <a:lstStyle/>
          <a:p>
            <a:pPr algn="r"/>
            <a:r>
              <a:rPr lang="nl-NL" sz="12800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1</a:t>
            </a:r>
            <a:r>
              <a:rPr lang="nl-NL" sz="5333" dirty="0">
                <a:solidFill>
                  <a:srgbClr val="87CDC8"/>
                </a:solidFill>
                <a:latin typeface="Chivo" charset="0"/>
                <a:ea typeface="Chivo" charset="0"/>
                <a:cs typeface="Chivo" charset="0"/>
              </a:rPr>
              <a:t>_2_3_4_5_6_7</a:t>
            </a:r>
            <a:endParaRPr lang="en-US" altLang="en-US" sz="2400" dirty="0">
              <a:solidFill>
                <a:srgbClr val="87CDC8"/>
              </a:solidFill>
              <a:latin typeface="Chivo"/>
              <a:ea typeface="Chivo"/>
              <a:cs typeface="Chivo"/>
            </a:endParaRP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02FF2380-DAE4-4B12-98A5-070C3B73FF9F}"/>
              </a:ext>
            </a:extLst>
          </p:cNvPr>
          <p:cNvSpPr txBox="1"/>
          <p:nvPr/>
        </p:nvSpPr>
        <p:spPr>
          <a:xfrm>
            <a:off x="2319867" y="2615930"/>
            <a:ext cx="7552267" cy="103919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914377">
              <a:lnSpc>
                <a:spcPct val="150000"/>
              </a:lnSpc>
              <a:defRPr/>
            </a:pP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LANDCODE:</a:t>
            </a:r>
          </a:p>
          <a:p>
            <a:pPr defTabSz="914377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Voor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welk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land is de content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geschikt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?</a:t>
            </a:r>
          </a:p>
        </p:txBody>
      </p:sp>
      <p:pic>
        <p:nvPicPr>
          <p:cNvPr id="1026" name="Picture 2" descr="https://image.flaticon.com/icons/png/128/44/44386.png">
            <a:extLst>
              <a:ext uri="{FF2B5EF4-FFF2-40B4-BE49-F238E27FC236}">
                <a16:creationId xmlns:a16="http://schemas.microsoft.com/office/drawing/2014/main" id="{AFCA2AF0-3628-41A2-89A5-914290B29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2333" y="2287209"/>
            <a:ext cx="1625600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revitstandards.org/media/filer_public_thumbnails/filer_public/46/2a/462a1be2-b0f4-4646-97b1-43b39bd92f9a/victaulic_corporate_logo1.png__400x400_q85_subsampling-2_upscale.png">
            <a:extLst>
              <a:ext uri="{FF2B5EF4-FFF2-40B4-BE49-F238E27FC236}">
                <a16:creationId xmlns:a16="http://schemas.microsoft.com/office/drawing/2014/main" id="{AFBAA7DD-FDDE-46C9-91DD-1FDEB90CC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2663" y="5388004"/>
            <a:ext cx="2037920" cy="101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8" descr="http://www.victaulic.com/assets/library/cache/assets/uploads/products/Vic-300-MasterSeal-Butterfly-Valve-Series-761_200_211_80.jpg">
            <a:extLst>
              <a:ext uri="{FF2B5EF4-FFF2-40B4-BE49-F238E27FC236}">
                <a16:creationId xmlns:a16="http://schemas.microsoft.com/office/drawing/2014/main" id="{045CE6AC-809A-4B51-BE76-976B3C16A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844" b="97156" l="4000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086" y="4177904"/>
            <a:ext cx="2057285" cy="217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0" descr="http://www.victaulic.com/assets/library/cache/assets/uploads/products/Vic300-MasterSeal-Stainless-Steel-Butterfly-Valve-Series-461_200_200_80.jpg">
            <a:extLst>
              <a:ext uri="{FF2B5EF4-FFF2-40B4-BE49-F238E27FC236}">
                <a16:creationId xmlns:a16="http://schemas.microsoft.com/office/drawing/2014/main" id="{E60563AC-141B-46D1-BA7B-FEDC4DFE3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" b="99000" l="500" r="9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7964" y="4282570"/>
            <a:ext cx="2057285" cy="2057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6" descr="http://www.victaulic.com/assets/library/cache/assets/uploads/products/76G_HC_200_138.gif">
            <a:extLst>
              <a:ext uri="{FF2B5EF4-FFF2-40B4-BE49-F238E27FC236}">
                <a16:creationId xmlns:a16="http://schemas.microsoft.com/office/drawing/2014/main" id="{6D534B51-1CCF-4AE6-A0B8-521ED8D4F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248" y="4928813"/>
            <a:ext cx="2057285" cy="141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82423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5903223-B9D8-45BE-A98C-83F44F79D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55E37-2C35-4D3D-AE8A-2A275FCF1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none" lIns="0" tIns="0" rIns="0" bIns="0" rtlCol="0" anchor="b">
            <a:normAutofit fontScale="90000"/>
          </a:bodyPr>
          <a:lstStyle/>
          <a:p>
            <a:pPr algn="r"/>
            <a:r>
              <a:rPr lang="nl-NL" sz="5333" dirty="0">
                <a:solidFill>
                  <a:srgbClr val="87CDC8"/>
                </a:solidFill>
                <a:latin typeface="Chivo" charset="0"/>
                <a:ea typeface="Chivo" charset="0"/>
                <a:cs typeface="Chivo" charset="0"/>
              </a:rPr>
              <a:t>1_</a:t>
            </a:r>
            <a:r>
              <a:rPr lang="nl-NL" sz="14266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2</a:t>
            </a:r>
            <a:r>
              <a:rPr lang="nl-NL" sz="5333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_</a:t>
            </a:r>
            <a:r>
              <a:rPr lang="nl-NL" sz="5333" dirty="0">
                <a:solidFill>
                  <a:srgbClr val="87CDC8"/>
                </a:solidFill>
                <a:latin typeface="Chivo" charset="0"/>
                <a:ea typeface="Chivo" charset="0"/>
                <a:cs typeface="Chivo" charset="0"/>
              </a:rPr>
              <a:t>3_4_5_6_7</a:t>
            </a:r>
            <a:endParaRPr lang="en-US" altLang="en-US" sz="2400" dirty="0">
              <a:solidFill>
                <a:srgbClr val="87CDC8"/>
              </a:solidFill>
              <a:latin typeface="Chivo"/>
              <a:ea typeface="Chivo"/>
              <a:cs typeface="Chivo"/>
            </a:endParaRP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02FF2380-DAE4-4B12-98A5-070C3B73FF9F}"/>
              </a:ext>
            </a:extLst>
          </p:cNvPr>
          <p:cNvSpPr txBox="1"/>
          <p:nvPr/>
        </p:nvSpPr>
        <p:spPr>
          <a:xfrm>
            <a:off x="2319867" y="2615930"/>
            <a:ext cx="7552267" cy="159319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914377">
              <a:lnSpc>
                <a:spcPct val="150000"/>
              </a:lnSpc>
              <a:defRPr/>
            </a:pP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Classificatie</a:t>
            </a: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:</a:t>
            </a:r>
          </a:p>
          <a:p>
            <a:pPr defTabSz="914377">
              <a:lnSpc>
                <a:spcPct val="150000"/>
              </a:lnSpc>
              <a:defRPr/>
            </a:pP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NL-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SfB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code,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tabel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1</a:t>
            </a:r>
          </a:p>
          <a:p>
            <a:pPr defTabSz="914377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Tweecijferige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code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48610F9-CB41-470F-9AED-7A33B3524E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085608" y="1810387"/>
            <a:ext cx="1970064" cy="1970064"/>
          </a:xfrm>
          <a:prstGeom prst="rect">
            <a:avLst/>
          </a:prstGeom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D66621A4-2EA9-4B7F-B4B6-47D184077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4264" y="2210460"/>
            <a:ext cx="3783539" cy="444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9821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5903223-B9D8-45BE-A98C-83F44F79D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55E37-2C35-4D3D-AE8A-2A275FCF1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none" lIns="0" tIns="0" rIns="0" bIns="0" rtlCol="0" anchor="b">
            <a:normAutofit fontScale="90000"/>
          </a:bodyPr>
          <a:lstStyle/>
          <a:p>
            <a:pPr algn="r"/>
            <a:r>
              <a:rPr lang="nl-NL" sz="5333" dirty="0">
                <a:solidFill>
                  <a:srgbClr val="87CDC8"/>
                </a:solidFill>
                <a:latin typeface="Chivo" charset="0"/>
                <a:ea typeface="Chivo" charset="0"/>
                <a:cs typeface="Chivo" charset="0"/>
              </a:rPr>
              <a:t>1_2_</a:t>
            </a:r>
            <a:r>
              <a:rPr lang="nl-NL" sz="14266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3</a:t>
            </a:r>
            <a:r>
              <a:rPr lang="nl-NL" sz="5333" dirty="0">
                <a:solidFill>
                  <a:srgbClr val="87CDC8"/>
                </a:solidFill>
                <a:latin typeface="Chivo" charset="0"/>
                <a:ea typeface="Chivo" charset="0"/>
                <a:cs typeface="Chivo" charset="0"/>
              </a:rPr>
              <a:t>_4_5_6_7</a:t>
            </a:r>
            <a:endParaRPr lang="en-US" altLang="en-US" sz="2400" dirty="0">
              <a:solidFill>
                <a:srgbClr val="87CDC8"/>
              </a:solidFill>
              <a:latin typeface="Chivo"/>
              <a:ea typeface="Chivo"/>
              <a:cs typeface="Chivo"/>
            </a:endParaRP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02FF2380-DAE4-4B12-98A5-070C3B73FF9F}"/>
              </a:ext>
            </a:extLst>
          </p:cNvPr>
          <p:cNvSpPr txBox="1"/>
          <p:nvPr/>
        </p:nvSpPr>
        <p:spPr>
          <a:xfrm>
            <a:off x="2319867" y="2615929"/>
            <a:ext cx="7552267" cy="3255186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914377">
              <a:lnSpc>
                <a:spcPct val="150000"/>
              </a:lnSpc>
              <a:defRPr/>
            </a:pP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Family category in Revit:</a:t>
            </a:r>
          </a:p>
          <a:p>
            <a:pPr defTabSz="914377">
              <a:lnSpc>
                <a:spcPct val="150000"/>
              </a:lnSpc>
              <a:defRPr/>
            </a:pP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Window – WIN</a:t>
            </a:r>
          </a:p>
          <a:p>
            <a:pPr defTabSz="914377">
              <a:lnSpc>
                <a:spcPct val="150000"/>
              </a:lnSpc>
              <a:defRPr/>
            </a:pP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Door – DO</a:t>
            </a:r>
          </a:p>
          <a:p>
            <a:pPr defTabSz="914377">
              <a:lnSpc>
                <a:spcPct val="150000"/>
              </a:lnSpc>
              <a:defRPr/>
            </a:pP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Ducts – DU</a:t>
            </a:r>
          </a:p>
          <a:p>
            <a:pPr defTabSz="914377">
              <a:lnSpc>
                <a:spcPct val="150000"/>
              </a:lnSpc>
              <a:defRPr/>
            </a:pP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Columns - COL</a:t>
            </a:r>
          </a:p>
          <a:p>
            <a:pPr defTabSz="914377">
              <a:lnSpc>
                <a:spcPct val="150000"/>
              </a:lnSpc>
              <a:defRPr/>
            </a:pPr>
            <a:endParaRPr lang="en-US" sz="2400" b="1" dirty="0">
              <a:solidFill>
                <a:srgbClr val="73635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F6F8798D-AFF4-4A89-BB78-73CDB5F5ED96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9418522" y="3586563"/>
            <a:ext cx="3382485" cy="33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61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5903223-B9D8-45BE-A98C-83F44F79D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55E37-2C35-4D3D-AE8A-2A275FCF1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none" lIns="0" tIns="0" rIns="0" bIns="0" rtlCol="0" anchor="b">
            <a:normAutofit fontScale="90000"/>
          </a:bodyPr>
          <a:lstStyle/>
          <a:p>
            <a:pPr algn="r"/>
            <a:r>
              <a:rPr lang="nl-NL" sz="5333" dirty="0">
                <a:solidFill>
                  <a:srgbClr val="87CDC8"/>
                </a:solidFill>
                <a:latin typeface="Chivo" charset="0"/>
                <a:ea typeface="Chivo" charset="0"/>
                <a:cs typeface="Chivo" charset="0"/>
              </a:rPr>
              <a:t>1_2_3_</a:t>
            </a:r>
            <a:r>
              <a:rPr lang="nl-NL" sz="12800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4</a:t>
            </a:r>
            <a:r>
              <a:rPr lang="nl-NL" sz="5333" dirty="0">
                <a:solidFill>
                  <a:srgbClr val="87CDC8"/>
                </a:solidFill>
                <a:latin typeface="Chivo" charset="0"/>
                <a:ea typeface="Chivo" charset="0"/>
                <a:cs typeface="Chivo" charset="0"/>
              </a:rPr>
              <a:t>_5_6_7</a:t>
            </a:r>
            <a:endParaRPr lang="en-US" altLang="en-US" sz="2400" dirty="0">
              <a:solidFill>
                <a:srgbClr val="87CDC8"/>
              </a:solidFill>
              <a:latin typeface="Chivo"/>
              <a:ea typeface="Chivo"/>
              <a:cs typeface="Chivo"/>
            </a:endParaRP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02FF2380-DAE4-4B12-98A5-070C3B73FF9F}"/>
              </a:ext>
            </a:extLst>
          </p:cNvPr>
          <p:cNvSpPr txBox="1"/>
          <p:nvPr/>
        </p:nvSpPr>
        <p:spPr>
          <a:xfrm>
            <a:off x="2319867" y="2615929"/>
            <a:ext cx="7552267" cy="3255186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914377">
              <a:lnSpc>
                <a:spcPct val="150000"/>
              </a:lnSpc>
              <a:defRPr/>
            </a:pP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Gedrag</a:t>
            </a: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 in Revit:</a:t>
            </a:r>
          </a:p>
          <a:p>
            <a:pPr defTabSz="914377">
              <a:lnSpc>
                <a:spcPct val="150000"/>
              </a:lnSpc>
              <a:defRPr/>
            </a:pP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Wall based - WB</a:t>
            </a:r>
          </a:p>
          <a:p>
            <a:pPr defTabSz="914377">
              <a:lnSpc>
                <a:spcPct val="150000"/>
              </a:lnSpc>
              <a:defRPr/>
            </a:pP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Floor based – FB</a:t>
            </a:r>
          </a:p>
          <a:p>
            <a:pPr defTabSz="914377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Unhosted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– UN</a:t>
            </a:r>
          </a:p>
          <a:p>
            <a:pPr defTabSz="914377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Workplane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based - WPB</a:t>
            </a:r>
          </a:p>
          <a:p>
            <a:pPr defTabSz="914377">
              <a:lnSpc>
                <a:spcPct val="150000"/>
              </a:lnSpc>
              <a:defRPr/>
            </a:pP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Face based - FB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DFD7873-D38D-4DF5-9235-CC4F15D64F1C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9418522" y="3586563"/>
            <a:ext cx="3382485" cy="33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1549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03512" y="0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5903223-B9D8-45BE-A98C-83F44F79D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55E37-2C35-4D3D-AE8A-2A275FCF1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none" lIns="0" tIns="0" rIns="0" bIns="0" rtlCol="0" anchor="b">
            <a:normAutofit fontScale="90000"/>
          </a:bodyPr>
          <a:lstStyle/>
          <a:p>
            <a:pPr algn="r"/>
            <a:r>
              <a:rPr lang="nl-NL" sz="5333" dirty="0">
                <a:solidFill>
                  <a:srgbClr val="87CDC8"/>
                </a:solidFill>
                <a:latin typeface="Chivo" charset="0"/>
                <a:ea typeface="Chivo" charset="0"/>
                <a:cs typeface="Chivo" charset="0"/>
              </a:rPr>
              <a:t>1_2_3_4_</a:t>
            </a:r>
            <a:r>
              <a:rPr lang="nl-NL" sz="12800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5</a:t>
            </a:r>
            <a:r>
              <a:rPr lang="nl-NL" sz="5333" dirty="0">
                <a:solidFill>
                  <a:srgbClr val="87CDC8"/>
                </a:solidFill>
                <a:latin typeface="Chivo" charset="0"/>
                <a:ea typeface="Chivo" charset="0"/>
                <a:cs typeface="Chivo" charset="0"/>
              </a:rPr>
              <a:t>_6_7</a:t>
            </a:r>
            <a:endParaRPr lang="en-US" altLang="en-US" sz="2400" dirty="0">
              <a:solidFill>
                <a:srgbClr val="87CDC8"/>
              </a:solidFill>
              <a:latin typeface="Chivo"/>
              <a:ea typeface="Chivo"/>
              <a:cs typeface="Chivo"/>
            </a:endParaRP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02FF2380-DAE4-4B12-98A5-070C3B73FF9F}"/>
              </a:ext>
            </a:extLst>
          </p:cNvPr>
          <p:cNvSpPr txBox="1"/>
          <p:nvPr/>
        </p:nvSpPr>
        <p:spPr>
          <a:xfrm>
            <a:off x="2319867" y="2615930"/>
            <a:ext cx="7552267" cy="270118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914377">
              <a:lnSpc>
                <a:spcPct val="150000"/>
              </a:lnSpc>
              <a:defRPr/>
            </a:pP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Tekstuele</a:t>
            </a: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 </a:t>
            </a: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omschrijving</a:t>
            </a: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:</a:t>
            </a:r>
          </a:p>
          <a:p>
            <a:pPr defTabSz="914377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Heldere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omschrijving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van het object.</a:t>
            </a:r>
          </a:p>
          <a:p>
            <a:pPr defTabSz="914377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Eventuele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specifieke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kenmerken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kunnen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worden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toegevoegd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met “-”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als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koppelteken</a:t>
            </a:r>
            <a:endParaRPr lang="en-US" sz="2400" dirty="0">
              <a:solidFill>
                <a:srgbClr val="736357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defTabSz="914377">
              <a:lnSpc>
                <a:spcPct val="150000"/>
              </a:lnSpc>
              <a:defRPr/>
            </a:pPr>
            <a:endParaRPr lang="en-US" sz="2400" b="1" dirty="0">
              <a:solidFill>
                <a:srgbClr val="73635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0E2A957-85CC-41F8-AB6A-4C63D29F8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9547" y="1906262"/>
            <a:ext cx="2120591" cy="212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0765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5903223-B9D8-45BE-A98C-83F44F79D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55E37-2C35-4D3D-AE8A-2A275FCF1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none" lIns="0" tIns="0" rIns="0" bIns="0" rtlCol="0" anchor="b">
            <a:normAutofit fontScale="90000"/>
          </a:bodyPr>
          <a:lstStyle/>
          <a:p>
            <a:pPr algn="r"/>
            <a:r>
              <a:rPr lang="nl-NL" sz="5333" dirty="0">
                <a:solidFill>
                  <a:srgbClr val="87CDC8"/>
                </a:solidFill>
                <a:latin typeface="Chivo" charset="0"/>
                <a:ea typeface="Chivo" charset="0"/>
                <a:cs typeface="Chivo" charset="0"/>
              </a:rPr>
              <a:t>1_2_3_4_5_</a:t>
            </a:r>
            <a:r>
              <a:rPr lang="nl-NL" sz="14266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6</a:t>
            </a:r>
            <a:r>
              <a:rPr lang="nl-NL" sz="5333" dirty="0">
                <a:solidFill>
                  <a:srgbClr val="87CDC8"/>
                </a:solidFill>
                <a:latin typeface="Chivo" charset="0"/>
                <a:ea typeface="Chivo" charset="0"/>
                <a:cs typeface="Chivo" charset="0"/>
              </a:rPr>
              <a:t>_7</a:t>
            </a:r>
            <a:endParaRPr lang="en-US" altLang="en-US" sz="2400" dirty="0">
              <a:solidFill>
                <a:srgbClr val="87CDC8"/>
              </a:solidFill>
              <a:latin typeface="Chivo"/>
              <a:ea typeface="Chivo"/>
              <a:cs typeface="Chivo"/>
            </a:endParaRP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02FF2380-DAE4-4B12-98A5-070C3B73FF9F}"/>
              </a:ext>
            </a:extLst>
          </p:cNvPr>
          <p:cNvSpPr txBox="1"/>
          <p:nvPr/>
        </p:nvSpPr>
        <p:spPr>
          <a:xfrm>
            <a:off x="2319867" y="2615930"/>
            <a:ext cx="7552267" cy="214719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914377">
              <a:lnSpc>
                <a:spcPct val="150000"/>
              </a:lnSpc>
              <a:defRPr/>
            </a:pP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Afkorting</a:t>
            </a: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 </a:t>
            </a: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fabrikant</a:t>
            </a:r>
            <a:endParaRPr lang="en-US" sz="2400" b="1" dirty="0">
              <a:solidFill>
                <a:srgbClr val="73635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  <a:p>
            <a:pPr defTabSz="914377">
              <a:lnSpc>
                <a:spcPct val="150000"/>
              </a:lnSpc>
              <a:defRPr/>
            </a:pP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Kan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zelf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worden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gekozen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door de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fabrikant</a:t>
            </a:r>
            <a:endParaRPr lang="en-US" sz="2400" dirty="0">
              <a:solidFill>
                <a:srgbClr val="736357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defTabSz="914377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Geen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fabrikant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? =&gt; gen</a:t>
            </a:r>
          </a:p>
          <a:p>
            <a:pPr defTabSz="914377">
              <a:lnSpc>
                <a:spcPct val="150000"/>
              </a:lnSpc>
              <a:defRPr/>
            </a:pPr>
            <a:endParaRPr lang="en-US" sz="2400" b="1" dirty="0">
              <a:solidFill>
                <a:srgbClr val="73635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2810A4C-AE02-4ED2-B003-4490035C6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1168" y="2017912"/>
            <a:ext cx="2210832" cy="2008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2619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5903223-B9D8-45BE-A98C-83F44F79D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55E37-2C35-4D3D-AE8A-2A275FCF1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none" lIns="0" tIns="0" rIns="0" bIns="0" rtlCol="0" anchor="b">
            <a:normAutofit fontScale="90000"/>
          </a:bodyPr>
          <a:lstStyle/>
          <a:p>
            <a:pPr algn="r"/>
            <a:r>
              <a:rPr lang="nl-NL" sz="5333" dirty="0">
                <a:solidFill>
                  <a:srgbClr val="87CDC8"/>
                </a:solidFill>
                <a:latin typeface="Chivo" charset="0"/>
                <a:ea typeface="Chivo" charset="0"/>
                <a:cs typeface="Chivo" charset="0"/>
              </a:rPr>
              <a:t>1_2_3_4_5_6_</a:t>
            </a:r>
            <a:r>
              <a:rPr lang="nl-NL" sz="12800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7</a:t>
            </a:r>
            <a:endParaRPr lang="en-US" altLang="en-US" sz="12800" dirty="0">
              <a:solidFill>
                <a:srgbClr val="00A99D"/>
              </a:solidFill>
              <a:latin typeface="Chivo"/>
              <a:ea typeface="Chivo"/>
              <a:cs typeface="Chivo"/>
            </a:endParaRP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02FF2380-DAE4-4B12-98A5-070C3B73FF9F}"/>
              </a:ext>
            </a:extLst>
          </p:cNvPr>
          <p:cNvSpPr txBox="1"/>
          <p:nvPr/>
        </p:nvSpPr>
        <p:spPr>
          <a:xfrm>
            <a:off x="2319867" y="2615930"/>
            <a:ext cx="7552267" cy="214719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914377">
              <a:lnSpc>
                <a:spcPct val="150000"/>
              </a:lnSpc>
              <a:defRPr/>
            </a:pP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Afkorting</a:t>
            </a: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 content </a:t>
            </a: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bouwer</a:t>
            </a:r>
            <a:endParaRPr lang="en-US" sz="2400" b="1" dirty="0">
              <a:solidFill>
                <a:srgbClr val="73635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  <a:p>
            <a:pPr defTabSz="914377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Partij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die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verantwoordelijk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is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voor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de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inhoud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van de content</a:t>
            </a:r>
          </a:p>
          <a:p>
            <a:pPr defTabSz="914377">
              <a:lnSpc>
                <a:spcPct val="150000"/>
              </a:lnSpc>
              <a:defRPr/>
            </a:pPr>
            <a:endParaRPr lang="en-US" sz="2400" b="1" dirty="0">
              <a:solidFill>
                <a:srgbClr val="73635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9C9FFC08-93C7-4930-A893-E356084E4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3027" y="2054947"/>
            <a:ext cx="1971907" cy="197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242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5903223-B9D8-45BE-A98C-83F44F79D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55E37-2C35-4D3D-AE8A-2A275FCF1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none" lIns="0" tIns="0" rIns="0" bIns="0" rtlCol="0" anchor="b">
            <a:normAutofit/>
          </a:bodyPr>
          <a:lstStyle/>
          <a:p>
            <a:pPr algn="r"/>
            <a:r>
              <a:rPr lang="nl-NL" sz="5333" u="sng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Naamgeving materialen</a:t>
            </a:r>
            <a:endParaRPr lang="en-US" altLang="en-US" sz="2400" u="sng" dirty="0">
              <a:solidFill>
                <a:srgbClr val="00A99D"/>
              </a:solidFill>
              <a:latin typeface="Chivo"/>
              <a:ea typeface="Chivo"/>
              <a:cs typeface="Chivo"/>
            </a:endParaRPr>
          </a:p>
        </p:txBody>
      </p:sp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204DAC4D-688A-481C-99FF-6E16AF8AAE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4" name="Groep 3">
            <a:extLst>
              <a:ext uri="{FF2B5EF4-FFF2-40B4-BE49-F238E27FC236}">
                <a16:creationId xmlns:a16="http://schemas.microsoft.com/office/drawing/2014/main" id="{141B39B2-F73A-4C66-9B4F-B2CE5AAC9E82}"/>
              </a:ext>
            </a:extLst>
          </p:cNvPr>
          <p:cNvGrpSpPr/>
          <p:nvPr/>
        </p:nvGrpSpPr>
        <p:grpSpPr>
          <a:xfrm>
            <a:off x="3418693" y="3645024"/>
            <a:ext cx="5354614" cy="1582872"/>
            <a:chOff x="3146127" y="3369399"/>
            <a:chExt cx="4015961" cy="1187154"/>
          </a:xfrm>
        </p:grpSpPr>
        <p:pic>
          <p:nvPicPr>
            <p:cNvPr id="13" name="Afbeelding 12">
              <a:extLst>
                <a:ext uri="{FF2B5EF4-FFF2-40B4-BE49-F238E27FC236}">
                  <a16:creationId xmlns:a16="http://schemas.microsoft.com/office/drawing/2014/main" id="{67687052-390B-4A9C-A201-B8A2BC3D21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3894101" y="3522324"/>
              <a:ext cx="510007" cy="510007"/>
            </a:xfrm>
            <a:prstGeom prst="rect">
              <a:avLst/>
            </a:prstGeom>
          </p:spPr>
        </p:pic>
        <p:pic>
          <p:nvPicPr>
            <p:cNvPr id="14" name="Picture 2" descr="https://image.flaticon.com/icons/png/128/44/44386.png">
              <a:extLst>
                <a:ext uri="{FF2B5EF4-FFF2-40B4-BE49-F238E27FC236}">
                  <a16:creationId xmlns:a16="http://schemas.microsoft.com/office/drawing/2014/main" id="{085774B7-7EF2-4075-B53F-82B014057D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6127" y="3522323"/>
              <a:ext cx="518382" cy="5183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Afbeelding 15" descr="Afbeelding met object&#10;&#10;Beschrijving is gegenereerd met hoge betrouwbaarheid">
              <a:extLst>
                <a:ext uri="{FF2B5EF4-FFF2-40B4-BE49-F238E27FC236}">
                  <a16:creationId xmlns:a16="http://schemas.microsoft.com/office/drawing/2014/main" id="{FD1F71A0-1645-4A56-91CC-19AFFDD83D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47850" y="3457394"/>
              <a:ext cx="605180" cy="605180"/>
            </a:xfrm>
            <a:prstGeom prst="rect">
              <a:avLst/>
            </a:prstGeom>
          </p:spPr>
        </p:pic>
        <p:pic>
          <p:nvPicPr>
            <p:cNvPr id="17" name="Afbeelding 16">
              <a:extLst>
                <a:ext uri="{FF2B5EF4-FFF2-40B4-BE49-F238E27FC236}">
                  <a16:creationId xmlns:a16="http://schemas.microsoft.com/office/drawing/2014/main" id="{73417406-B218-4515-B23E-405B6AD5A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451759" y="3375184"/>
              <a:ext cx="846942" cy="769600"/>
            </a:xfrm>
            <a:prstGeom prst="rect">
              <a:avLst/>
            </a:prstGeom>
          </p:spPr>
        </p:pic>
        <p:pic>
          <p:nvPicPr>
            <p:cNvPr id="18" name="Afbeelding 17">
              <a:extLst>
                <a:ext uri="{FF2B5EF4-FFF2-40B4-BE49-F238E27FC236}">
                  <a16:creationId xmlns:a16="http://schemas.microsoft.com/office/drawing/2014/main" id="{E8EBCC03-2719-4C38-BEF1-02D3601BB7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468913" y="3369399"/>
              <a:ext cx="693175" cy="693175"/>
            </a:xfrm>
            <a:prstGeom prst="rect">
              <a:avLst/>
            </a:prstGeom>
          </p:spPr>
        </p:pic>
        <p:sp>
          <p:nvSpPr>
            <p:cNvPr id="20" name="TextBox 6">
              <a:extLst>
                <a:ext uri="{FF2B5EF4-FFF2-40B4-BE49-F238E27FC236}">
                  <a16:creationId xmlns:a16="http://schemas.microsoft.com/office/drawing/2014/main" id="{9B8E4C4B-2244-41FF-A83E-995AB91C68F4}"/>
                </a:ext>
              </a:extLst>
            </p:cNvPr>
            <p:cNvSpPr txBox="1"/>
            <p:nvPr/>
          </p:nvSpPr>
          <p:spPr>
            <a:xfrm>
              <a:off x="3689079" y="3772878"/>
              <a:ext cx="364399" cy="3725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4377">
                <a:lnSpc>
                  <a:spcPct val="150000"/>
                </a:lnSpc>
                <a:defRPr/>
              </a:pPr>
              <a:r>
                <a:rPr lang="en-US" sz="2400" b="1" dirty="0">
                  <a:solidFill>
                    <a:srgbClr val="736357"/>
                  </a:solidFill>
                  <a:latin typeface="Calibri" panose="020F0502020204030204"/>
                  <a:ea typeface="Open Sans Semibold" charset="0"/>
                  <a:cs typeface="Open Sans Semibold" charset="0"/>
                </a:rPr>
                <a:t>_</a:t>
              </a:r>
            </a:p>
          </p:txBody>
        </p:sp>
        <p:sp>
          <p:nvSpPr>
            <p:cNvPr id="21" name="TextBox 6">
              <a:extLst>
                <a:ext uri="{FF2B5EF4-FFF2-40B4-BE49-F238E27FC236}">
                  <a16:creationId xmlns:a16="http://schemas.microsoft.com/office/drawing/2014/main" id="{9DB019EC-D11F-42A7-87DC-728B06A8B597}"/>
                </a:ext>
              </a:extLst>
            </p:cNvPr>
            <p:cNvSpPr txBox="1"/>
            <p:nvPr/>
          </p:nvSpPr>
          <p:spPr>
            <a:xfrm>
              <a:off x="4398905" y="3772878"/>
              <a:ext cx="364399" cy="3725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4377">
                <a:lnSpc>
                  <a:spcPct val="150000"/>
                </a:lnSpc>
                <a:defRPr/>
              </a:pPr>
              <a:r>
                <a:rPr lang="en-US" sz="2400" b="1" dirty="0">
                  <a:solidFill>
                    <a:prstClr val="black"/>
                  </a:solidFill>
                  <a:latin typeface="Calibri" panose="020F0502020204030204"/>
                </a:rPr>
                <a:t>_</a:t>
              </a:r>
            </a:p>
          </p:txBody>
        </p:sp>
        <p:sp>
          <p:nvSpPr>
            <p:cNvPr id="25" name="TextBox 6">
              <a:extLst>
                <a:ext uri="{FF2B5EF4-FFF2-40B4-BE49-F238E27FC236}">
                  <a16:creationId xmlns:a16="http://schemas.microsoft.com/office/drawing/2014/main" id="{9B17725C-DA5E-4052-B9EA-27AD925E0BB9}"/>
                </a:ext>
              </a:extLst>
            </p:cNvPr>
            <p:cNvSpPr txBox="1"/>
            <p:nvPr/>
          </p:nvSpPr>
          <p:spPr>
            <a:xfrm>
              <a:off x="6224553" y="3777328"/>
              <a:ext cx="364399" cy="3725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4377">
                <a:lnSpc>
                  <a:spcPct val="150000"/>
                </a:lnSpc>
                <a:defRPr/>
              </a:pPr>
              <a:r>
                <a:rPr lang="en-US" sz="2400" b="1" dirty="0">
                  <a:solidFill>
                    <a:srgbClr val="736357"/>
                  </a:solidFill>
                  <a:latin typeface="Calibri" panose="020F0502020204030204"/>
                  <a:ea typeface="Open Sans Semibold" charset="0"/>
                  <a:cs typeface="Open Sans Semibold" charset="0"/>
                </a:rPr>
                <a:t>_</a:t>
              </a:r>
            </a:p>
          </p:txBody>
        </p:sp>
        <p:sp>
          <p:nvSpPr>
            <p:cNvPr id="26" name="TextBox 6">
              <a:extLst>
                <a:ext uri="{FF2B5EF4-FFF2-40B4-BE49-F238E27FC236}">
                  <a16:creationId xmlns:a16="http://schemas.microsoft.com/office/drawing/2014/main" id="{7711CF54-B5C0-45DD-82E8-4E43B8A001D0}"/>
                </a:ext>
              </a:extLst>
            </p:cNvPr>
            <p:cNvSpPr txBox="1"/>
            <p:nvPr/>
          </p:nvSpPr>
          <p:spPr>
            <a:xfrm>
              <a:off x="5312060" y="3777328"/>
              <a:ext cx="364399" cy="3725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4377">
                <a:lnSpc>
                  <a:spcPct val="150000"/>
                </a:lnSpc>
                <a:defRPr/>
              </a:pPr>
              <a:r>
                <a:rPr lang="en-US" sz="2400" b="1" dirty="0">
                  <a:solidFill>
                    <a:srgbClr val="736357"/>
                  </a:solidFill>
                  <a:latin typeface="Calibri" panose="020F0502020204030204"/>
                  <a:ea typeface="Open Sans Semibold" charset="0"/>
                  <a:cs typeface="Open Sans Semibold" charset="0"/>
                </a:rPr>
                <a:t>_</a:t>
              </a:r>
            </a:p>
          </p:txBody>
        </p:sp>
        <p:sp>
          <p:nvSpPr>
            <p:cNvPr id="27" name="TextBox 6">
              <a:extLst>
                <a:ext uri="{FF2B5EF4-FFF2-40B4-BE49-F238E27FC236}">
                  <a16:creationId xmlns:a16="http://schemas.microsoft.com/office/drawing/2014/main" id="{34CBBE24-485E-4932-8A20-D4C2EAF2E450}"/>
                </a:ext>
              </a:extLst>
            </p:cNvPr>
            <p:cNvSpPr txBox="1"/>
            <p:nvPr/>
          </p:nvSpPr>
          <p:spPr>
            <a:xfrm>
              <a:off x="3199139" y="4179549"/>
              <a:ext cx="364399" cy="3725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4377">
                <a:lnSpc>
                  <a:spcPct val="150000"/>
                </a:lnSpc>
                <a:defRPr/>
              </a:pPr>
              <a:r>
                <a:rPr lang="en-US" sz="2400" b="1" dirty="0">
                  <a:solidFill>
                    <a:srgbClr val="736357"/>
                  </a:solidFill>
                  <a:latin typeface="Calibri" panose="020F0502020204030204"/>
                  <a:ea typeface="Open Sans Semibold" charset="0"/>
                  <a:cs typeface="Open Sans Semibold" charset="0"/>
                </a:rPr>
                <a:t>1</a:t>
              </a:r>
            </a:p>
          </p:txBody>
        </p:sp>
        <p:sp>
          <p:nvSpPr>
            <p:cNvPr id="28" name="TextBox 6">
              <a:extLst>
                <a:ext uri="{FF2B5EF4-FFF2-40B4-BE49-F238E27FC236}">
                  <a16:creationId xmlns:a16="http://schemas.microsoft.com/office/drawing/2014/main" id="{AA69408C-13ED-43D4-BC0F-262DF0A084D6}"/>
                </a:ext>
              </a:extLst>
            </p:cNvPr>
            <p:cNvSpPr txBox="1"/>
            <p:nvPr/>
          </p:nvSpPr>
          <p:spPr>
            <a:xfrm>
              <a:off x="3960041" y="4179549"/>
              <a:ext cx="364399" cy="3725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4377">
                <a:lnSpc>
                  <a:spcPct val="150000"/>
                </a:lnSpc>
                <a:defRPr/>
              </a:pPr>
              <a:r>
                <a:rPr lang="en-US" sz="2400" b="1" dirty="0">
                  <a:solidFill>
                    <a:srgbClr val="736357"/>
                  </a:solidFill>
                  <a:latin typeface="Calibri" panose="020F0502020204030204"/>
                </a:rPr>
                <a:t>2</a:t>
              </a:r>
            </a:p>
          </p:txBody>
        </p:sp>
        <p:sp>
          <p:nvSpPr>
            <p:cNvPr id="31" name="TextBox 6">
              <a:extLst>
                <a:ext uri="{FF2B5EF4-FFF2-40B4-BE49-F238E27FC236}">
                  <a16:creationId xmlns:a16="http://schemas.microsoft.com/office/drawing/2014/main" id="{27F444A2-90CB-4B9E-99A2-8E8445BE5954}"/>
                </a:ext>
              </a:extLst>
            </p:cNvPr>
            <p:cNvSpPr txBox="1"/>
            <p:nvPr/>
          </p:nvSpPr>
          <p:spPr>
            <a:xfrm>
              <a:off x="5697380" y="4183999"/>
              <a:ext cx="364399" cy="3725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4377">
                <a:lnSpc>
                  <a:spcPct val="150000"/>
                </a:lnSpc>
                <a:defRPr/>
              </a:pPr>
              <a:r>
                <a:rPr lang="en-US" sz="2400" b="1" dirty="0">
                  <a:solidFill>
                    <a:srgbClr val="736357"/>
                  </a:solidFill>
                  <a:latin typeface="Calibri" panose="020F0502020204030204"/>
                  <a:ea typeface="Open Sans Semibold" charset="0"/>
                  <a:cs typeface="Open Sans Semibold" charset="0"/>
                </a:rPr>
                <a:t>4</a:t>
              </a:r>
            </a:p>
          </p:txBody>
        </p:sp>
        <p:sp>
          <p:nvSpPr>
            <p:cNvPr id="32" name="TextBox 6">
              <a:extLst>
                <a:ext uri="{FF2B5EF4-FFF2-40B4-BE49-F238E27FC236}">
                  <a16:creationId xmlns:a16="http://schemas.microsoft.com/office/drawing/2014/main" id="{9997E2CA-6118-4281-B6DF-5903C0EBEF20}"/>
                </a:ext>
              </a:extLst>
            </p:cNvPr>
            <p:cNvSpPr txBox="1"/>
            <p:nvPr/>
          </p:nvSpPr>
          <p:spPr>
            <a:xfrm>
              <a:off x="4778483" y="4183999"/>
              <a:ext cx="364399" cy="3725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4377">
                <a:lnSpc>
                  <a:spcPct val="150000"/>
                </a:lnSpc>
                <a:defRPr/>
              </a:pPr>
              <a:r>
                <a:rPr lang="en-US" sz="2400" b="1" dirty="0">
                  <a:solidFill>
                    <a:srgbClr val="736357"/>
                  </a:solidFill>
                  <a:latin typeface="Calibri" panose="020F0502020204030204"/>
                  <a:ea typeface="Open Sans Semibold" charset="0"/>
                  <a:cs typeface="Open Sans Semibold" charset="0"/>
                </a:rPr>
                <a:t>3</a:t>
              </a:r>
            </a:p>
          </p:txBody>
        </p:sp>
        <p:sp>
          <p:nvSpPr>
            <p:cNvPr id="57" name="TextBox 6">
              <a:extLst>
                <a:ext uri="{FF2B5EF4-FFF2-40B4-BE49-F238E27FC236}">
                  <a16:creationId xmlns:a16="http://schemas.microsoft.com/office/drawing/2014/main" id="{4D37CDC7-4DEE-4463-A5F9-B4C23C668C7B}"/>
                </a:ext>
              </a:extLst>
            </p:cNvPr>
            <p:cNvSpPr txBox="1"/>
            <p:nvPr/>
          </p:nvSpPr>
          <p:spPr>
            <a:xfrm>
              <a:off x="6616277" y="4183999"/>
              <a:ext cx="364399" cy="3725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4377">
                <a:lnSpc>
                  <a:spcPct val="150000"/>
                </a:lnSpc>
                <a:defRPr/>
              </a:pPr>
              <a:r>
                <a:rPr lang="en-US" sz="2400" b="1" dirty="0">
                  <a:solidFill>
                    <a:srgbClr val="736357"/>
                  </a:solidFill>
                  <a:latin typeface="Calibri" panose="020F0502020204030204"/>
                  <a:ea typeface="Open Sans Semibold" charset="0"/>
                  <a:cs typeface="Open Sans Semibold" charset="0"/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43537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5903223-B9D8-45BE-A98C-83F44F79D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55E37-2C35-4D3D-AE8A-2A275FCF1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none" lIns="0" tIns="0" rIns="0" bIns="0" rtlCol="0" anchor="b">
            <a:normAutofit fontScale="90000"/>
          </a:bodyPr>
          <a:lstStyle/>
          <a:p>
            <a:pPr algn="r"/>
            <a:r>
              <a:rPr lang="nl-NL" sz="12800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1</a:t>
            </a:r>
            <a:r>
              <a:rPr lang="nl-NL" sz="5333" dirty="0">
                <a:solidFill>
                  <a:srgbClr val="87CDC8"/>
                </a:solidFill>
                <a:latin typeface="Chivo" charset="0"/>
                <a:ea typeface="Chivo" charset="0"/>
                <a:cs typeface="Chivo" charset="0"/>
              </a:rPr>
              <a:t>_2_3_4_5_6</a:t>
            </a:r>
            <a:endParaRPr lang="en-US" altLang="en-US" sz="2400" dirty="0">
              <a:solidFill>
                <a:srgbClr val="87CDC8"/>
              </a:solidFill>
              <a:latin typeface="Chivo"/>
              <a:ea typeface="Chivo"/>
              <a:cs typeface="Chivo"/>
            </a:endParaRP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02FF2380-DAE4-4B12-98A5-070C3B73FF9F}"/>
              </a:ext>
            </a:extLst>
          </p:cNvPr>
          <p:cNvSpPr txBox="1"/>
          <p:nvPr/>
        </p:nvSpPr>
        <p:spPr>
          <a:xfrm>
            <a:off x="2319867" y="2615930"/>
            <a:ext cx="7552267" cy="103919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914377">
              <a:lnSpc>
                <a:spcPct val="150000"/>
              </a:lnSpc>
              <a:defRPr/>
            </a:pP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LANDCODE:</a:t>
            </a:r>
          </a:p>
          <a:p>
            <a:pPr defTabSz="914377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Voor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welk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land is het material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geschikt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?</a:t>
            </a:r>
          </a:p>
        </p:txBody>
      </p:sp>
      <p:pic>
        <p:nvPicPr>
          <p:cNvPr id="1026" name="Picture 2" descr="https://image.flaticon.com/icons/png/128/44/44386.png">
            <a:extLst>
              <a:ext uri="{FF2B5EF4-FFF2-40B4-BE49-F238E27FC236}">
                <a16:creationId xmlns:a16="http://schemas.microsoft.com/office/drawing/2014/main" id="{AFCA2AF0-3628-41A2-89A5-914290B29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2333" y="2287209"/>
            <a:ext cx="1625600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65779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5903223-B9D8-45BE-A98C-83F44F79D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55E37-2C35-4D3D-AE8A-2A275FCF1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none" lIns="0" tIns="0" rIns="0" bIns="0" rtlCol="0" anchor="b">
            <a:normAutofit fontScale="90000"/>
          </a:bodyPr>
          <a:lstStyle/>
          <a:p>
            <a:pPr algn="r"/>
            <a:r>
              <a:rPr lang="nl-NL" sz="5333" dirty="0">
                <a:solidFill>
                  <a:srgbClr val="87CDC8"/>
                </a:solidFill>
                <a:latin typeface="Chivo" charset="0"/>
                <a:ea typeface="Chivo" charset="0"/>
                <a:cs typeface="Chivo" charset="0"/>
              </a:rPr>
              <a:t>1_</a:t>
            </a:r>
            <a:r>
              <a:rPr lang="nl-NL" sz="14266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2</a:t>
            </a:r>
            <a:r>
              <a:rPr lang="nl-NL" sz="5333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_</a:t>
            </a:r>
            <a:r>
              <a:rPr lang="nl-NL" sz="5333" dirty="0">
                <a:solidFill>
                  <a:srgbClr val="87CDC8"/>
                </a:solidFill>
                <a:latin typeface="Chivo" charset="0"/>
                <a:ea typeface="Chivo" charset="0"/>
                <a:cs typeface="Chivo" charset="0"/>
              </a:rPr>
              <a:t>3_4_5_6</a:t>
            </a:r>
            <a:endParaRPr lang="en-US" altLang="en-US" sz="2400" dirty="0">
              <a:solidFill>
                <a:srgbClr val="87CDC8"/>
              </a:solidFill>
              <a:latin typeface="Chivo"/>
              <a:ea typeface="Chivo"/>
              <a:cs typeface="Chivo"/>
            </a:endParaRP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02FF2380-DAE4-4B12-98A5-070C3B73FF9F}"/>
              </a:ext>
            </a:extLst>
          </p:cNvPr>
          <p:cNvSpPr txBox="1"/>
          <p:nvPr/>
        </p:nvSpPr>
        <p:spPr>
          <a:xfrm>
            <a:off x="2319867" y="2615930"/>
            <a:ext cx="7552267" cy="103919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914377">
              <a:lnSpc>
                <a:spcPct val="150000"/>
              </a:lnSpc>
              <a:defRPr/>
            </a:pP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Classificatie</a:t>
            </a: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:</a:t>
            </a:r>
          </a:p>
          <a:p>
            <a:pPr defTabSz="914377">
              <a:lnSpc>
                <a:spcPct val="150000"/>
              </a:lnSpc>
              <a:defRPr/>
            </a:pP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NL-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SfB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code,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tabel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3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48610F9-CB41-470F-9AED-7A33B3524E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085608" y="1810387"/>
            <a:ext cx="1970064" cy="1970064"/>
          </a:xfrm>
          <a:prstGeom prst="rect">
            <a:avLst/>
          </a:prstGeom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D66621A4-2EA9-4B7F-B4B6-47D1840770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604" y="2210460"/>
            <a:ext cx="3582858" cy="444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2015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5903223-B9D8-45BE-A98C-83F44F79D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55E37-2C35-4D3D-AE8A-2A275FCF1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none" lIns="0" tIns="0" rIns="0" bIns="0" rtlCol="0" anchor="b">
            <a:normAutofit fontScale="90000"/>
          </a:bodyPr>
          <a:lstStyle/>
          <a:p>
            <a:pPr algn="r"/>
            <a:r>
              <a:rPr lang="nl-NL" sz="5333" dirty="0">
                <a:solidFill>
                  <a:srgbClr val="87CDC8"/>
                </a:solidFill>
                <a:latin typeface="Chivo" charset="0"/>
                <a:ea typeface="Chivo" charset="0"/>
                <a:cs typeface="Chivo" charset="0"/>
              </a:rPr>
              <a:t>1_2_</a:t>
            </a:r>
            <a:r>
              <a:rPr lang="nl-NL" sz="12800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3</a:t>
            </a:r>
            <a:r>
              <a:rPr lang="nl-NL" sz="5333" dirty="0">
                <a:solidFill>
                  <a:srgbClr val="87CDC8"/>
                </a:solidFill>
                <a:latin typeface="Chivo" charset="0"/>
                <a:ea typeface="Chivo" charset="0"/>
                <a:cs typeface="Chivo" charset="0"/>
              </a:rPr>
              <a:t>_4_5_6</a:t>
            </a:r>
            <a:endParaRPr lang="en-US" altLang="en-US" sz="2400" dirty="0">
              <a:solidFill>
                <a:srgbClr val="87CDC8"/>
              </a:solidFill>
              <a:latin typeface="Chivo"/>
              <a:ea typeface="Chivo"/>
              <a:cs typeface="Chivo"/>
            </a:endParaRP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02FF2380-DAE4-4B12-98A5-070C3B73FF9F}"/>
              </a:ext>
            </a:extLst>
          </p:cNvPr>
          <p:cNvSpPr txBox="1"/>
          <p:nvPr/>
        </p:nvSpPr>
        <p:spPr>
          <a:xfrm>
            <a:off x="2319867" y="2615930"/>
            <a:ext cx="7552267" cy="214719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914377">
              <a:lnSpc>
                <a:spcPct val="150000"/>
              </a:lnSpc>
              <a:defRPr/>
            </a:pP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Tekstuele</a:t>
            </a: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 </a:t>
            </a: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omschrijving</a:t>
            </a: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:</a:t>
            </a:r>
          </a:p>
          <a:p>
            <a:pPr defTabSz="914377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Omschrijving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van het material.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Eventueel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“-”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als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koppelteken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gebruiken</a:t>
            </a:r>
            <a:endParaRPr lang="en-US" sz="2400" dirty="0">
              <a:solidFill>
                <a:srgbClr val="736357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defTabSz="914377">
              <a:lnSpc>
                <a:spcPct val="150000"/>
              </a:lnSpc>
              <a:defRPr/>
            </a:pPr>
            <a:endParaRPr lang="en-US" sz="2400" b="1" dirty="0">
              <a:solidFill>
                <a:srgbClr val="73635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0E2A957-85CC-41F8-AB6A-4C63D29F8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9547" y="1906262"/>
            <a:ext cx="2120591" cy="212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7903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5903223-B9D8-45BE-A98C-83F44F79D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55E37-2C35-4D3D-AE8A-2A275FCF1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none" lIns="0" tIns="0" rIns="0" bIns="0" rtlCol="0" anchor="b">
            <a:normAutofit fontScale="90000"/>
          </a:bodyPr>
          <a:lstStyle/>
          <a:p>
            <a:pPr algn="r"/>
            <a:r>
              <a:rPr lang="nl-NL" sz="5333" dirty="0">
                <a:solidFill>
                  <a:srgbClr val="87CDC8"/>
                </a:solidFill>
                <a:latin typeface="Chivo" charset="0"/>
                <a:ea typeface="Chivo" charset="0"/>
                <a:cs typeface="Chivo" charset="0"/>
              </a:rPr>
              <a:t>1_2_3_</a:t>
            </a:r>
            <a:r>
              <a:rPr lang="nl-NL" sz="14266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4</a:t>
            </a:r>
            <a:r>
              <a:rPr lang="nl-NL" sz="5333" dirty="0">
                <a:solidFill>
                  <a:srgbClr val="87CDC8"/>
                </a:solidFill>
                <a:latin typeface="Chivo" charset="0"/>
                <a:ea typeface="Chivo" charset="0"/>
                <a:cs typeface="Chivo" charset="0"/>
              </a:rPr>
              <a:t>_5</a:t>
            </a:r>
            <a:endParaRPr lang="en-US" altLang="en-US" sz="2400" dirty="0">
              <a:solidFill>
                <a:srgbClr val="87CDC8"/>
              </a:solidFill>
              <a:latin typeface="Chivo"/>
              <a:ea typeface="Chivo"/>
              <a:cs typeface="Chivo"/>
            </a:endParaRP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02FF2380-DAE4-4B12-98A5-070C3B73FF9F}"/>
              </a:ext>
            </a:extLst>
          </p:cNvPr>
          <p:cNvSpPr txBox="1"/>
          <p:nvPr/>
        </p:nvSpPr>
        <p:spPr>
          <a:xfrm>
            <a:off x="2319867" y="2615930"/>
            <a:ext cx="7552267" cy="270118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914377">
              <a:lnSpc>
                <a:spcPct val="150000"/>
              </a:lnSpc>
              <a:defRPr/>
            </a:pP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Kenmerkende</a:t>
            </a: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 features</a:t>
            </a:r>
          </a:p>
          <a:p>
            <a:pPr defTabSz="914377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Specifieke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voor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het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materiaal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kenmerkende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features,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zoals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RGB-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kleur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isolatiewaarde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materiaalkwaliteit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etc.</a:t>
            </a:r>
          </a:p>
          <a:p>
            <a:pPr defTabSz="914377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Eventueel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“-”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als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koppelteken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gebruiken</a:t>
            </a:r>
            <a:endParaRPr lang="en-US" sz="2400" dirty="0">
              <a:solidFill>
                <a:srgbClr val="736357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defTabSz="914377">
              <a:lnSpc>
                <a:spcPct val="150000"/>
              </a:lnSpc>
              <a:defRPr/>
            </a:pPr>
            <a:endParaRPr lang="en-US" sz="2400" b="1" dirty="0">
              <a:solidFill>
                <a:srgbClr val="73635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2810A4C-AE02-4ED2-B003-4490035C6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2113" y="2017912"/>
            <a:ext cx="2008941" cy="2008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8305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5903223-B9D8-45BE-A98C-83F44F79D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55E37-2C35-4D3D-AE8A-2A275FCF1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none" lIns="0" tIns="0" rIns="0" bIns="0" rtlCol="0" anchor="b">
            <a:normAutofit fontScale="90000"/>
          </a:bodyPr>
          <a:lstStyle/>
          <a:p>
            <a:pPr algn="r"/>
            <a:r>
              <a:rPr lang="nl-NL" sz="5333" dirty="0">
                <a:solidFill>
                  <a:srgbClr val="87CDC8"/>
                </a:solidFill>
                <a:latin typeface="Chivo" charset="0"/>
                <a:ea typeface="Chivo" charset="0"/>
                <a:cs typeface="Chivo" charset="0"/>
              </a:rPr>
              <a:t>1_2_3_4_</a:t>
            </a:r>
            <a:r>
              <a:rPr lang="nl-NL" sz="14266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5</a:t>
            </a:r>
            <a:r>
              <a:rPr lang="nl-NL" sz="5333" dirty="0">
                <a:solidFill>
                  <a:srgbClr val="87CDC8"/>
                </a:solidFill>
                <a:latin typeface="Chivo" charset="0"/>
                <a:ea typeface="Chivo" charset="0"/>
                <a:cs typeface="Chivo" charset="0"/>
              </a:rPr>
              <a:t>_6</a:t>
            </a:r>
            <a:endParaRPr lang="en-US" altLang="en-US" sz="2400" dirty="0">
              <a:solidFill>
                <a:srgbClr val="87CDC8"/>
              </a:solidFill>
              <a:latin typeface="Chivo"/>
              <a:ea typeface="Chivo"/>
              <a:cs typeface="Chivo"/>
            </a:endParaRP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02FF2380-DAE4-4B12-98A5-070C3B73FF9F}"/>
              </a:ext>
            </a:extLst>
          </p:cNvPr>
          <p:cNvSpPr txBox="1"/>
          <p:nvPr/>
        </p:nvSpPr>
        <p:spPr>
          <a:xfrm>
            <a:off x="2319867" y="2615930"/>
            <a:ext cx="7552267" cy="159319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914377">
              <a:lnSpc>
                <a:spcPct val="150000"/>
              </a:lnSpc>
              <a:defRPr/>
            </a:pP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Afkorting</a:t>
            </a: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 </a:t>
            </a: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fabrikant</a:t>
            </a:r>
            <a:endParaRPr lang="en-US" sz="2400" b="1" dirty="0">
              <a:solidFill>
                <a:srgbClr val="73635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  <a:p>
            <a:pPr defTabSz="914377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Geen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fabrikant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? =&gt; gen</a:t>
            </a:r>
          </a:p>
          <a:p>
            <a:pPr defTabSz="914377">
              <a:lnSpc>
                <a:spcPct val="150000"/>
              </a:lnSpc>
              <a:defRPr/>
            </a:pPr>
            <a:endParaRPr lang="en-US" sz="2400" b="1" dirty="0">
              <a:solidFill>
                <a:srgbClr val="73635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2810A4C-AE02-4ED2-B003-4490035C6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1168" y="2017912"/>
            <a:ext cx="2210832" cy="2008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9734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5903223-B9D8-45BE-A98C-83F44F79DB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55E37-2C35-4D3D-AE8A-2A275FCF1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none" lIns="0" tIns="0" rIns="0" bIns="0" rtlCol="0" anchor="b">
            <a:normAutofit fontScale="90000"/>
          </a:bodyPr>
          <a:lstStyle/>
          <a:p>
            <a:pPr algn="r"/>
            <a:r>
              <a:rPr lang="nl-NL" sz="5333" dirty="0">
                <a:solidFill>
                  <a:srgbClr val="87CDC8"/>
                </a:solidFill>
                <a:latin typeface="Chivo" charset="0"/>
                <a:ea typeface="Chivo" charset="0"/>
                <a:cs typeface="Chivo" charset="0"/>
              </a:rPr>
              <a:t>1_2_3_4_5_</a:t>
            </a:r>
            <a:r>
              <a:rPr lang="nl-NL" sz="12800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6</a:t>
            </a:r>
            <a:endParaRPr lang="en-US" altLang="en-US" sz="12800" dirty="0">
              <a:solidFill>
                <a:srgbClr val="00A99D"/>
              </a:solidFill>
              <a:latin typeface="Chivo"/>
              <a:ea typeface="Chivo"/>
              <a:cs typeface="Chivo"/>
            </a:endParaRP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02FF2380-DAE4-4B12-98A5-070C3B73FF9F}"/>
              </a:ext>
            </a:extLst>
          </p:cNvPr>
          <p:cNvSpPr txBox="1"/>
          <p:nvPr/>
        </p:nvSpPr>
        <p:spPr>
          <a:xfrm>
            <a:off x="2319867" y="2615930"/>
            <a:ext cx="7552267" cy="214719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914377">
              <a:lnSpc>
                <a:spcPct val="150000"/>
              </a:lnSpc>
              <a:defRPr/>
            </a:pP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Afkorting</a:t>
            </a: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 content </a:t>
            </a: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bouwer</a:t>
            </a:r>
            <a:endParaRPr lang="en-US" sz="2400" b="1" dirty="0">
              <a:solidFill>
                <a:srgbClr val="73635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  <a:p>
            <a:pPr defTabSz="914377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Partij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die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verantwoordelijk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is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voor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de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inhoud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van de content</a:t>
            </a:r>
          </a:p>
          <a:p>
            <a:pPr defTabSz="914377">
              <a:lnSpc>
                <a:spcPct val="150000"/>
              </a:lnSpc>
              <a:defRPr/>
            </a:pPr>
            <a:endParaRPr lang="en-US" sz="2400" b="1" dirty="0">
              <a:solidFill>
                <a:srgbClr val="73635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9C9FFC08-93C7-4930-A893-E356084E4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3027" y="2054947"/>
            <a:ext cx="1971907" cy="197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0330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5903223-B9D8-45BE-A98C-83F44F79D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55E37-2C35-4D3D-AE8A-2A275FCF1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none" lIns="0" tIns="0" rIns="0" bIns="0" rtlCol="0" anchor="b">
            <a:normAutofit/>
          </a:bodyPr>
          <a:lstStyle/>
          <a:p>
            <a:pPr algn="r"/>
            <a:r>
              <a:rPr lang="nl-NL" sz="5333" u="sng" dirty="0" err="1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Classification</a:t>
            </a:r>
            <a:r>
              <a:rPr lang="nl-NL" sz="5333" u="sng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 System</a:t>
            </a:r>
            <a:endParaRPr lang="en-US" altLang="en-US" sz="2400" u="sng" dirty="0">
              <a:solidFill>
                <a:srgbClr val="00A99D"/>
              </a:solidFill>
              <a:latin typeface="Chivo"/>
              <a:ea typeface="Chivo"/>
              <a:cs typeface="Chivo"/>
            </a:endParaRPr>
          </a:p>
        </p:txBody>
      </p:sp>
      <p:pic>
        <p:nvPicPr>
          <p:cNvPr id="54" name="Picture 2">
            <a:extLst>
              <a:ext uri="{FF2B5EF4-FFF2-40B4-BE49-F238E27FC236}">
                <a16:creationId xmlns:a16="http://schemas.microsoft.com/office/drawing/2014/main" id="{8FF713C9-3900-4ACD-9F90-FEDE2EA8E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02333" y="2287209"/>
            <a:ext cx="1625600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6">
            <a:extLst>
              <a:ext uri="{FF2B5EF4-FFF2-40B4-BE49-F238E27FC236}">
                <a16:creationId xmlns:a16="http://schemas.microsoft.com/office/drawing/2014/main" id="{9A588E90-1B4B-4D16-9CBF-97AEF2348702}"/>
              </a:ext>
            </a:extLst>
          </p:cNvPr>
          <p:cNvSpPr txBox="1"/>
          <p:nvPr/>
        </p:nvSpPr>
        <p:spPr>
          <a:xfrm>
            <a:off x="2319867" y="2615929"/>
            <a:ext cx="7552267" cy="270118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914377">
              <a:lnSpc>
                <a:spcPct val="150000"/>
              </a:lnSpc>
              <a:defRPr/>
            </a:pP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Classification System </a:t>
            </a: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geïmplementeerd</a:t>
            </a: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:</a:t>
            </a:r>
          </a:p>
          <a:p>
            <a:pPr marL="342900" indent="-342900" defTabSz="914377">
              <a:lnSpc>
                <a:spcPct val="150000"/>
              </a:lnSpc>
              <a:buFontTx/>
              <a:buChar char="-"/>
              <a:defRPr/>
            </a:pP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NL/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SfB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tabel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1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voor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objecten</a:t>
            </a:r>
            <a:endParaRPr lang="en-US" sz="2400" dirty="0">
              <a:solidFill>
                <a:srgbClr val="736357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42900" indent="-342900" defTabSz="914377">
              <a:lnSpc>
                <a:spcPct val="150000"/>
              </a:lnSpc>
              <a:buFontTx/>
              <a:buChar char="-"/>
              <a:defRPr/>
            </a:pP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NL/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SfB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tabel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3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voor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materialmen</a:t>
            </a:r>
          </a:p>
          <a:p>
            <a:pPr marL="342900" indent="-342900" defTabSz="914377">
              <a:lnSpc>
                <a:spcPct val="150000"/>
              </a:lnSpc>
              <a:buFontTx/>
              <a:buChar char="-"/>
              <a:defRPr/>
            </a:pP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Standaard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Assembly Code &amp; Keynote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lijsten</a:t>
            </a:r>
            <a:endParaRPr lang="en-US" sz="2400" dirty="0">
              <a:solidFill>
                <a:srgbClr val="736357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defTabSz="914377">
              <a:lnSpc>
                <a:spcPct val="150000"/>
              </a:lnSpc>
              <a:defRPr/>
            </a:pPr>
            <a:endParaRPr lang="en-US" sz="2400" b="1" dirty="0">
              <a:solidFill>
                <a:srgbClr val="73635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5322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5903223-B9D8-45BE-A98C-83F44F79D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55E37-2C35-4D3D-AE8A-2A275FCF1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none" lIns="0" tIns="0" rIns="0" bIns="0" rtlCol="0" anchor="b">
            <a:normAutofit/>
          </a:bodyPr>
          <a:lstStyle/>
          <a:p>
            <a:pPr algn="r"/>
            <a:r>
              <a:rPr lang="nl-NL" sz="5333" u="sng" dirty="0" err="1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Classification</a:t>
            </a:r>
            <a:r>
              <a:rPr lang="nl-NL" sz="5333" u="sng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 System</a:t>
            </a:r>
            <a:endParaRPr lang="en-US" altLang="en-US" sz="2400" u="sng" dirty="0">
              <a:solidFill>
                <a:srgbClr val="00A99D"/>
              </a:solidFill>
              <a:latin typeface="Chivo"/>
              <a:ea typeface="Chivo"/>
              <a:cs typeface="Chivo"/>
            </a:endParaRPr>
          </a:p>
        </p:txBody>
      </p:sp>
      <p:pic>
        <p:nvPicPr>
          <p:cNvPr id="54" name="Picture 2">
            <a:extLst>
              <a:ext uri="{FF2B5EF4-FFF2-40B4-BE49-F238E27FC236}">
                <a16:creationId xmlns:a16="http://schemas.microsoft.com/office/drawing/2014/main" id="{8FF713C9-3900-4ACD-9F90-FEDE2EA8E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02333" y="2287209"/>
            <a:ext cx="1625600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DE4DB85D-3814-4927-B3A6-CC833F1C9300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895" y="2027555"/>
            <a:ext cx="3361055" cy="3432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91665000-7881-44F9-9C32-2D5B130EC3E3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713" y="3084327"/>
            <a:ext cx="3487420" cy="3562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99102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5903223-B9D8-45BE-A98C-83F44F79D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55E37-2C35-4D3D-AE8A-2A275FCF1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none" lIns="0" tIns="0" rIns="0" bIns="0" rtlCol="0" anchor="b">
            <a:normAutofit/>
          </a:bodyPr>
          <a:lstStyle/>
          <a:p>
            <a:pPr algn="r"/>
            <a:r>
              <a:rPr lang="nl-NL" sz="5333" u="sng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Gebruik (sub) </a:t>
            </a:r>
            <a:r>
              <a:rPr lang="nl-NL" sz="5333" u="sng" dirty="0" err="1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Categories</a:t>
            </a:r>
            <a:endParaRPr lang="en-US" altLang="en-US" sz="2400" u="sng" dirty="0">
              <a:solidFill>
                <a:srgbClr val="00A99D"/>
              </a:solidFill>
              <a:latin typeface="Chivo"/>
              <a:ea typeface="Chivo"/>
              <a:cs typeface="Chivo"/>
            </a:endParaRPr>
          </a:p>
        </p:txBody>
      </p:sp>
      <p:pic>
        <p:nvPicPr>
          <p:cNvPr id="54" name="Picture 2">
            <a:extLst>
              <a:ext uri="{FF2B5EF4-FFF2-40B4-BE49-F238E27FC236}">
                <a16:creationId xmlns:a16="http://schemas.microsoft.com/office/drawing/2014/main" id="{8FF713C9-3900-4ACD-9F90-FEDE2EA8E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02333" y="2287209"/>
            <a:ext cx="1625600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6">
            <a:extLst>
              <a:ext uri="{FF2B5EF4-FFF2-40B4-BE49-F238E27FC236}">
                <a16:creationId xmlns:a16="http://schemas.microsoft.com/office/drawing/2014/main" id="{9A588E90-1B4B-4D16-9CBF-97AEF2348702}"/>
              </a:ext>
            </a:extLst>
          </p:cNvPr>
          <p:cNvSpPr txBox="1"/>
          <p:nvPr/>
        </p:nvSpPr>
        <p:spPr>
          <a:xfrm>
            <a:off x="2319867" y="2615929"/>
            <a:ext cx="7592557" cy="436318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914377">
              <a:lnSpc>
                <a:spcPct val="150000"/>
              </a:lnSpc>
              <a:defRPr/>
            </a:pP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(Sub) Categories </a:t>
            </a: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centraal</a:t>
            </a: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 </a:t>
            </a: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beheerd</a:t>
            </a: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:</a:t>
            </a:r>
          </a:p>
          <a:p>
            <a:pPr marL="342900" indent="-342900" defTabSz="914377">
              <a:lnSpc>
                <a:spcPct val="150000"/>
              </a:lnSpc>
              <a:buFontTx/>
              <a:buChar char="-"/>
              <a:defRPr/>
            </a:pP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Gebruik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standaard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Sub Categories:</a:t>
            </a:r>
          </a:p>
          <a:p>
            <a:pPr marL="800100" lvl="1" indent="-342900" defTabSz="914377">
              <a:lnSpc>
                <a:spcPct val="150000"/>
              </a:lnSpc>
              <a:buFontTx/>
              <a:buChar char="-"/>
              <a:defRPr/>
            </a:pP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Clearance Zone</a:t>
            </a:r>
          </a:p>
          <a:p>
            <a:pPr marL="800100" lvl="1" indent="-342900" defTabSz="914377">
              <a:lnSpc>
                <a:spcPct val="150000"/>
              </a:lnSpc>
              <a:buFontTx/>
              <a:buChar char="-"/>
              <a:defRPr/>
            </a:pP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Maintenance | Placement | Connection | Operation</a:t>
            </a:r>
          </a:p>
          <a:p>
            <a:pPr marL="800100" lvl="1" indent="-342900" defTabSz="914377">
              <a:lnSpc>
                <a:spcPct val="150000"/>
              </a:lnSpc>
              <a:buFontTx/>
              <a:buChar char="-"/>
              <a:defRPr/>
            </a:pP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Bounding Box</a:t>
            </a:r>
          </a:p>
          <a:p>
            <a:pPr marL="342900" indent="-342900" defTabSz="914377">
              <a:lnSpc>
                <a:spcPct val="150000"/>
              </a:lnSpc>
              <a:buFontTx/>
              <a:buChar char="-"/>
              <a:defRPr/>
            </a:pP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Aanvullende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NLRS Sub Categories</a:t>
            </a:r>
          </a:p>
          <a:p>
            <a:pPr marL="342900" indent="-342900" defTabSz="914377">
              <a:lnSpc>
                <a:spcPct val="150000"/>
              </a:lnSpc>
              <a:buFontTx/>
              <a:buChar char="-"/>
              <a:defRPr/>
            </a:pP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Mapping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naar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IFC Classes</a:t>
            </a:r>
          </a:p>
          <a:p>
            <a:pPr defTabSz="914377">
              <a:lnSpc>
                <a:spcPct val="150000"/>
              </a:lnSpc>
              <a:defRPr/>
            </a:pPr>
            <a:endParaRPr lang="en-US" sz="2400" b="1" dirty="0">
              <a:solidFill>
                <a:srgbClr val="73635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9912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5903223-B9D8-45BE-A98C-83F44F79D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55E37-2C35-4D3D-AE8A-2A275FCF1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none" lIns="0" tIns="0" rIns="0" bIns="0" rtlCol="0" anchor="b">
            <a:normAutofit/>
          </a:bodyPr>
          <a:lstStyle/>
          <a:p>
            <a:pPr algn="r"/>
            <a:r>
              <a:rPr lang="nl-NL" sz="5333" u="sng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Gebruik (sub) </a:t>
            </a:r>
            <a:r>
              <a:rPr lang="nl-NL" sz="5333" u="sng" dirty="0" err="1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Categories</a:t>
            </a:r>
            <a:endParaRPr lang="en-US" altLang="en-US" sz="2400" u="sng" dirty="0">
              <a:solidFill>
                <a:srgbClr val="00A99D"/>
              </a:solidFill>
              <a:latin typeface="Chivo"/>
              <a:ea typeface="Chivo"/>
              <a:cs typeface="Chivo"/>
            </a:endParaRPr>
          </a:p>
        </p:txBody>
      </p:sp>
      <p:pic>
        <p:nvPicPr>
          <p:cNvPr id="54" name="Picture 2">
            <a:extLst>
              <a:ext uri="{FF2B5EF4-FFF2-40B4-BE49-F238E27FC236}">
                <a16:creationId xmlns:a16="http://schemas.microsoft.com/office/drawing/2014/main" id="{8FF713C9-3900-4ACD-9F90-FEDE2EA8E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02333" y="2287209"/>
            <a:ext cx="1625600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D32FBA40-7B88-41AD-829D-B51B72B30026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2" t="14008" r="11766" b="13654"/>
          <a:stretch/>
        </p:blipFill>
        <p:spPr>
          <a:xfrm>
            <a:off x="5520795" y="3378799"/>
            <a:ext cx="4320480" cy="3261343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5E462839-B7AD-4A3C-AB0C-A20B3ED7B8D8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8" t="15395" r="16266" b="15954"/>
          <a:stretch/>
        </p:blipFill>
        <p:spPr>
          <a:xfrm>
            <a:off x="833002" y="1951773"/>
            <a:ext cx="4320480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9511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5903223-B9D8-45BE-A98C-83F44F79D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55E37-2C35-4D3D-AE8A-2A275FCF1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none" lIns="0" tIns="0" rIns="0" bIns="0" rtlCol="0" anchor="b">
            <a:normAutofit/>
          </a:bodyPr>
          <a:lstStyle/>
          <a:p>
            <a:pPr algn="r"/>
            <a:r>
              <a:rPr lang="nl-NL" sz="5333" u="sng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Nulpunt</a:t>
            </a:r>
            <a:endParaRPr lang="en-US" altLang="en-US" sz="2400" u="sng" dirty="0">
              <a:solidFill>
                <a:srgbClr val="00A99D"/>
              </a:solidFill>
              <a:latin typeface="Chivo"/>
              <a:ea typeface="Chivo"/>
              <a:cs typeface="Chivo"/>
            </a:endParaRPr>
          </a:p>
        </p:txBody>
      </p:sp>
      <p:pic>
        <p:nvPicPr>
          <p:cNvPr id="54" name="Picture 2">
            <a:extLst>
              <a:ext uri="{FF2B5EF4-FFF2-40B4-BE49-F238E27FC236}">
                <a16:creationId xmlns:a16="http://schemas.microsoft.com/office/drawing/2014/main" id="{8FF713C9-3900-4ACD-9F90-FEDE2EA8E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02333" y="2287209"/>
            <a:ext cx="1625600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6">
            <a:extLst>
              <a:ext uri="{FF2B5EF4-FFF2-40B4-BE49-F238E27FC236}">
                <a16:creationId xmlns:a16="http://schemas.microsoft.com/office/drawing/2014/main" id="{9A588E90-1B4B-4D16-9CBF-97AEF2348702}"/>
              </a:ext>
            </a:extLst>
          </p:cNvPr>
          <p:cNvSpPr txBox="1"/>
          <p:nvPr/>
        </p:nvSpPr>
        <p:spPr>
          <a:xfrm>
            <a:off x="2319867" y="2615929"/>
            <a:ext cx="7552267" cy="270118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914377">
              <a:lnSpc>
                <a:spcPct val="150000"/>
              </a:lnSpc>
              <a:defRPr/>
            </a:pP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Nulpunt</a:t>
            </a: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 </a:t>
            </a: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projecten</a:t>
            </a: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 </a:t>
            </a: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vastgesteld</a:t>
            </a: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 in Template:</a:t>
            </a:r>
          </a:p>
          <a:p>
            <a:pPr marL="342900" indent="-342900" defTabSz="914377">
              <a:lnSpc>
                <a:spcPct val="150000"/>
              </a:lnSpc>
              <a:buFontTx/>
              <a:buChar char="-"/>
              <a:defRPr/>
            </a:pP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Project Base Point</a:t>
            </a:r>
          </a:p>
          <a:p>
            <a:pPr marL="342900" indent="-342900" defTabSz="914377">
              <a:lnSpc>
                <a:spcPct val="150000"/>
              </a:lnSpc>
              <a:buFontTx/>
              <a:buChar char="-"/>
              <a:defRPr/>
            </a:pP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Survey Point</a:t>
            </a:r>
          </a:p>
          <a:p>
            <a:pPr marL="342900" indent="-342900" defTabSz="914377">
              <a:lnSpc>
                <a:spcPct val="150000"/>
              </a:lnSpc>
              <a:buFontTx/>
              <a:buChar char="-"/>
              <a:defRPr/>
            </a:pP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Internal Coordinate (0,0,0)</a:t>
            </a:r>
          </a:p>
          <a:p>
            <a:pPr defTabSz="914377">
              <a:lnSpc>
                <a:spcPct val="150000"/>
              </a:lnSpc>
              <a:defRPr/>
            </a:pPr>
            <a:endParaRPr lang="en-US" sz="2400" b="1" dirty="0">
              <a:solidFill>
                <a:srgbClr val="73635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1042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5903223-B9D8-45BE-A98C-83F44F79D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55E37-2C35-4D3D-AE8A-2A275FCF1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none" lIns="0" tIns="0" rIns="0" bIns="0" rtlCol="0" anchor="b">
            <a:normAutofit/>
          </a:bodyPr>
          <a:lstStyle/>
          <a:p>
            <a:pPr algn="r"/>
            <a:r>
              <a:rPr lang="nl-NL" sz="5333" u="sng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Host</a:t>
            </a:r>
            <a:endParaRPr lang="en-US" altLang="en-US" sz="2400" u="sng" dirty="0">
              <a:solidFill>
                <a:srgbClr val="00A99D"/>
              </a:solidFill>
              <a:latin typeface="Chivo"/>
              <a:ea typeface="Chivo"/>
              <a:cs typeface="Chivo"/>
            </a:endParaRPr>
          </a:p>
        </p:txBody>
      </p:sp>
      <p:pic>
        <p:nvPicPr>
          <p:cNvPr id="54" name="Picture 2">
            <a:extLst>
              <a:ext uri="{FF2B5EF4-FFF2-40B4-BE49-F238E27FC236}">
                <a16:creationId xmlns:a16="http://schemas.microsoft.com/office/drawing/2014/main" id="{8FF713C9-3900-4ACD-9F90-FEDE2EA8E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02333" y="2287209"/>
            <a:ext cx="1625600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6">
            <a:extLst>
              <a:ext uri="{FF2B5EF4-FFF2-40B4-BE49-F238E27FC236}">
                <a16:creationId xmlns:a16="http://schemas.microsoft.com/office/drawing/2014/main" id="{9A588E90-1B4B-4D16-9CBF-97AEF2348702}"/>
              </a:ext>
            </a:extLst>
          </p:cNvPr>
          <p:cNvSpPr txBox="1"/>
          <p:nvPr/>
        </p:nvSpPr>
        <p:spPr>
          <a:xfrm>
            <a:off x="2319867" y="2615929"/>
            <a:ext cx="7552267" cy="270118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914377">
              <a:lnSpc>
                <a:spcPct val="150000"/>
              </a:lnSpc>
              <a:defRPr/>
            </a:pP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Host van </a:t>
            </a: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objecten</a:t>
            </a: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:</a:t>
            </a:r>
          </a:p>
          <a:p>
            <a:pPr marL="342900" indent="-342900" defTabSz="914377">
              <a:lnSpc>
                <a:spcPct val="150000"/>
              </a:lnSpc>
              <a:buFontTx/>
              <a:buChar char="-"/>
              <a:defRPr/>
            </a:pP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Object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krijgt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Host die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overeenkomt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met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werkelijkheid</a:t>
            </a:r>
            <a:endParaRPr lang="en-US" sz="2400" dirty="0">
              <a:solidFill>
                <a:srgbClr val="736357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42900" indent="-342900" defTabSz="914377">
              <a:lnSpc>
                <a:spcPct val="150000"/>
              </a:lnSpc>
              <a:buFontTx/>
              <a:buChar char="-"/>
              <a:defRPr/>
            </a:pP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I.p.v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 Ceiling- / Floor- / Roof- / Wall-based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kan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ook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“Face-based”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worden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gebruikt</a:t>
            </a:r>
            <a:endParaRPr lang="en-US" sz="2400" dirty="0">
              <a:solidFill>
                <a:srgbClr val="736357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defTabSz="914377">
              <a:lnSpc>
                <a:spcPct val="150000"/>
              </a:lnSpc>
              <a:defRPr/>
            </a:pPr>
            <a:endParaRPr lang="en-US" sz="2400" b="1" dirty="0">
              <a:solidFill>
                <a:srgbClr val="73635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5732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5903223-B9D8-45BE-A98C-83F44F79D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55E37-2C35-4D3D-AE8A-2A275FCF1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none" lIns="0" tIns="0" rIns="0" bIns="0" rtlCol="0" anchor="b">
            <a:normAutofit/>
          </a:bodyPr>
          <a:lstStyle/>
          <a:p>
            <a:pPr algn="r"/>
            <a:r>
              <a:rPr lang="nl-NL" sz="5333" u="sng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Invoegpunt objecten</a:t>
            </a:r>
            <a:endParaRPr lang="en-US" altLang="en-US" sz="2400" u="sng" dirty="0">
              <a:solidFill>
                <a:srgbClr val="00A99D"/>
              </a:solidFill>
              <a:latin typeface="Chivo"/>
              <a:ea typeface="Chivo"/>
              <a:cs typeface="Chivo"/>
            </a:endParaRPr>
          </a:p>
        </p:txBody>
      </p:sp>
      <p:pic>
        <p:nvPicPr>
          <p:cNvPr id="54" name="Picture 2">
            <a:extLst>
              <a:ext uri="{FF2B5EF4-FFF2-40B4-BE49-F238E27FC236}">
                <a16:creationId xmlns:a16="http://schemas.microsoft.com/office/drawing/2014/main" id="{8FF713C9-3900-4ACD-9F90-FEDE2EA8E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02333" y="2287209"/>
            <a:ext cx="1625600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205746FF-82B5-46B7-AF1A-170B3C9415B2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90738"/>
            <a:ext cx="3288030" cy="2708275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A757D4-6B8B-4EBA-A7B1-00091D7C1045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741" y="4010219"/>
            <a:ext cx="3277870" cy="2700020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54F59F3E-E8BF-4518-A43B-36E167CA3AA0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182" y="3920565"/>
            <a:ext cx="3350895" cy="276034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3179A203-79CB-4BB8-833E-0038555536C7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202" y="1952752"/>
            <a:ext cx="3319780" cy="273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2831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5903223-B9D8-45BE-A98C-83F44F79D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55E37-2C35-4D3D-AE8A-2A275FCF1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none" lIns="0" tIns="0" rIns="0" bIns="0" rtlCol="0" anchor="b">
            <a:normAutofit/>
          </a:bodyPr>
          <a:lstStyle/>
          <a:p>
            <a:pPr algn="r"/>
            <a:r>
              <a:rPr lang="nl-NL" sz="5333" u="sng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Shared Parameters</a:t>
            </a:r>
            <a:endParaRPr lang="en-US" altLang="en-US" sz="2400" u="sng" dirty="0">
              <a:solidFill>
                <a:srgbClr val="00A99D"/>
              </a:solidFill>
              <a:latin typeface="Chivo"/>
              <a:ea typeface="Chivo"/>
              <a:cs typeface="Chivo"/>
            </a:endParaRPr>
          </a:p>
        </p:txBody>
      </p:sp>
      <p:pic>
        <p:nvPicPr>
          <p:cNvPr id="54" name="Picture 2">
            <a:extLst>
              <a:ext uri="{FF2B5EF4-FFF2-40B4-BE49-F238E27FC236}">
                <a16:creationId xmlns:a16="http://schemas.microsoft.com/office/drawing/2014/main" id="{8FF713C9-3900-4ACD-9F90-FEDE2EA8E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02333" y="2287209"/>
            <a:ext cx="1625600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6">
            <a:extLst>
              <a:ext uri="{FF2B5EF4-FFF2-40B4-BE49-F238E27FC236}">
                <a16:creationId xmlns:a16="http://schemas.microsoft.com/office/drawing/2014/main" id="{9A588E90-1B4B-4D16-9CBF-97AEF2348702}"/>
              </a:ext>
            </a:extLst>
          </p:cNvPr>
          <p:cNvSpPr txBox="1"/>
          <p:nvPr/>
        </p:nvSpPr>
        <p:spPr>
          <a:xfrm>
            <a:off x="2319867" y="2615929"/>
            <a:ext cx="7552267" cy="270118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914377">
              <a:lnSpc>
                <a:spcPct val="150000"/>
              </a:lnSpc>
              <a:defRPr/>
            </a:pP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Shared Parameters </a:t>
            </a: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centraal</a:t>
            </a: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 </a:t>
            </a: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beheerd</a:t>
            </a: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:</a:t>
            </a:r>
          </a:p>
          <a:p>
            <a:pPr marL="342900" indent="-342900" defTabSz="914377">
              <a:lnSpc>
                <a:spcPct val="150000"/>
              </a:lnSpc>
              <a:buFontTx/>
              <a:buChar char="-"/>
              <a:defRPr/>
            </a:pP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Gebruik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standaard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Revit parameters</a:t>
            </a:r>
          </a:p>
          <a:p>
            <a:pPr marL="342900" indent="-342900" defTabSz="914377">
              <a:lnSpc>
                <a:spcPct val="150000"/>
              </a:lnSpc>
              <a:buFontTx/>
              <a:buChar char="-"/>
              <a:defRPr/>
            </a:pP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Aanvullende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NLRS parameters</a:t>
            </a:r>
          </a:p>
          <a:p>
            <a:pPr marL="342900" indent="-342900" defTabSz="914377">
              <a:lnSpc>
                <a:spcPct val="150000"/>
              </a:lnSpc>
              <a:buFontTx/>
              <a:buChar char="-"/>
              <a:defRPr/>
            </a:pP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Mapping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naar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IFC Common Properties</a:t>
            </a:r>
          </a:p>
          <a:p>
            <a:pPr defTabSz="914377">
              <a:lnSpc>
                <a:spcPct val="150000"/>
              </a:lnSpc>
              <a:defRPr/>
            </a:pPr>
            <a:endParaRPr lang="en-US" sz="2400" b="1" dirty="0">
              <a:solidFill>
                <a:srgbClr val="73635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4818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5903223-B9D8-45BE-A98C-83F44F79D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55E37-2C35-4D3D-AE8A-2A275FCF1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none" lIns="0" tIns="0" rIns="0" bIns="0" rtlCol="0" anchor="b">
            <a:normAutofit/>
          </a:bodyPr>
          <a:lstStyle/>
          <a:p>
            <a:pPr algn="r"/>
            <a:r>
              <a:rPr lang="nl-NL" sz="5333" u="sng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Shared Parameters</a:t>
            </a:r>
            <a:endParaRPr lang="en-US" altLang="en-US" sz="2400" u="sng" dirty="0">
              <a:solidFill>
                <a:srgbClr val="00A99D"/>
              </a:solidFill>
              <a:latin typeface="Chivo"/>
              <a:ea typeface="Chivo"/>
              <a:cs typeface="Chivo"/>
            </a:endParaRPr>
          </a:p>
        </p:txBody>
      </p:sp>
      <p:pic>
        <p:nvPicPr>
          <p:cNvPr id="54" name="Picture 2">
            <a:extLst>
              <a:ext uri="{FF2B5EF4-FFF2-40B4-BE49-F238E27FC236}">
                <a16:creationId xmlns:a16="http://schemas.microsoft.com/office/drawing/2014/main" id="{8FF713C9-3900-4ACD-9F90-FEDE2EA8E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02333" y="2287209"/>
            <a:ext cx="1625600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3FE25C7E-200A-4A61-AEA0-C9AE61EC93B5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200" y="1855259"/>
            <a:ext cx="4407535" cy="375031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B20B4E09-B087-4FDB-BD6F-A61197A6606D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664" y="4033359"/>
            <a:ext cx="6848475" cy="266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116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727200" y="1"/>
            <a:ext cx="9990667" cy="6889751"/>
          </a:xfrm>
          <a:custGeom>
            <a:avLst/>
            <a:gdLst>
              <a:gd name="connsiteX0" fmla="*/ 0 w 8343900"/>
              <a:gd name="connsiteY0" fmla="*/ 1355725 h 5143500"/>
              <a:gd name="connsiteX1" fmla="*/ 6840000 w 8343900"/>
              <a:gd name="connsiteY1" fmla="*/ 1355725 h 5143500"/>
              <a:gd name="connsiteX2" fmla="*/ 6840000 w 8343900"/>
              <a:gd name="connsiteY2" fmla="*/ 5143500 h 5143500"/>
              <a:gd name="connsiteX3" fmla="*/ 0 w 8343900"/>
              <a:gd name="connsiteY3" fmla="*/ 5143500 h 5143500"/>
              <a:gd name="connsiteX4" fmla="*/ 1498169 w 8343900"/>
              <a:gd name="connsiteY4" fmla="*/ 0 h 5143500"/>
              <a:gd name="connsiteX5" fmla="*/ 8343900 w 8343900"/>
              <a:gd name="connsiteY5" fmla="*/ 0 h 5143500"/>
              <a:gd name="connsiteX6" fmla="*/ 6845731 w 8343900"/>
              <a:gd name="connsiteY6" fmla="*/ 1355723 h 5143500"/>
              <a:gd name="connsiteX7" fmla="*/ 0 w 8343900"/>
              <a:gd name="connsiteY7" fmla="*/ 135572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3900" h="5143500">
                <a:moveTo>
                  <a:pt x="0" y="1355725"/>
                </a:moveTo>
                <a:lnTo>
                  <a:pt x="6840000" y="1355725"/>
                </a:lnTo>
                <a:lnTo>
                  <a:pt x="6840000" y="5143500"/>
                </a:lnTo>
                <a:lnTo>
                  <a:pt x="0" y="5143500"/>
                </a:lnTo>
                <a:close/>
                <a:moveTo>
                  <a:pt x="1498169" y="0"/>
                </a:moveTo>
                <a:lnTo>
                  <a:pt x="8343900" y="0"/>
                </a:lnTo>
                <a:lnTo>
                  <a:pt x="6845731" y="1355723"/>
                </a:lnTo>
                <a:lnTo>
                  <a:pt x="0" y="1355723"/>
                </a:lnTo>
                <a:close/>
              </a:path>
            </a:pathLst>
          </a:custGeom>
          <a:solidFill>
            <a:srgbClr val="E6E6E6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733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92A8D171-FDE6-4CA4-91AD-1ACBBF1FBA70}"/>
              </a:ext>
            </a:extLst>
          </p:cNvPr>
          <p:cNvSpPr/>
          <p:nvPr/>
        </p:nvSpPr>
        <p:spPr>
          <a:xfrm>
            <a:off x="0" y="6688667"/>
            <a:ext cx="12192000" cy="169333"/>
          </a:xfrm>
          <a:prstGeom prst="rect">
            <a:avLst/>
          </a:prstGeom>
          <a:solidFill>
            <a:srgbClr val="736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15903223-B9D8-45BE-A98C-83F44F79D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17" y="321099"/>
            <a:ext cx="152400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7855E37-2C35-4D3D-AE8A-2A275FCF1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none" lIns="0" tIns="0" rIns="0" bIns="0" rtlCol="0" anchor="b">
            <a:normAutofit/>
          </a:bodyPr>
          <a:lstStyle/>
          <a:p>
            <a:pPr algn="r"/>
            <a:r>
              <a:rPr lang="nl-NL" sz="5333" u="sng" dirty="0">
                <a:solidFill>
                  <a:srgbClr val="00A99D"/>
                </a:solidFill>
                <a:latin typeface="Chivo" charset="0"/>
                <a:ea typeface="Chivo" charset="0"/>
                <a:cs typeface="Chivo" charset="0"/>
              </a:rPr>
              <a:t>Shared Parameters</a:t>
            </a:r>
            <a:endParaRPr lang="en-US" altLang="en-US" sz="2400" u="sng" dirty="0">
              <a:solidFill>
                <a:srgbClr val="00A99D"/>
              </a:solidFill>
              <a:latin typeface="Chivo"/>
              <a:ea typeface="Chivo"/>
              <a:cs typeface="Chivo"/>
            </a:endParaRPr>
          </a:p>
        </p:txBody>
      </p:sp>
      <p:pic>
        <p:nvPicPr>
          <p:cNvPr id="54" name="Picture 2">
            <a:extLst>
              <a:ext uri="{FF2B5EF4-FFF2-40B4-BE49-F238E27FC236}">
                <a16:creationId xmlns:a16="http://schemas.microsoft.com/office/drawing/2014/main" id="{8FF713C9-3900-4ACD-9F90-FEDE2EA8E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02333" y="2287209"/>
            <a:ext cx="1625600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6">
            <a:extLst>
              <a:ext uri="{FF2B5EF4-FFF2-40B4-BE49-F238E27FC236}">
                <a16:creationId xmlns:a16="http://schemas.microsoft.com/office/drawing/2014/main" id="{9A588E90-1B4B-4D16-9CBF-97AEF2348702}"/>
              </a:ext>
            </a:extLst>
          </p:cNvPr>
          <p:cNvSpPr txBox="1"/>
          <p:nvPr/>
        </p:nvSpPr>
        <p:spPr>
          <a:xfrm>
            <a:off x="2319867" y="2615929"/>
            <a:ext cx="7552267" cy="270118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914377">
              <a:lnSpc>
                <a:spcPct val="150000"/>
              </a:lnSpc>
              <a:defRPr/>
            </a:pP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Shared Parameters </a:t>
            </a: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centraal</a:t>
            </a: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 </a:t>
            </a:r>
            <a:r>
              <a:rPr lang="en-US" sz="2400" b="1" dirty="0" err="1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beheerd</a:t>
            </a:r>
            <a:r>
              <a:rPr lang="en-US" sz="2400" b="1" dirty="0">
                <a:solidFill>
                  <a:srgbClr val="736357"/>
                </a:solidFill>
                <a:latin typeface="Open Sans Semibold" charset="0"/>
                <a:ea typeface="Open Sans Semibold" charset="0"/>
                <a:cs typeface="Open Sans Semibold" charset="0"/>
              </a:rPr>
              <a:t>:</a:t>
            </a:r>
          </a:p>
          <a:p>
            <a:pPr marL="342900" indent="-342900" defTabSz="914377">
              <a:lnSpc>
                <a:spcPct val="150000"/>
              </a:lnSpc>
              <a:buFontTx/>
              <a:buChar char="-"/>
              <a:defRPr/>
            </a:pP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Gebruik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standaard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Revit parameters</a:t>
            </a:r>
          </a:p>
          <a:p>
            <a:pPr marL="342900" indent="-342900" defTabSz="914377">
              <a:lnSpc>
                <a:spcPct val="150000"/>
              </a:lnSpc>
              <a:buFontTx/>
              <a:buChar char="-"/>
              <a:defRPr/>
            </a:pP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Aanvullende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NLRS parameters</a:t>
            </a:r>
          </a:p>
          <a:p>
            <a:pPr marL="342900" indent="-342900" defTabSz="914377">
              <a:lnSpc>
                <a:spcPct val="150000"/>
              </a:lnSpc>
              <a:buFontTx/>
              <a:buChar char="-"/>
              <a:defRPr/>
            </a:pP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Mapping </a:t>
            </a:r>
            <a:r>
              <a:rPr lang="en-US" sz="2400" dirty="0" err="1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naar</a:t>
            </a:r>
            <a:r>
              <a:rPr lang="en-US" sz="2400" dirty="0">
                <a:solidFill>
                  <a:srgbClr val="7363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IFC Common Properties</a:t>
            </a:r>
          </a:p>
          <a:p>
            <a:pPr defTabSz="914377">
              <a:lnSpc>
                <a:spcPct val="150000"/>
              </a:lnSpc>
              <a:defRPr/>
            </a:pPr>
            <a:endParaRPr lang="en-US" sz="2400" b="1" dirty="0">
              <a:solidFill>
                <a:srgbClr val="736357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7626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AD77D6-172B-4E12-A865-DC314AAE3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l-NL" dirty="0"/>
              <a:t>Beschikbare documentatie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02538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verticale tekst 3">
            <a:extLst>
              <a:ext uri="{FF2B5EF4-FFF2-40B4-BE49-F238E27FC236}">
                <a16:creationId xmlns:a16="http://schemas.microsoft.com/office/drawing/2014/main" id="{C7EE1A87-4FE8-45D9-92F1-A0F9C78C72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nl-NL" dirty="0"/>
              <a:t>Documentatie</a:t>
            </a:r>
          </a:p>
          <a:p>
            <a:r>
              <a:rPr lang="nl-NL" dirty="0"/>
              <a:t>Databestanden </a:t>
            </a:r>
          </a:p>
          <a:p>
            <a:r>
              <a:rPr lang="nl-NL" dirty="0" err="1"/>
              <a:t>Mappingtabellen</a:t>
            </a:r>
            <a:endParaRPr lang="nl-NL" dirty="0"/>
          </a:p>
          <a:p>
            <a:r>
              <a:rPr lang="nl-NL" dirty="0"/>
              <a:t>Family Guides</a:t>
            </a:r>
          </a:p>
          <a:p>
            <a:r>
              <a:rPr lang="nl-NL" dirty="0" err="1"/>
              <a:t>Material</a:t>
            </a:r>
            <a:r>
              <a:rPr lang="nl-NL" dirty="0"/>
              <a:t> </a:t>
            </a:r>
            <a:r>
              <a:rPr lang="nl-NL" dirty="0" err="1"/>
              <a:t>library</a:t>
            </a:r>
            <a:r>
              <a:rPr lang="nl-NL" dirty="0"/>
              <a:t> &amp; </a:t>
            </a:r>
            <a:r>
              <a:rPr lang="nl-NL" dirty="0" err="1"/>
              <a:t>texture</a:t>
            </a:r>
            <a:r>
              <a:rPr lang="nl-NL" dirty="0"/>
              <a:t> files</a:t>
            </a:r>
          </a:p>
          <a:p>
            <a:r>
              <a:rPr lang="nl-NL" dirty="0" err="1"/>
              <a:t>Etc</a:t>
            </a:r>
            <a:r>
              <a:rPr lang="nl-NL" dirty="0"/>
              <a:t>…</a:t>
            </a:r>
            <a:endParaRPr lang="en-GB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909B7F7-55D0-48B3-AE36-A3F1A010E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Beschikbare documentatie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67955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9650D6E-5BDB-4C57-993F-CF79EB31218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NL" dirty="0"/>
              <a:t>Alle beschikbare documenten vanaf v3.0.1</a:t>
            </a:r>
            <a:endParaRPr lang="en-GB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909B7F7-55D0-48B3-AE36-A3F1A010E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Beschikbare documentatie</a:t>
            </a:r>
            <a:endParaRPr lang="en-GB" dirty="0"/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D86883FF-99EB-4D94-A5BE-FBF57DA2CE1F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5975653" y="1892300"/>
            <a:ext cx="5281006" cy="420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36692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9650D6E-5BDB-4C57-993F-CF79EB31218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NL" dirty="0"/>
              <a:t>Publicaties:</a:t>
            </a:r>
          </a:p>
          <a:p>
            <a:pPr lvl="1"/>
            <a:r>
              <a:rPr lang="nl-NL" dirty="0"/>
              <a:t>Documentatie RS v.1.0.1.</a:t>
            </a:r>
          </a:p>
          <a:p>
            <a:pPr lvl="1"/>
            <a:r>
              <a:rPr lang="nl-NL" dirty="0"/>
              <a:t>Documentatie NLRS v.3.0.1.</a:t>
            </a:r>
          </a:p>
          <a:p>
            <a:pPr lvl="1"/>
            <a:r>
              <a:rPr lang="en-GB" dirty="0"/>
              <a:t>MEP Family Guide</a:t>
            </a:r>
          </a:p>
          <a:p>
            <a:pPr lvl="1"/>
            <a:r>
              <a:rPr lang="en-GB" dirty="0"/>
              <a:t>Door Family Guide</a:t>
            </a:r>
          </a:p>
          <a:p>
            <a:pPr lvl="1"/>
            <a:r>
              <a:rPr lang="en-GB" dirty="0" err="1"/>
              <a:t>Handleiding</a:t>
            </a:r>
            <a:r>
              <a:rPr lang="en-GB" dirty="0"/>
              <a:t> BIM Basis ILS</a:t>
            </a:r>
          </a:p>
          <a:p>
            <a:pPr lvl="1"/>
            <a:endParaRPr lang="en-GB" dirty="0"/>
          </a:p>
          <a:p>
            <a:r>
              <a:rPr lang="en-GB" dirty="0" err="1"/>
              <a:t>Documentatie</a:t>
            </a:r>
            <a:endParaRPr lang="en-GB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909B7F7-55D0-48B3-AE36-A3F1A010E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Beschikbare documentatie</a:t>
            </a:r>
            <a:endParaRPr lang="en-GB" dirty="0"/>
          </a:p>
        </p:txBody>
      </p:sp>
      <p:pic>
        <p:nvPicPr>
          <p:cNvPr id="2050" name="Picture 2" descr="Image">
            <a:extLst>
              <a:ext uri="{FF2B5EF4-FFF2-40B4-BE49-F238E27FC236}">
                <a16:creationId xmlns:a16="http://schemas.microsoft.com/office/drawing/2014/main" id="{5AF872CA-F713-40A1-9995-B10EF43B9818}"/>
              </a:ext>
            </a:extLst>
          </p:cNvPr>
          <p:cNvPicPr>
            <a:picLocks noGrp="1" noChangeAspect="1" noChangeArrowheads="1"/>
          </p:cNvPicPr>
          <p:nvPr>
            <p:ph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840" y="1556792"/>
            <a:ext cx="360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">
            <a:extLst>
              <a:ext uri="{FF2B5EF4-FFF2-40B4-BE49-F238E27FC236}">
                <a16:creationId xmlns:a16="http://schemas.microsoft.com/office/drawing/2014/main" id="{77B64B77-1692-4569-AF23-D2BFC9937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2000" y="3573296"/>
            <a:ext cx="360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andleiding NLRS export IFC, BIM basis ILS">
            <a:extLst>
              <a:ext uri="{FF2B5EF4-FFF2-40B4-BE49-F238E27FC236}">
                <a16:creationId xmlns:a16="http://schemas.microsoft.com/office/drawing/2014/main" id="{9A051530-1033-4272-8965-A4D7491BD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2000" y="0"/>
            <a:ext cx="360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883737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9650D6E-5BDB-4C57-993F-CF79EB31218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err="1"/>
              <a:t>Technische</a:t>
            </a:r>
            <a:r>
              <a:rPr lang="en-GB" dirty="0"/>
              <a:t> </a:t>
            </a:r>
            <a:r>
              <a:rPr lang="en-GB" dirty="0" err="1"/>
              <a:t>documentatie</a:t>
            </a:r>
            <a:endParaRPr lang="en-GB" dirty="0"/>
          </a:p>
          <a:p>
            <a:pPr lvl="1"/>
            <a:r>
              <a:rPr lang="en-GB" dirty="0" err="1"/>
              <a:t>Standaard</a:t>
            </a:r>
            <a:r>
              <a:rPr lang="en-GB" dirty="0"/>
              <a:t> Object Styles </a:t>
            </a:r>
          </a:p>
          <a:p>
            <a:pPr lvl="1"/>
            <a:r>
              <a:rPr lang="en-GB" dirty="0"/>
              <a:t>Shared Parameters</a:t>
            </a:r>
          </a:p>
          <a:p>
            <a:pPr lvl="1"/>
            <a:r>
              <a:rPr lang="en-GB" dirty="0"/>
              <a:t>Parameter Mappings</a:t>
            </a:r>
          </a:p>
          <a:p>
            <a:pPr lvl="1"/>
            <a:r>
              <a:rPr lang="en-GB" dirty="0"/>
              <a:t>Material Library</a:t>
            </a:r>
          </a:p>
          <a:p>
            <a:pPr lvl="1"/>
            <a:r>
              <a:rPr lang="en-GB" dirty="0" err="1"/>
              <a:t>Classificatie</a:t>
            </a:r>
            <a:r>
              <a:rPr lang="en-GB" dirty="0"/>
              <a:t> </a:t>
            </a:r>
            <a:r>
              <a:rPr lang="en-GB" dirty="0" err="1"/>
              <a:t>tabellen</a:t>
            </a:r>
            <a:endParaRPr lang="en-GB" dirty="0"/>
          </a:p>
          <a:p>
            <a:pPr lvl="1"/>
            <a:r>
              <a:rPr lang="en-GB" dirty="0"/>
              <a:t>Export mapping IFC</a:t>
            </a:r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909B7F7-55D0-48B3-AE36-A3F1A010E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Beschikbare documentatie</a:t>
            </a:r>
            <a:endParaRPr lang="en-GB" dirty="0"/>
          </a:p>
        </p:txBody>
      </p:sp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12791D6C-9EEC-4D83-83C9-C4D955E9F8BB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19162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8BBF8178-9422-4FD9-ADAE-D8E370477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383" y="1513159"/>
            <a:ext cx="2555231" cy="3600000"/>
          </a:xfrm>
          <a:prstGeom prst="rect">
            <a:avLst/>
          </a:prstGeom>
        </p:spPr>
      </p:pic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9650D6E-5BDB-4C57-993F-CF79EB31218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err="1"/>
              <a:t>Implementaties</a:t>
            </a:r>
            <a:endParaRPr lang="en-GB" dirty="0"/>
          </a:p>
          <a:p>
            <a:pPr lvl="1"/>
            <a:r>
              <a:rPr lang="en-GB" dirty="0" err="1"/>
              <a:t>Standaarden</a:t>
            </a:r>
            <a:r>
              <a:rPr lang="en-GB" dirty="0"/>
              <a:t>:</a:t>
            </a:r>
          </a:p>
          <a:p>
            <a:pPr lvl="2"/>
            <a:r>
              <a:rPr lang="en-GB" dirty="0"/>
              <a:t>NL/</a:t>
            </a:r>
            <a:r>
              <a:rPr lang="en-GB" dirty="0" err="1"/>
              <a:t>SfB</a:t>
            </a:r>
            <a:endParaRPr lang="en-GB" dirty="0"/>
          </a:p>
          <a:p>
            <a:pPr lvl="2"/>
            <a:r>
              <a:rPr lang="en-GB" dirty="0"/>
              <a:t>IFC 2x3 / 4</a:t>
            </a:r>
          </a:p>
          <a:p>
            <a:pPr lvl="2"/>
            <a:r>
              <a:rPr lang="en-GB" dirty="0"/>
              <a:t>CB-NL</a:t>
            </a:r>
          </a:p>
          <a:p>
            <a:pPr lvl="2"/>
            <a:r>
              <a:rPr lang="en-GB" dirty="0" err="1"/>
              <a:t>Etim</a:t>
            </a:r>
            <a:endParaRPr lang="en-GB" dirty="0"/>
          </a:p>
          <a:p>
            <a:pPr lvl="1"/>
            <a:r>
              <a:rPr lang="en-GB" dirty="0" err="1"/>
              <a:t>Vraagspecificaties</a:t>
            </a:r>
            <a:r>
              <a:rPr lang="en-GB" dirty="0"/>
              <a:t>:</a:t>
            </a:r>
          </a:p>
          <a:p>
            <a:pPr lvl="2"/>
            <a:r>
              <a:rPr lang="en-GB" dirty="0"/>
              <a:t>RVB </a:t>
            </a:r>
            <a:r>
              <a:rPr lang="en-GB" dirty="0" err="1"/>
              <a:t>Bimnorm</a:t>
            </a:r>
            <a:endParaRPr lang="en-GB" dirty="0"/>
          </a:p>
          <a:p>
            <a:pPr lvl="2"/>
            <a:r>
              <a:rPr lang="en-GB" dirty="0"/>
              <a:t>BIM Basis ILS</a:t>
            </a:r>
          </a:p>
          <a:p>
            <a:pPr lvl="2"/>
            <a:r>
              <a:rPr lang="en-GB" dirty="0"/>
              <a:t>ILS </a:t>
            </a:r>
            <a:r>
              <a:rPr lang="en-GB" dirty="0" err="1"/>
              <a:t>Ontwerp</a:t>
            </a:r>
            <a:r>
              <a:rPr lang="en-GB" dirty="0"/>
              <a:t> &amp; Engineering</a:t>
            </a:r>
          </a:p>
          <a:p>
            <a:pPr lvl="2"/>
            <a:r>
              <a:rPr lang="en-GB" dirty="0"/>
              <a:t>Aedes UVIP ILS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909B7F7-55D0-48B3-AE36-A3F1A010E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Beschikbare documentatie</a:t>
            </a:r>
            <a:endParaRPr lang="en-GB" dirty="0"/>
          </a:p>
        </p:txBody>
      </p:sp>
      <p:pic>
        <p:nvPicPr>
          <p:cNvPr id="5122" name="Picture 2" descr="Image result for ils ontwerp en engineering">
            <a:extLst>
              <a:ext uri="{FF2B5EF4-FFF2-40B4-BE49-F238E27FC236}">
                <a16:creationId xmlns:a16="http://schemas.microsoft.com/office/drawing/2014/main" id="{8170A68E-F2CF-4A33-ADFD-42F50B04D6B0}"/>
              </a:ext>
            </a:extLst>
          </p:cNvPr>
          <p:cNvPicPr>
            <a:picLocks noGrp="1" noChangeAspect="1" noChangeArrowheads="1"/>
          </p:cNvPicPr>
          <p:nvPr>
            <p:ph sz="half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001" y="3126381"/>
            <a:ext cx="5040313" cy="2835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basis ils">
            <a:extLst>
              <a:ext uri="{FF2B5EF4-FFF2-40B4-BE49-F238E27FC236}">
                <a16:creationId xmlns:a16="http://schemas.microsoft.com/office/drawing/2014/main" id="{AD543601-C15F-4223-A1D7-CE15708A1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0376" y="188640"/>
            <a:ext cx="2515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78396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9650D6E-5BDB-4C57-993F-CF79EB31218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err="1"/>
              <a:t>Implementaties</a:t>
            </a:r>
            <a:endParaRPr lang="en-GB" dirty="0"/>
          </a:p>
          <a:p>
            <a:pPr lvl="1"/>
            <a:r>
              <a:rPr lang="en-GB" dirty="0"/>
              <a:t>NLRS v.3.0.1. </a:t>
            </a:r>
            <a:r>
              <a:rPr lang="en-GB" dirty="0" err="1"/>
              <a:t>Projecttemplate</a:t>
            </a:r>
            <a:endParaRPr lang="en-GB" dirty="0"/>
          </a:p>
          <a:p>
            <a:pPr lvl="1"/>
            <a:r>
              <a:rPr lang="en-GB" dirty="0"/>
              <a:t>NLRS </a:t>
            </a:r>
            <a:r>
              <a:rPr lang="en-GB" dirty="0" err="1"/>
              <a:t>Onderwijsmodellen</a:t>
            </a:r>
            <a:r>
              <a:rPr lang="en-GB" dirty="0"/>
              <a:t> v.3.0.1.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NLRS v.3.0.1. Revit Model Checker template</a:t>
            </a:r>
          </a:p>
          <a:p>
            <a:pPr lvl="1"/>
            <a:endParaRPr lang="en-GB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909B7F7-55D0-48B3-AE36-A3F1A010E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Beschikbare documentatie</a:t>
            </a:r>
            <a:endParaRPr lang="en-GB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E385401-2ED8-4B99-BF1D-070CDC2727F5}"/>
              </a:ext>
            </a:extLst>
          </p:cNvPr>
          <p:cNvPicPr>
            <a:picLocks noGrp="1" noChangeAspect="1" noChangeArrowheads="1"/>
          </p:cNvPicPr>
          <p:nvPr>
            <p:ph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144" y="1741759"/>
            <a:ext cx="4011415" cy="4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063057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9650D6E-5BDB-4C57-993F-CF79EB31218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NL" dirty="0"/>
              <a:t>Te veel documentatie om traditioneel te verspreiden</a:t>
            </a:r>
          </a:p>
          <a:p>
            <a:r>
              <a:rPr lang="nl-NL" dirty="0"/>
              <a:t>Slimmere oplossing nodig</a:t>
            </a:r>
            <a:endParaRPr lang="en-GB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909B7F7-55D0-48B3-AE36-A3F1A010E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Beschikbare documentatie</a:t>
            </a:r>
            <a:endParaRPr lang="en-GB" dirty="0"/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D86883FF-99EB-4D94-A5BE-FBF57DA2CE1F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653" y="2232227"/>
            <a:ext cx="5281006" cy="3520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33706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4"/>
          <p:cNvSpPr txBox="1"/>
          <p:nvPr/>
        </p:nvSpPr>
        <p:spPr>
          <a:xfrm>
            <a:off x="306867" y="559100"/>
            <a:ext cx="9262800" cy="4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  <a:buSzPts val="2400"/>
            </a:pPr>
            <a:r>
              <a:rPr lang="en-US" sz="3200" kern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Maar nu eerst..</a:t>
            </a:r>
            <a:endParaRPr sz="3200" kern="0">
              <a:solidFill>
                <a:srgbClr val="777777"/>
              </a:solidFill>
              <a:latin typeface="Ubuntu"/>
              <a:ea typeface="Ubuntu"/>
              <a:cs typeface="Ubuntu"/>
              <a:sym typeface="Ubuntu"/>
            </a:endParaRPr>
          </a:p>
          <a:p>
            <a:pPr defTabSz="1219170">
              <a:buClr>
                <a:srgbClr val="000000"/>
              </a:buClr>
              <a:buSzPts val="2400"/>
            </a:pPr>
            <a:endParaRPr sz="3200" kern="0">
              <a:solidFill>
                <a:srgbClr val="777777"/>
              </a:solidFill>
              <a:latin typeface="Ubuntu"/>
              <a:ea typeface="Ubuntu"/>
              <a:cs typeface="Ubuntu"/>
              <a:sym typeface="Ubuntu"/>
            </a:endParaRPr>
          </a:p>
          <a:p>
            <a:pPr defTabSz="1219170">
              <a:buClr>
                <a:srgbClr val="000000"/>
              </a:buClr>
              <a:buSzPts val="2400"/>
            </a:pPr>
            <a:r>
              <a:rPr lang="en-US" sz="3200" kern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Tijd voor </a:t>
            </a:r>
            <a:r>
              <a:rPr lang="en-US" sz="3200" b="1" kern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koffie!</a:t>
            </a:r>
            <a:endParaRPr sz="3200" b="1" kern="0">
              <a:solidFill>
                <a:srgbClr val="6FA8DC"/>
              </a:solidFill>
              <a:latin typeface="Ubuntu"/>
              <a:ea typeface="Ubuntu"/>
              <a:cs typeface="Ubuntu"/>
              <a:sym typeface="Ubuntu"/>
            </a:endParaRPr>
          </a:p>
          <a:p>
            <a:pPr defTabSz="1219170">
              <a:buClr>
                <a:srgbClr val="000000"/>
              </a:buClr>
              <a:buSzPts val="1100"/>
            </a:pPr>
            <a:endParaRPr sz="3200" b="1" kern="0">
              <a:solidFill>
                <a:srgbClr val="777777"/>
              </a:solidFill>
              <a:latin typeface="Ubuntu"/>
              <a:ea typeface="Ubuntu"/>
              <a:cs typeface="Ubuntu"/>
              <a:sym typeface="Ubuntu"/>
            </a:endParaRPr>
          </a:p>
          <a:p>
            <a:pPr defTabSz="1219170">
              <a:buClr>
                <a:srgbClr val="000000"/>
              </a:buClr>
              <a:buSzPts val="2400"/>
            </a:pPr>
            <a:endParaRPr sz="3200" kern="0">
              <a:solidFill>
                <a:srgbClr val="777777"/>
              </a:solidFill>
              <a:latin typeface="Ubuntu"/>
              <a:ea typeface="Ubuntu"/>
              <a:cs typeface="Ubuntu"/>
              <a:sym typeface="Ubuntu"/>
            </a:endParaRPr>
          </a:p>
          <a:p>
            <a:pPr defTabSz="1219170">
              <a:buClr>
                <a:srgbClr val="000000"/>
              </a:buClr>
              <a:buSzPts val="2400"/>
            </a:pPr>
            <a:r>
              <a:rPr lang="en-US" sz="3200" kern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3200" kern="0">
              <a:solidFill>
                <a:srgbClr val="777777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80" name="Google Shape;180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48164" y="141315"/>
            <a:ext cx="927635" cy="221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84533" y="178252"/>
            <a:ext cx="927632" cy="14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27434" y="68148"/>
            <a:ext cx="807933" cy="367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250634" y="69251"/>
            <a:ext cx="731004" cy="365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325868" y="127733"/>
            <a:ext cx="543385" cy="179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4"/>
          <p:cNvPicPr preferRelativeResize="0"/>
          <p:nvPr/>
        </p:nvPicPr>
        <p:blipFill rotWithShape="1">
          <a:blip r:embed="rId9">
            <a:alphaModFix/>
          </a:blip>
          <a:srcRect t="20057" b="20456"/>
          <a:stretch/>
        </p:blipFill>
        <p:spPr>
          <a:xfrm>
            <a:off x="154801" y="95454"/>
            <a:ext cx="1041993" cy="313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7C829095-1638-46DD-9AAB-81EC9E88A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NLRS Projecttemplate</a:t>
            </a:r>
            <a:endParaRPr lang="en-GB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B69DCEFD-54AC-45E8-9939-303E449D7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3048" y="3546016"/>
            <a:ext cx="9940752" cy="2547280"/>
          </a:xfrm>
        </p:spPr>
        <p:txBody>
          <a:bodyPr>
            <a:normAutofit/>
          </a:bodyPr>
          <a:lstStyle/>
          <a:p>
            <a:r>
              <a:rPr lang="en-GB" dirty="0"/>
              <a:t>Doel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functie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981241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2996983-44A0-4D99-B119-CD5618AA855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NL" dirty="0"/>
              <a:t>Ondersteuning bij implementatie NLRS binnen bedrijven.</a:t>
            </a:r>
          </a:p>
          <a:p>
            <a:r>
              <a:rPr lang="nl-NL" dirty="0"/>
              <a:t>VOORBEELD van toepassing NLRS in een projecttemplate</a:t>
            </a:r>
          </a:p>
          <a:p>
            <a:r>
              <a:rPr lang="nl-NL" dirty="0"/>
              <a:t>Heel veel zaken zijn dus NIET verplicht op deze manier</a:t>
            </a:r>
          </a:p>
          <a:p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6E06A4D-4107-4CF2-AF08-36D99B160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Doel en functie</a:t>
            </a:r>
            <a:endParaRPr lang="en-GB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9F82994D-5E0A-4D22-BF62-22F10F5BE165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9702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7C829095-1638-46DD-9AAB-81EC9E88A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NLRS Onderwijsmodellen</a:t>
            </a:r>
            <a:endParaRPr lang="en-GB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B69DCEFD-54AC-45E8-9939-303E449D7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3048" y="3546016"/>
            <a:ext cx="9940752" cy="2547280"/>
          </a:xfrm>
        </p:spPr>
        <p:txBody>
          <a:bodyPr>
            <a:normAutofit/>
          </a:bodyPr>
          <a:lstStyle/>
          <a:p>
            <a:r>
              <a:rPr lang="en-GB" dirty="0"/>
              <a:t>Doel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functie</a:t>
            </a:r>
            <a:endParaRPr lang="en-GB" dirty="0"/>
          </a:p>
          <a:p>
            <a:r>
              <a:rPr lang="en-GB" dirty="0" err="1"/>
              <a:t>Modelstructuur</a:t>
            </a:r>
            <a:endParaRPr lang="en-GB" dirty="0"/>
          </a:p>
          <a:p>
            <a:r>
              <a:rPr lang="en-GB" dirty="0" err="1"/>
              <a:t>Gebruikte</a:t>
            </a:r>
            <a:r>
              <a:rPr lang="en-GB" dirty="0"/>
              <a:t> </a:t>
            </a:r>
            <a:r>
              <a:rPr lang="en-GB" dirty="0" err="1"/>
              <a:t>componenten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95018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2996983-44A0-4D99-B119-CD5618AA855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NL" dirty="0" err="1"/>
              <a:t>Tbv</a:t>
            </a:r>
            <a:r>
              <a:rPr lang="nl-NL" dirty="0"/>
              <a:t> onderwijscurriculum</a:t>
            </a:r>
          </a:p>
          <a:p>
            <a:r>
              <a:rPr lang="nl-NL" dirty="0"/>
              <a:t>Maar ook handig als testmodel</a:t>
            </a:r>
          </a:p>
          <a:p>
            <a:r>
              <a:rPr lang="nl-NL" dirty="0"/>
              <a:t>Of als implementatievoorbeeld</a:t>
            </a:r>
          </a:p>
          <a:p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6E06A4D-4107-4CF2-AF08-36D99B160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Doel en functie</a:t>
            </a:r>
            <a:endParaRPr lang="en-GB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9F82994D-5E0A-4D22-BF62-22F10F5BE165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333189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762B29FA-A02C-45AE-85C4-0B21097AF72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NL" dirty="0"/>
              <a:t>Site</a:t>
            </a:r>
          </a:p>
          <a:p>
            <a:r>
              <a:rPr lang="nl-NL" dirty="0"/>
              <a:t>Ruimtelijke elementen</a:t>
            </a:r>
          </a:p>
          <a:p>
            <a:r>
              <a:rPr lang="nl-NL" dirty="0"/>
              <a:t>Bouwkundig</a:t>
            </a:r>
          </a:p>
          <a:p>
            <a:r>
              <a:rPr lang="nl-NL" dirty="0"/>
              <a:t>Constructief</a:t>
            </a:r>
          </a:p>
          <a:p>
            <a:r>
              <a:rPr lang="nl-NL" dirty="0"/>
              <a:t>Installaties – Werktuigbouwkundig</a:t>
            </a:r>
          </a:p>
          <a:p>
            <a:r>
              <a:rPr lang="nl-NL" dirty="0"/>
              <a:t>Installaties – Elektrotechnisch</a:t>
            </a:r>
          </a:p>
          <a:p>
            <a:r>
              <a:rPr lang="nl-NL" dirty="0"/>
              <a:t>Installaties – Sanitair</a:t>
            </a:r>
          </a:p>
          <a:p>
            <a:r>
              <a:rPr lang="nl-NL" dirty="0"/>
              <a:t>Interieur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008EE0BF-F3C9-4389-AA1F-46C6B83B6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Modelstructuur</a:t>
            </a:r>
            <a:endParaRPr lang="en-GB" dirty="0"/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D41A1E0F-2537-494C-B307-019537298F5E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68709"/>
            <a:ext cx="5760638" cy="534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66811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2996983-44A0-4D99-B119-CD5618AA855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NL" dirty="0"/>
              <a:t>ALLES LICENTIEVRIJ!!!</a:t>
            </a:r>
            <a:br>
              <a:rPr lang="nl-NL" dirty="0"/>
            </a:br>
            <a:r>
              <a:rPr lang="nl-NL" dirty="0"/>
              <a:t>(of Creative </a:t>
            </a:r>
            <a:r>
              <a:rPr lang="nl-NL" dirty="0" err="1"/>
              <a:t>Commons</a:t>
            </a:r>
            <a:r>
              <a:rPr lang="nl-NL" dirty="0"/>
              <a:t> Vrij Delen)</a:t>
            </a:r>
          </a:p>
          <a:p>
            <a:r>
              <a:rPr lang="nl-NL" dirty="0"/>
              <a:t>Mag dus ook worden hergebruikt</a:t>
            </a:r>
          </a:p>
          <a:p>
            <a:endParaRPr lang="nl-NL" dirty="0"/>
          </a:p>
          <a:p>
            <a:r>
              <a:rPr lang="nl-NL" dirty="0"/>
              <a:t>Maar levert ook uitdagingen op. </a:t>
            </a:r>
          </a:p>
          <a:p>
            <a:endParaRPr lang="nl-NL" dirty="0"/>
          </a:p>
          <a:p>
            <a:r>
              <a:rPr lang="nl-NL" dirty="0"/>
              <a:t>We gaan even kijken!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6E06A4D-4107-4CF2-AF08-36D99B160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Gebruikte componenten</a:t>
            </a:r>
            <a:endParaRPr lang="en-GB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9F82994D-5E0A-4D22-BF62-22F10F5BE165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352722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9" name="Google Shape;4589;p212"/>
          <p:cNvPicPr preferRelativeResize="0"/>
          <p:nvPr/>
        </p:nvPicPr>
        <p:blipFill rotWithShape="1">
          <a:blip r:embed="rId3">
            <a:alphaModFix amt="80000"/>
          </a:blip>
          <a:srcRect t="15633"/>
          <a:stretch/>
        </p:blipFill>
        <p:spPr>
          <a:xfrm>
            <a:off x="0" y="3"/>
            <a:ext cx="12192000" cy="685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0" name="Google Shape;4590;p2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48164" y="141315"/>
            <a:ext cx="927635" cy="221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1" name="Google Shape;4591;p2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84533" y="178252"/>
            <a:ext cx="927632" cy="14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2" name="Google Shape;4592;p2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227434" y="68148"/>
            <a:ext cx="807933" cy="367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3" name="Google Shape;4593;p2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250634" y="69251"/>
            <a:ext cx="731004" cy="365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4" name="Google Shape;4594;p21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25868" y="127733"/>
            <a:ext cx="543385" cy="179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5" name="Google Shape;4595;p212"/>
          <p:cNvPicPr preferRelativeResize="0"/>
          <p:nvPr/>
        </p:nvPicPr>
        <p:blipFill rotWithShape="1">
          <a:blip r:embed="rId9">
            <a:alphaModFix/>
          </a:blip>
          <a:srcRect t="20058" b="20456"/>
          <a:stretch/>
        </p:blipFill>
        <p:spPr>
          <a:xfrm>
            <a:off x="154801" y="95454"/>
            <a:ext cx="1041993" cy="313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4596" name="Google Shape;4596;p212"/>
          <p:cNvSpPr txBox="1"/>
          <p:nvPr/>
        </p:nvSpPr>
        <p:spPr>
          <a:xfrm>
            <a:off x="-609600" y="479633"/>
            <a:ext cx="8502400" cy="9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4800" b="1" kern="0">
                <a:solidFill>
                  <a:srgbClr val="777777"/>
                </a:solidFill>
                <a:latin typeface="Ubuntu"/>
                <a:ea typeface="Ubuntu"/>
                <a:cs typeface="Ubuntu"/>
                <a:sym typeface="Ubuntu"/>
              </a:rPr>
              <a:t>Bedankt voor jullie aandacht en succes!</a:t>
            </a:r>
            <a:endParaRPr sz="4800" kern="0">
              <a:solidFill>
                <a:srgbClr val="777777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4597" name="Google Shape;4597;p21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166245" y="2147300"/>
            <a:ext cx="1422035" cy="14220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464712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Aangepast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37373"/>
      </a:accent1>
      <a:accent2>
        <a:srgbClr val="FF0000"/>
      </a:accent2>
      <a:accent3>
        <a:srgbClr val="A5A5A5"/>
      </a:accent3>
      <a:accent4>
        <a:srgbClr val="FFB7B7"/>
      </a:accent4>
      <a:accent5>
        <a:srgbClr val="01FF00"/>
      </a:accent5>
      <a:accent6>
        <a:srgbClr val="007A00"/>
      </a:accent6>
      <a:hlink>
        <a:srgbClr val="000000"/>
      </a:hlink>
      <a:folHlink>
        <a:srgbClr val="62626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imforceTemplate 2.potx" id="{AC645B88-FEED-4BA0-87EA-BA79CF2B2873}" vid="{E5F08FB9-E135-49DB-8925-8303DB354DE7}"/>
    </a:ext>
  </a:extLst>
</a:theme>
</file>

<file path=ppt/theme/theme2.xml><?xml version="1.0" encoding="utf-8"?>
<a:theme xmlns:a="http://schemas.openxmlformats.org/drawingml/2006/main" name="Office Theme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70618_RSF_PP_presentatie algemeen.potx" id="{D0EAFA16-01F4-44D2-BD18-C6DF0053BB37}" vid="{F6824C87-E51A-4A6E-A340-A8A4404C9B8F}"/>
    </a:ext>
  </a:extLst>
</a:theme>
</file>

<file path=ppt/theme/theme3.xml><?xml version="1.0" encoding="utf-8"?>
<a:theme xmlns:a="http://schemas.openxmlformats.org/drawingml/2006/main" name="Slipstream">
  <a:themeElements>
    <a:clrScheme name="Slipstream">
      <a:dk1>
        <a:srgbClr val="000000"/>
      </a:dk1>
      <a:lt1>
        <a:srgbClr val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ppt/theme/theme4.xml><?xml version="1.0" encoding="utf-8"?>
<a:theme xmlns:a="http://schemas.openxmlformats.org/drawingml/2006/main" name="Mediaan">
  <a:themeElements>
    <a:clrScheme name="Aangepast 2">
      <a:dk1>
        <a:srgbClr val="000000"/>
      </a:dk1>
      <a:lt1>
        <a:srgbClr val="FFFFFF"/>
      </a:lt1>
      <a:dk2>
        <a:srgbClr val="777777"/>
      </a:dk2>
      <a:lt2>
        <a:srgbClr val="EBDDC3"/>
      </a:lt2>
      <a:accent1>
        <a:srgbClr val="3F6F97"/>
      </a:accent1>
      <a:accent2>
        <a:srgbClr val="C5070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51404</TotalTime>
  <Words>1189</Words>
  <Application>Microsoft Office PowerPoint</Application>
  <PresentationFormat>Breedbeeld</PresentationFormat>
  <Paragraphs>386</Paragraphs>
  <Slides>70</Slides>
  <Notes>25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13</vt:i4>
      </vt:variant>
      <vt:variant>
        <vt:lpstr>Thema</vt:lpstr>
      </vt:variant>
      <vt:variant>
        <vt:i4>4</vt:i4>
      </vt:variant>
      <vt:variant>
        <vt:lpstr>Diatitels</vt:lpstr>
      </vt:variant>
      <vt:variant>
        <vt:i4>70</vt:i4>
      </vt:variant>
    </vt:vector>
  </HeadingPairs>
  <TitlesOfParts>
    <vt:vector size="87" baseType="lpstr">
      <vt:lpstr>Arial</vt:lpstr>
      <vt:lpstr>Calibri</vt:lpstr>
      <vt:lpstr>Calibri Light</vt:lpstr>
      <vt:lpstr>Chivo</vt:lpstr>
      <vt:lpstr>Corbel</vt:lpstr>
      <vt:lpstr>Georgia</vt:lpstr>
      <vt:lpstr>Myriad Pro</vt:lpstr>
      <vt:lpstr>Noto Sans Symbols</vt:lpstr>
      <vt:lpstr>Open Sans Light</vt:lpstr>
      <vt:lpstr>Open Sans Semibold</vt:lpstr>
      <vt:lpstr>Trebuchet MS</vt:lpstr>
      <vt:lpstr>Ubuntu</vt:lpstr>
      <vt:lpstr>Wingdings</vt:lpstr>
      <vt:lpstr>Kantoorthema</vt:lpstr>
      <vt:lpstr>Office Theme</vt:lpstr>
      <vt:lpstr>Slipstream</vt:lpstr>
      <vt:lpstr>Mediaan</vt:lpstr>
      <vt:lpstr>PowerPoint-presentatie</vt:lpstr>
      <vt:lpstr>PowerPoint-presentatie</vt:lpstr>
      <vt:lpstr>PowerPoint-presentatie</vt:lpstr>
      <vt:lpstr>PowerPoint-presentatie</vt:lpstr>
      <vt:lpstr>PowerPoint-presentatie</vt:lpstr>
      <vt:lpstr>Wie is Bimforce?</vt:lpstr>
      <vt:lpstr>Inhoud</vt:lpstr>
      <vt:lpstr>LB2 – Inhoud</vt:lpstr>
      <vt:lpstr>LB2 – Inhoud</vt:lpstr>
      <vt:lpstr>LB2 – Inhoud</vt:lpstr>
      <vt:lpstr>Inleiding in de NLRS</vt:lpstr>
      <vt:lpstr>Achtergronden</vt:lpstr>
      <vt:lpstr>Achtergronden</vt:lpstr>
      <vt:lpstr>De praktijk</vt:lpstr>
      <vt:lpstr>De praktijk</vt:lpstr>
      <vt:lpstr>De praktijk</vt:lpstr>
      <vt:lpstr>Deuren…</vt:lpstr>
      <vt:lpstr>Deuren…</vt:lpstr>
      <vt:lpstr>Digitale vervuiling</vt:lpstr>
      <vt:lpstr>Doelstellingen</vt:lpstr>
      <vt:lpstr>Wat?</vt:lpstr>
      <vt:lpstr>Dankzij wie?</vt:lpstr>
      <vt:lpstr>Stichting Revit Standaard</vt:lpstr>
      <vt:lpstr>Waarom belangrijk?</vt:lpstr>
      <vt:lpstr>Structuur Stichting Revit Standards</vt:lpstr>
      <vt:lpstr>Aanpassingen of toevoegingen?</vt:lpstr>
      <vt:lpstr>Opbouw NLRS</vt:lpstr>
      <vt:lpstr>International Framework</vt:lpstr>
      <vt:lpstr>5 pijlers</vt:lpstr>
      <vt:lpstr>Naamgeving objecten</vt:lpstr>
      <vt:lpstr>1_2_3_4_5_6_7</vt:lpstr>
      <vt:lpstr>1_2_3_4_5_6_7</vt:lpstr>
      <vt:lpstr>1_2_3_4_5_6_7</vt:lpstr>
      <vt:lpstr>1_2_3_4_5_6_7</vt:lpstr>
      <vt:lpstr>1_2_3_4_5_6_7</vt:lpstr>
      <vt:lpstr>1_2_3_4_5_6_7</vt:lpstr>
      <vt:lpstr>1_2_3_4_5_6_7</vt:lpstr>
      <vt:lpstr>Naamgeving materialen</vt:lpstr>
      <vt:lpstr>1_2_3_4_5_6</vt:lpstr>
      <vt:lpstr>1_2_3_4_5_6</vt:lpstr>
      <vt:lpstr>1_2_3_4_5_6</vt:lpstr>
      <vt:lpstr>1_2_3_4_5</vt:lpstr>
      <vt:lpstr>1_2_3_4_5_6</vt:lpstr>
      <vt:lpstr>1_2_3_4_5_6</vt:lpstr>
      <vt:lpstr>Classification System</vt:lpstr>
      <vt:lpstr>Classification System</vt:lpstr>
      <vt:lpstr>Gebruik (sub) Categories</vt:lpstr>
      <vt:lpstr>Gebruik (sub) Categories</vt:lpstr>
      <vt:lpstr>Nulpunt</vt:lpstr>
      <vt:lpstr>Host</vt:lpstr>
      <vt:lpstr>Invoegpunt objecten</vt:lpstr>
      <vt:lpstr>Shared Parameters</vt:lpstr>
      <vt:lpstr>Shared Parameters</vt:lpstr>
      <vt:lpstr>Shared Parameters</vt:lpstr>
      <vt:lpstr>Beschikbare documentatie</vt:lpstr>
      <vt:lpstr>Beschikbare documentatie</vt:lpstr>
      <vt:lpstr>Beschikbare documentatie</vt:lpstr>
      <vt:lpstr>Beschikbare documentatie</vt:lpstr>
      <vt:lpstr>Beschikbare documentatie</vt:lpstr>
      <vt:lpstr>Beschikbare documentatie</vt:lpstr>
      <vt:lpstr>Beschikbare documentatie</vt:lpstr>
      <vt:lpstr>Beschikbare documentatie</vt:lpstr>
      <vt:lpstr>PowerPoint-presentatie</vt:lpstr>
      <vt:lpstr>NLRS Projecttemplate</vt:lpstr>
      <vt:lpstr>Doel en functie</vt:lpstr>
      <vt:lpstr>NLRS Onderwijsmodellen</vt:lpstr>
      <vt:lpstr>Doel en functie</vt:lpstr>
      <vt:lpstr>Modelstructuur</vt:lpstr>
      <vt:lpstr>Gebruikte componenten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Driven Object Libraries</dc:title>
  <dc:creator>Martijn de Riet</dc:creator>
  <cp:lastModifiedBy>Martijn de Riet</cp:lastModifiedBy>
  <cp:revision>308</cp:revision>
  <dcterms:created xsi:type="dcterms:W3CDTF">2017-01-23T00:12:08Z</dcterms:created>
  <dcterms:modified xsi:type="dcterms:W3CDTF">2019-10-24T06:37:32Z</dcterms:modified>
</cp:coreProperties>
</file>