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notesMasterIdLst>
    <p:notesMasterId r:id="rId28"/>
  </p:notesMasterIdLst>
  <p:sldIdLst>
    <p:sldId id="256" r:id="rId2"/>
    <p:sldId id="1360" r:id="rId3"/>
    <p:sldId id="2621" r:id="rId4"/>
    <p:sldId id="2598" r:id="rId5"/>
    <p:sldId id="451" r:id="rId6"/>
    <p:sldId id="2597" r:id="rId7"/>
    <p:sldId id="734" r:id="rId8"/>
    <p:sldId id="1217" r:id="rId9"/>
    <p:sldId id="2604" r:id="rId10"/>
    <p:sldId id="1249" r:id="rId11"/>
    <p:sldId id="2605" r:id="rId12"/>
    <p:sldId id="362" r:id="rId13"/>
    <p:sldId id="2606" r:id="rId14"/>
    <p:sldId id="257" r:id="rId15"/>
    <p:sldId id="287" r:id="rId16"/>
    <p:sldId id="2619" r:id="rId17"/>
    <p:sldId id="2620" r:id="rId18"/>
    <p:sldId id="2614" r:id="rId19"/>
    <p:sldId id="2624" r:id="rId20"/>
    <p:sldId id="2625" r:id="rId21"/>
    <p:sldId id="2626" r:id="rId22"/>
    <p:sldId id="2623" r:id="rId23"/>
    <p:sldId id="2632" r:id="rId24"/>
    <p:sldId id="2631" r:id="rId25"/>
    <p:sldId id="2633" r:id="rId26"/>
    <p:sldId id="2634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E9E9"/>
    <a:srgbClr val="FFFDF8"/>
    <a:srgbClr val="FFFEFB"/>
    <a:srgbClr val="FFFFFF"/>
    <a:srgbClr val="FEF7EC"/>
    <a:srgbClr val="FFFBEE"/>
    <a:srgbClr val="800000"/>
    <a:srgbClr val="7A0000"/>
    <a:srgbClr val="DFDFDF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10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101" y="14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Sheet1!$A$2:$A$5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90</c:v>
                </c:pt>
                <c:pt idx="2">
                  <c:v>70</c:v>
                </c:pt>
                <c:pt idx="3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CA-40C8-A5D0-AEF65AB2F745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numRef>
              <c:f>Sheet1!$A$2:$A$5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10</c:v>
                </c:pt>
                <c:pt idx="1">
                  <c:v>30</c:v>
                </c:pt>
                <c:pt idx="2">
                  <c:v>45</c:v>
                </c:pt>
                <c:pt idx="3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CA-40C8-A5D0-AEF65AB2F7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23393432"/>
        <c:axId val="-2023387800"/>
      </c:lineChart>
      <c:catAx>
        <c:axId val="-2023393432"/>
        <c:scaling>
          <c:orientation val="minMax"/>
        </c:scaling>
        <c:delete val="0"/>
        <c:axPos val="b"/>
        <c:majorGridlines>
          <c:spPr>
            <a:ln w="3175" cap="flat" cmpd="sng" algn="ctr">
              <a:solidFill>
                <a:schemeClr val="tx1">
                  <a:alpha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-2023387800"/>
        <c:crosses val="autoZero"/>
        <c:auto val="1"/>
        <c:lblAlgn val="ctr"/>
        <c:lblOffset val="100"/>
        <c:noMultiLvlLbl val="0"/>
      </c:catAx>
      <c:valAx>
        <c:axId val="-2023387800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tx1">
                  <a:alpha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-2023393432"/>
        <c:crosses val="autoZero"/>
        <c:crossBetween val="between"/>
      </c:valAx>
      <c:spPr>
        <a:noFill/>
        <a:ln w="3175">
          <a:solidFill>
            <a:schemeClr val="tx1">
              <a:alpha val="50000"/>
            </a:schemeClr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nl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667CFF-819E-4672-BA30-CA2FAB4E84A8}" type="datetimeFigureOut">
              <a:rPr lang="en-GB" smtClean="0"/>
              <a:t>18/10/2018</a:t>
            </a:fld>
            <a:endParaRPr lang="en-GB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9E3B11-6F01-4C52-ABC9-3E7D188634B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025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787946-F38A-442D-8B4B-7C33473CC73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124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54B7E-F9A9-4051-B901-2DA92AFD0885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64327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54B7E-F9A9-4051-B901-2DA92AFD0885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91569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54B7E-F9A9-4051-B901-2DA92AFD0885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28373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54B7E-F9A9-4051-B901-2DA92AFD0885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23516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54B7E-F9A9-4051-B901-2DA92AFD0885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13668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54B7E-F9A9-4051-B901-2DA92AFD0885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03471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54B7E-F9A9-4051-B901-2DA92AFD0885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44383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54B7E-F9A9-4051-B901-2DA92AFD0885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1693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795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139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80164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350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588076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588076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544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07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4620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454248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917216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832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294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1690688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2884835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sponsive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 noChangeAspect="1"/>
          </p:cNvSpPr>
          <p:nvPr>
            <p:ph type="pic" sz="quarter" idx="27"/>
          </p:nvPr>
        </p:nvSpPr>
        <p:spPr>
          <a:xfrm>
            <a:off x="2244066" y="4183719"/>
            <a:ext cx="220903" cy="207642"/>
          </a:xfrm>
          <a:solidFill>
            <a:schemeClr val="bg1">
              <a:lumMod val="95000"/>
            </a:schemeClr>
          </a:solidFill>
        </p:spPr>
        <p:txBody>
          <a:bodyPr anchor="t">
            <a:normAutofit/>
          </a:bodyPr>
          <a:lstStyle>
            <a:lvl1pPr marL="0" indent="0" algn="ctr">
              <a:lnSpc>
                <a:spcPct val="50000"/>
              </a:lnSpc>
              <a:buNone/>
              <a:defRPr sz="100">
                <a:latin typeface="Calibri Light"/>
                <a:cs typeface="Calibri Light"/>
              </a:defRPr>
            </a:lvl1pPr>
          </a:lstStyle>
          <a:p>
            <a:endParaRPr lang="id-ID" dirty="0"/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sz="quarter" idx="25"/>
          </p:nvPr>
        </p:nvSpPr>
        <p:spPr>
          <a:xfrm>
            <a:off x="4218186" y="2402476"/>
            <a:ext cx="3340603" cy="1402870"/>
          </a:xfrm>
          <a:solidFill>
            <a:schemeClr val="bg1">
              <a:lumMod val="95000"/>
            </a:schemeClr>
          </a:solidFill>
        </p:spPr>
        <p:txBody>
          <a:bodyPr anchor="t">
            <a:normAutofit/>
          </a:bodyPr>
          <a:lstStyle>
            <a:lvl1pPr marL="0" indent="0" algn="ctr">
              <a:buNone/>
              <a:defRPr sz="1100">
                <a:latin typeface="Calibri Light"/>
                <a:cs typeface="Calibri Light"/>
              </a:defRPr>
            </a:lvl1pPr>
          </a:lstStyle>
          <a:p>
            <a:endParaRPr lang="id-ID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2650676" y="3745411"/>
            <a:ext cx="506950" cy="681277"/>
          </a:xfrm>
          <a:solidFill>
            <a:schemeClr val="bg1">
              <a:lumMod val="95000"/>
            </a:schemeClr>
          </a:solidFill>
        </p:spPr>
        <p:txBody>
          <a:bodyPr anchor="t">
            <a:normAutofit/>
          </a:bodyPr>
          <a:lstStyle>
            <a:lvl1pPr marL="0" indent="0" algn="l">
              <a:lnSpc>
                <a:spcPct val="50000"/>
              </a:lnSpc>
              <a:buNone/>
              <a:defRPr sz="350">
                <a:latin typeface="Calibri Light"/>
                <a:cs typeface="Calibri Light"/>
              </a:defRPr>
            </a:lvl1pPr>
          </a:lstStyle>
          <a:p>
            <a:r>
              <a:rPr lang="id-ID" dirty="0"/>
              <a:t>Picture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sz="quarter" idx="26"/>
          </p:nvPr>
        </p:nvSpPr>
        <p:spPr>
          <a:xfrm>
            <a:off x="7091455" y="3387596"/>
            <a:ext cx="2107524" cy="1003765"/>
          </a:xfrm>
          <a:solidFill>
            <a:schemeClr val="bg1">
              <a:lumMod val="95000"/>
            </a:schemeClr>
          </a:solidFill>
        </p:spPr>
        <p:txBody>
          <a:bodyPr anchor="t">
            <a:normAutofit/>
          </a:bodyPr>
          <a:lstStyle>
            <a:lvl1pPr marL="0" indent="0" algn="ctr">
              <a:buNone/>
              <a:defRPr sz="1000">
                <a:latin typeface="Calibri Light"/>
                <a:cs typeface="Calibri Light"/>
              </a:defRPr>
            </a:lvl1pPr>
          </a:lstStyle>
          <a:p>
            <a:endParaRPr lang="id-ID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sz="quarter" idx="24"/>
          </p:nvPr>
        </p:nvSpPr>
        <p:spPr>
          <a:xfrm>
            <a:off x="3321916" y="3302324"/>
            <a:ext cx="1127325" cy="1111633"/>
          </a:xfrm>
          <a:solidFill>
            <a:schemeClr val="bg1">
              <a:lumMod val="95000"/>
            </a:schemeClr>
          </a:solidFill>
        </p:spPr>
        <p:txBody>
          <a:bodyPr anchor="t">
            <a:normAutofit/>
          </a:bodyPr>
          <a:lstStyle>
            <a:lvl1pPr marL="0" indent="0" algn="ctr">
              <a:buNone/>
              <a:defRPr sz="1000">
                <a:latin typeface="Calibri Light"/>
                <a:cs typeface="Calibri Light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4823317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414800" y="1893600"/>
            <a:ext cx="4752219" cy="76849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1415480" y="2852936"/>
            <a:ext cx="4756720" cy="3243064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10" name="Tijdelijke aanduiding voor titel 1"/>
          <p:cNvSpPr>
            <a:spLocks noGrp="1"/>
          </p:cNvSpPr>
          <p:nvPr>
            <p:ph type="title"/>
          </p:nvPr>
        </p:nvSpPr>
        <p:spPr>
          <a:xfrm>
            <a:off x="1415480" y="599751"/>
            <a:ext cx="9938320" cy="1142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6" name="Tijdelijke aanduiding voor tekst 2"/>
          <p:cNvSpPr>
            <a:spLocks noGrp="1"/>
          </p:cNvSpPr>
          <p:nvPr>
            <p:ph type="body" idx="13"/>
          </p:nvPr>
        </p:nvSpPr>
        <p:spPr>
          <a:xfrm>
            <a:off x="6596400" y="1893600"/>
            <a:ext cx="4752219" cy="76849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Tekststijl van het model bewerken</a:t>
            </a:r>
          </a:p>
        </p:txBody>
      </p:sp>
      <p:sp>
        <p:nvSpPr>
          <p:cNvPr id="17" name="Tijdelijke aanduiding voor inhoud 3"/>
          <p:cNvSpPr>
            <a:spLocks noGrp="1"/>
          </p:cNvSpPr>
          <p:nvPr>
            <p:ph sz="half" idx="14"/>
          </p:nvPr>
        </p:nvSpPr>
        <p:spPr>
          <a:xfrm>
            <a:off x="6597080" y="2854800"/>
            <a:ext cx="4756720" cy="3241200"/>
          </a:xfrm>
        </p:spPr>
        <p:txBody>
          <a:bodyPr/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235375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1112586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1112586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1112586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1112586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1295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110404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110404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110404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36335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1112586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1112586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00723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0657162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9094630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624445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83615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83615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83615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273799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83615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83615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83615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83615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92375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267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43D1417A-BE9D-45B7-9147-0B112F23A23B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890" y="6176742"/>
            <a:ext cx="2032584" cy="540000"/>
          </a:xfrm>
          <a:prstGeom prst="rect">
            <a:avLst/>
          </a:prstGeom>
        </p:spPr>
      </p:pic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0498D9BE-A4C2-4FB6-AAD1-A929774596A0}"/>
              </a:ext>
            </a:extLst>
          </p:cNvPr>
          <p:cNvCxnSpPr/>
          <p:nvPr userDrawn="1"/>
        </p:nvCxnSpPr>
        <p:spPr>
          <a:xfrm>
            <a:off x="0" y="6093296"/>
            <a:ext cx="12192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Afbeelding 8">
            <a:extLst>
              <a:ext uri="{FF2B5EF4-FFF2-40B4-BE49-F238E27FC236}">
                <a16:creationId xmlns:a16="http://schemas.microsoft.com/office/drawing/2014/main" id="{952C3966-7410-4FEC-994D-BDEEFC54482E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496" y="5971313"/>
            <a:ext cx="1659094" cy="1027058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7818BD22-8642-4969-86C6-768ED3684B62}"/>
              </a:ext>
            </a:extLst>
          </p:cNvPr>
          <p:cNvSpPr txBox="1"/>
          <p:nvPr userDrawn="1"/>
        </p:nvSpPr>
        <p:spPr>
          <a:xfrm>
            <a:off x="3827748" y="6550223"/>
            <a:ext cx="4536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©Bimforce 2018</a:t>
            </a:r>
            <a:endParaRPr lang="en-GB" sz="1400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94109713-8892-42B0-9DF0-1F32B5959742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89" y="6060658"/>
            <a:ext cx="797342" cy="79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66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9" r:id="rId13"/>
    <p:sldLayoutId id="2147483670" r:id="rId14"/>
    <p:sldLayoutId id="2147483771" r:id="rId15"/>
    <p:sldLayoutId id="2147483772" r:id="rId16"/>
    <p:sldLayoutId id="2147483773" r:id="rId17"/>
    <p:sldLayoutId id="2147483774" r:id="rId18"/>
    <p:sldLayoutId id="2147483775" r:id="rId19"/>
    <p:sldLayoutId id="2147483776" r:id="rId20"/>
    <p:sldLayoutId id="2147483777" r:id="rId21"/>
    <p:sldLayoutId id="2147483778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7BE1BE-B212-442C-A0F7-8810BC98CC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err="1">
                <a:latin typeface="Myriad Pro Light" panose="020B0603030403020204" pitchFamily="34" charset="0"/>
              </a:rPr>
              <a:t>Added</a:t>
            </a:r>
            <a:r>
              <a:rPr lang="nl-NL" dirty="0">
                <a:latin typeface="Myriad Pro Light" panose="020B0603030403020204" pitchFamily="34" charset="0"/>
              </a:rPr>
              <a:t> </a:t>
            </a:r>
            <a:r>
              <a:rPr lang="nl-NL" dirty="0" err="1">
                <a:latin typeface="Myriad Pro Light" panose="020B0603030403020204" pitchFamily="34" charset="0"/>
              </a:rPr>
              <a:t>value</a:t>
            </a:r>
            <a:r>
              <a:rPr lang="nl-NL" dirty="0">
                <a:latin typeface="Myriad Pro Light" panose="020B0603030403020204" pitchFamily="34" charset="0"/>
              </a:rPr>
              <a:t> of BIM</a:t>
            </a:r>
            <a:endParaRPr lang="en-GB" dirty="0">
              <a:latin typeface="Myriad Pro Light" panose="020B0603030403020204" pitchFamily="34" charset="0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F82D18D-C165-44AA-B1E6-0AA65F56F1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latin typeface="Myriad Pro Cond" panose="020B0506030403020204" pitchFamily="34" charset="0"/>
              </a:rPr>
              <a:t>How to profit from BIM as a pipe system manufacturer</a:t>
            </a:r>
          </a:p>
        </p:txBody>
      </p:sp>
    </p:spTree>
    <p:extLst>
      <p:ext uri="{BB962C8B-B14F-4D97-AF65-F5344CB8AC3E}">
        <p14:creationId xmlns:p14="http://schemas.microsoft.com/office/powerpoint/2010/main" val="334233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>
                <a:latin typeface="Myriad Pro Light" panose="020B0603030403020204" pitchFamily="34" charset="0"/>
              </a:rPr>
              <a:t>Table of Contents</a:t>
            </a:r>
          </a:p>
        </p:txBody>
      </p:sp>
      <p:sp>
        <p:nvSpPr>
          <p:cNvPr id="79" name="Oval 3">
            <a:extLst>
              <a:ext uri="{FF2B5EF4-FFF2-40B4-BE49-F238E27FC236}">
                <a16:creationId xmlns:a16="http://schemas.microsoft.com/office/drawing/2014/main" id="{651249ED-3C6F-41F4-9E78-2D8C5328ECAE}"/>
              </a:ext>
            </a:extLst>
          </p:cNvPr>
          <p:cNvSpPr/>
          <p:nvPr/>
        </p:nvSpPr>
        <p:spPr>
          <a:xfrm>
            <a:off x="2855640" y="1880828"/>
            <a:ext cx="2160240" cy="2160240"/>
          </a:xfrm>
          <a:prstGeom prst="ellipse">
            <a:avLst/>
          </a:prstGeom>
          <a:noFill/>
          <a:ln w="69850">
            <a:solidFill>
              <a:srgbClr val="B2B2B2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Arc 4">
            <a:extLst>
              <a:ext uri="{FF2B5EF4-FFF2-40B4-BE49-F238E27FC236}">
                <a16:creationId xmlns:a16="http://schemas.microsoft.com/office/drawing/2014/main" id="{96EFDCD0-7099-4BFB-A490-337B31E65270}"/>
              </a:ext>
            </a:extLst>
          </p:cNvPr>
          <p:cNvSpPr/>
          <p:nvPr/>
        </p:nvSpPr>
        <p:spPr>
          <a:xfrm>
            <a:off x="2856768" y="1881956"/>
            <a:ext cx="2157984" cy="2157984"/>
          </a:xfrm>
          <a:prstGeom prst="arc">
            <a:avLst>
              <a:gd name="adj1" fmla="val 10766207"/>
              <a:gd name="adj2" fmla="val 0"/>
            </a:avLst>
          </a:prstGeom>
          <a:ln w="698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5">
            <a:extLst>
              <a:ext uri="{FF2B5EF4-FFF2-40B4-BE49-F238E27FC236}">
                <a16:creationId xmlns:a16="http://schemas.microsoft.com/office/drawing/2014/main" id="{BC494828-3D7A-4B60-A7DF-A58BD50999F7}"/>
              </a:ext>
            </a:extLst>
          </p:cNvPr>
          <p:cNvSpPr/>
          <p:nvPr/>
        </p:nvSpPr>
        <p:spPr>
          <a:xfrm>
            <a:off x="5015880" y="1880828"/>
            <a:ext cx="2160240" cy="2160240"/>
          </a:xfrm>
          <a:prstGeom prst="ellipse">
            <a:avLst/>
          </a:prstGeom>
          <a:noFill/>
          <a:ln w="69850">
            <a:solidFill>
              <a:srgbClr val="B2B2B2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Arc 6">
            <a:extLst>
              <a:ext uri="{FF2B5EF4-FFF2-40B4-BE49-F238E27FC236}">
                <a16:creationId xmlns:a16="http://schemas.microsoft.com/office/drawing/2014/main" id="{332B9178-7894-462C-91F5-91121EE6A65C}"/>
              </a:ext>
            </a:extLst>
          </p:cNvPr>
          <p:cNvSpPr/>
          <p:nvPr/>
        </p:nvSpPr>
        <p:spPr>
          <a:xfrm rot="10800000">
            <a:off x="5017008" y="1881956"/>
            <a:ext cx="2157984" cy="2157984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9">
            <a:extLst>
              <a:ext uri="{FF2B5EF4-FFF2-40B4-BE49-F238E27FC236}">
                <a16:creationId xmlns:a16="http://schemas.microsoft.com/office/drawing/2014/main" id="{A3CCDDC8-D66E-49C1-B143-236B68B5B4D9}"/>
              </a:ext>
            </a:extLst>
          </p:cNvPr>
          <p:cNvSpPr/>
          <p:nvPr/>
        </p:nvSpPr>
        <p:spPr>
          <a:xfrm>
            <a:off x="7201043" y="1876578"/>
            <a:ext cx="2160240" cy="2160240"/>
          </a:xfrm>
          <a:prstGeom prst="ellipse">
            <a:avLst/>
          </a:prstGeom>
          <a:noFill/>
          <a:ln w="69850">
            <a:solidFill>
              <a:srgbClr val="B2B2B2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Arc 10">
            <a:extLst>
              <a:ext uri="{FF2B5EF4-FFF2-40B4-BE49-F238E27FC236}">
                <a16:creationId xmlns:a16="http://schemas.microsoft.com/office/drawing/2014/main" id="{0650F5CF-77D3-465B-B64D-FDFCFB3AC407}"/>
              </a:ext>
            </a:extLst>
          </p:cNvPr>
          <p:cNvSpPr/>
          <p:nvPr/>
        </p:nvSpPr>
        <p:spPr>
          <a:xfrm>
            <a:off x="7172660" y="1878292"/>
            <a:ext cx="2157984" cy="2157984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Oval 19">
            <a:extLst>
              <a:ext uri="{FF2B5EF4-FFF2-40B4-BE49-F238E27FC236}">
                <a16:creationId xmlns:a16="http://schemas.microsoft.com/office/drawing/2014/main" id="{9F972EAF-87BF-4659-AA08-648757DA95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1736" y="2132857"/>
            <a:ext cx="747904" cy="74790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Oval 18">
            <a:extLst>
              <a:ext uri="{FF2B5EF4-FFF2-40B4-BE49-F238E27FC236}">
                <a16:creationId xmlns:a16="http://schemas.microsoft.com/office/drawing/2014/main" id="{6CDEC925-CB80-4C4E-ADA6-5B1A9BC33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7209" y="2128603"/>
            <a:ext cx="747904" cy="74790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Rectangle 24">
            <a:extLst>
              <a:ext uri="{FF2B5EF4-FFF2-40B4-BE49-F238E27FC236}">
                <a16:creationId xmlns:a16="http://schemas.microsoft.com/office/drawing/2014/main" id="{635F49ED-AFD9-4756-8A58-3DDF3EF63017}"/>
              </a:ext>
            </a:extLst>
          </p:cNvPr>
          <p:cNvSpPr/>
          <p:nvPr/>
        </p:nvSpPr>
        <p:spPr>
          <a:xfrm>
            <a:off x="3358600" y="4560323"/>
            <a:ext cx="15610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Myriad Pro Cond" panose="020B0506030403020204" pitchFamily="34" charset="0"/>
              </a:rPr>
              <a:t>THEORY </a:t>
            </a:r>
          </a:p>
          <a:p>
            <a:r>
              <a:rPr lang="en-US" sz="1400" dirty="0">
                <a:latin typeface="Myriad Pro Cond" panose="020B0506030403020204" pitchFamily="34" charset="0"/>
              </a:rPr>
              <a:t>OF BIM</a:t>
            </a:r>
          </a:p>
        </p:txBody>
      </p:sp>
      <p:sp>
        <p:nvSpPr>
          <p:cNvPr id="92" name="Rectangle 25">
            <a:extLst>
              <a:ext uri="{FF2B5EF4-FFF2-40B4-BE49-F238E27FC236}">
                <a16:creationId xmlns:a16="http://schemas.microsoft.com/office/drawing/2014/main" id="{A7B5ADC8-43A3-44AC-A10F-79FFB0B2C80D}"/>
              </a:ext>
            </a:extLst>
          </p:cNvPr>
          <p:cNvSpPr/>
          <p:nvPr/>
        </p:nvSpPr>
        <p:spPr>
          <a:xfrm>
            <a:off x="2763435" y="4494298"/>
            <a:ext cx="7977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Myriad Pro Light" panose="020B0603030403020204" pitchFamily="34" charset="0"/>
              </a:rPr>
              <a:t>01</a:t>
            </a:r>
          </a:p>
        </p:txBody>
      </p:sp>
      <p:sp>
        <p:nvSpPr>
          <p:cNvPr id="93" name="Rectangle 26">
            <a:extLst>
              <a:ext uri="{FF2B5EF4-FFF2-40B4-BE49-F238E27FC236}">
                <a16:creationId xmlns:a16="http://schemas.microsoft.com/office/drawing/2014/main" id="{6AF3A064-8861-44E5-8EDB-41AE5541608B}"/>
              </a:ext>
            </a:extLst>
          </p:cNvPr>
          <p:cNvSpPr/>
          <p:nvPr/>
        </p:nvSpPr>
        <p:spPr>
          <a:xfrm>
            <a:off x="5617445" y="4554782"/>
            <a:ext cx="15610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Myriad Pro Cond" panose="020B0506030403020204" pitchFamily="34" charset="0"/>
              </a:rPr>
              <a:t>STRATEGIC</a:t>
            </a:r>
          </a:p>
          <a:p>
            <a:r>
              <a:rPr lang="en-US" sz="1400" dirty="0">
                <a:latin typeface="Myriad Pro Cond" panose="020B0506030403020204" pitchFamily="34" charset="0"/>
              </a:rPr>
              <a:t>PLAN</a:t>
            </a:r>
          </a:p>
        </p:txBody>
      </p:sp>
      <p:sp>
        <p:nvSpPr>
          <p:cNvPr id="94" name="Rectangle 27">
            <a:extLst>
              <a:ext uri="{FF2B5EF4-FFF2-40B4-BE49-F238E27FC236}">
                <a16:creationId xmlns:a16="http://schemas.microsoft.com/office/drawing/2014/main" id="{79AD4D47-EA50-4310-A753-AE59BD7B0A4B}"/>
              </a:ext>
            </a:extLst>
          </p:cNvPr>
          <p:cNvSpPr/>
          <p:nvPr/>
        </p:nvSpPr>
        <p:spPr>
          <a:xfrm>
            <a:off x="5022280" y="4493226"/>
            <a:ext cx="7977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Myriad Pro Light" panose="020B0603030403020204" pitchFamily="34" charset="0"/>
              </a:rPr>
              <a:t>02</a:t>
            </a:r>
          </a:p>
        </p:txBody>
      </p:sp>
      <p:sp>
        <p:nvSpPr>
          <p:cNvPr id="97" name="Rectangle 30">
            <a:extLst>
              <a:ext uri="{FF2B5EF4-FFF2-40B4-BE49-F238E27FC236}">
                <a16:creationId xmlns:a16="http://schemas.microsoft.com/office/drawing/2014/main" id="{83B29769-52FA-42C7-926D-8E1A03A992AF}"/>
              </a:ext>
            </a:extLst>
          </p:cNvPr>
          <p:cNvSpPr/>
          <p:nvPr/>
        </p:nvSpPr>
        <p:spPr>
          <a:xfrm>
            <a:off x="7813337" y="4550532"/>
            <a:ext cx="14762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Myriad Pro Cond" panose="020B0506030403020204" pitchFamily="34" charset="0"/>
              </a:rPr>
              <a:t>CREATE AND </a:t>
            </a:r>
          </a:p>
          <a:p>
            <a:r>
              <a:rPr lang="en-US" sz="1400" dirty="0">
                <a:latin typeface="Myriad Pro Cond" panose="020B0506030403020204" pitchFamily="34" charset="0"/>
              </a:rPr>
              <a:t>IMPLEMENT</a:t>
            </a:r>
          </a:p>
        </p:txBody>
      </p:sp>
      <p:sp>
        <p:nvSpPr>
          <p:cNvPr id="98" name="Rectangle 31">
            <a:extLst>
              <a:ext uri="{FF2B5EF4-FFF2-40B4-BE49-F238E27FC236}">
                <a16:creationId xmlns:a16="http://schemas.microsoft.com/office/drawing/2014/main" id="{E4E5D124-3076-4F7A-82A3-04D935597809}"/>
              </a:ext>
            </a:extLst>
          </p:cNvPr>
          <p:cNvSpPr/>
          <p:nvPr/>
        </p:nvSpPr>
        <p:spPr>
          <a:xfrm>
            <a:off x="7218171" y="4503020"/>
            <a:ext cx="7977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Myriad Pro Light" panose="020B0603030403020204" pitchFamily="34" charset="0"/>
              </a:rPr>
              <a:t>03</a:t>
            </a:r>
          </a:p>
        </p:txBody>
      </p:sp>
      <p:sp>
        <p:nvSpPr>
          <p:cNvPr id="99" name="Rectangle 32">
            <a:extLst>
              <a:ext uri="{FF2B5EF4-FFF2-40B4-BE49-F238E27FC236}">
                <a16:creationId xmlns:a16="http://schemas.microsoft.com/office/drawing/2014/main" id="{09D2E4F4-EDD7-4A6D-B719-51DE39EDC05C}"/>
              </a:ext>
            </a:extLst>
          </p:cNvPr>
          <p:cNvSpPr/>
          <p:nvPr/>
        </p:nvSpPr>
        <p:spPr>
          <a:xfrm>
            <a:off x="2856768" y="3014372"/>
            <a:ext cx="21579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Myriad Pro" panose="020B0503030403020204" pitchFamily="34" charset="0"/>
              </a:rPr>
              <a:t>Some theory on BIM &amp; Information Management</a:t>
            </a:r>
          </a:p>
        </p:txBody>
      </p:sp>
      <p:sp>
        <p:nvSpPr>
          <p:cNvPr id="100" name="Rectangle 35">
            <a:extLst>
              <a:ext uri="{FF2B5EF4-FFF2-40B4-BE49-F238E27FC236}">
                <a16:creationId xmlns:a16="http://schemas.microsoft.com/office/drawing/2014/main" id="{B0801DE5-8DFC-44C5-A762-D2148F41D9B8}"/>
              </a:ext>
            </a:extLst>
          </p:cNvPr>
          <p:cNvSpPr/>
          <p:nvPr/>
        </p:nvSpPr>
        <p:spPr>
          <a:xfrm>
            <a:off x="4990029" y="3014372"/>
            <a:ext cx="21579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Myriad Pro" panose="020B0503030403020204" pitchFamily="34" charset="0"/>
              </a:rPr>
              <a:t>Strategic decisions for Manufacturers</a:t>
            </a:r>
          </a:p>
        </p:txBody>
      </p:sp>
      <p:sp>
        <p:nvSpPr>
          <p:cNvPr id="102" name="Rectangle 37">
            <a:extLst>
              <a:ext uri="{FF2B5EF4-FFF2-40B4-BE49-F238E27FC236}">
                <a16:creationId xmlns:a16="http://schemas.microsoft.com/office/drawing/2014/main" id="{67FC125B-A1C4-4075-9200-850738A8E26E}"/>
              </a:ext>
            </a:extLst>
          </p:cNvPr>
          <p:cNvSpPr/>
          <p:nvPr/>
        </p:nvSpPr>
        <p:spPr>
          <a:xfrm>
            <a:off x="7172660" y="3010122"/>
            <a:ext cx="21579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Myriad Pro" panose="020B0503030403020204" pitchFamily="34" charset="0"/>
              </a:rPr>
              <a:t>Examples of successful BIM strategies</a:t>
            </a:r>
          </a:p>
        </p:txBody>
      </p:sp>
      <p:sp>
        <p:nvSpPr>
          <p:cNvPr id="104" name="Freeform 149">
            <a:extLst>
              <a:ext uri="{FF2B5EF4-FFF2-40B4-BE49-F238E27FC236}">
                <a16:creationId xmlns:a16="http://schemas.microsoft.com/office/drawing/2014/main" id="{D885A9DF-B1C4-48F1-999E-2677FAADAFFB}"/>
              </a:ext>
            </a:extLst>
          </p:cNvPr>
          <p:cNvSpPr>
            <a:spLocks noEditPoints="1"/>
          </p:cNvSpPr>
          <p:nvPr/>
        </p:nvSpPr>
        <p:spPr bwMode="auto">
          <a:xfrm>
            <a:off x="5925490" y="2283514"/>
            <a:ext cx="348937" cy="425406"/>
          </a:xfrm>
          <a:custGeom>
            <a:avLst/>
            <a:gdLst>
              <a:gd name="T0" fmla="*/ 463 w 467"/>
              <a:gd name="T1" fmla="*/ 291 h 569"/>
              <a:gd name="T2" fmla="*/ 452 w 467"/>
              <a:gd name="T3" fmla="*/ 291 h 569"/>
              <a:gd name="T4" fmla="*/ 359 w 467"/>
              <a:gd name="T5" fmla="*/ 291 h 569"/>
              <a:gd name="T6" fmla="*/ 348 w 467"/>
              <a:gd name="T7" fmla="*/ 291 h 569"/>
              <a:gd name="T8" fmla="*/ 394 w 467"/>
              <a:gd name="T9" fmla="*/ 233 h 569"/>
              <a:gd name="T10" fmla="*/ 348 w 467"/>
              <a:gd name="T11" fmla="*/ 176 h 569"/>
              <a:gd name="T12" fmla="*/ 406 w 467"/>
              <a:gd name="T13" fmla="*/ 222 h 569"/>
              <a:gd name="T14" fmla="*/ 463 w 467"/>
              <a:gd name="T15" fmla="*/ 176 h 569"/>
              <a:gd name="T16" fmla="*/ 417 w 467"/>
              <a:gd name="T17" fmla="*/ 233 h 569"/>
              <a:gd name="T18" fmla="*/ 340 w 467"/>
              <a:gd name="T19" fmla="*/ 3 h 569"/>
              <a:gd name="T20" fmla="*/ 282 w 467"/>
              <a:gd name="T21" fmla="*/ 50 h 569"/>
              <a:gd name="T22" fmla="*/ 224 w 467"/>
              <a:gd name="T23" fmla="*/ 3 h 569"/>
              <a:gd name="T24" fmla="*/ 271 w 467"/>
              <a:gd name="T25" fmla="*/ 61 h 569"/>
              <a:gd name="T26" fmla="*/ 224 w 467"/>
              <a:gd name="T27" fmla="*/ 119 h 569"/>
              <a:gd name="T28" fmla="*/ 236 w 467"/>
              <a:gd name="T29" fmla="*/ 119 h 569"/>
              <a:gd name="T30" fmla="*/ 328 w 467"/>
              <a:gd name="T31" fmla="*/ 119 h 569"/>
              <a:gd name="T32" fmla="*/ 340 w 467"/>
              <a:gd name="T33" fmla="*/ 119 h 569"/>
              <a:gd name="T34" fmla="*/ 293 w 467"/>
              <a:gd name="T35" fmla="*/ 61 h 569"/>
              <a:gd name="T36" fmla="*/ 340 w 467"/>
              <a:gd name="T37" fmla="*/ 3 h 569"/>
              <a:gd name="T38" fmla="*/ 108 w 467"/>
              <a:gd name="T39" fmla="*/ 348 h 569"/>
              <a:gd name="T40" fmla="*/ 15 w 467"/>
              <a:gd name="T41" fmla="*/ 348 h 569"/>
              <a:gd name="T42" fmla="*/ 3 w 467"/>
              <a:gd name="T43" fmla="*/ 359 h 569"/>
              <a:gd name="T44" fmla="*/ 3 w 467"/>
              <a:gd name="T45" fmla="*/ 452 h 569"/>
              <a:gd name="T46" fmla="*/ 9 w 467"/>
              <a:gd name="T47" fmla="*/ 466 h 569"/>
              <a:gd name="T48" fmla="*/ 61 w 467"/>
              <a:gd name="T49" fmla="*/ 417 h 569"/>
              <a:gd name="T50" fmla="*/ 113 w 467"/>
              <a:gd name="T51" fmla="*/ 466 h 569"/>
              <a:gd name="T52" fmla="*/ 119 w 467"/>
              <a:gd name="T53" fmla="*/ 452 h 569"/>
              <a:gd name="T54" fmla="*/ 119 w 467"/>
              <a:gd name="T55" fmla="*/ 359 h 569"/>
              <a:gd name="T56" fmla="*/ 332 w 467"/>
              <a:gd name="T57" fmla="*/ 509 h 569"/>
              <a:gd name="T58" fmla="*/ 212 w 467"/>
              <a:gd name="T59" fmla="*/ 509 h 569"/>
              <a:gd name="T60" fmla="*/ 264 w 467"/>
              <a:gd name="T61" fmla="*/ 374 h 569"/>
              <a:gd name="T62" fmla="*/ 42 w 467"/>
              <a:gd name="T63" fmla="*/ 254 h 569"/>
              <a:gd name="T64" fmla="*/ 26 w 467"/>
              <a:gd name="T65" fmla="*/ 254 h 569"/>
              <a:gd name="T66" fmla="*/ 26 w 467"/>
              <a:gd name="T67" fmla="*/ 131 h 569"/>
              <a:gd name="T68" fmla="*/ 27 w 467"/>
              <a:gd name="T69" fmla="*/ 130 h 569"/>
              <a:gd name="T70" fmla="*/ 28 w 467"/>
              <a:gd name="T71" fmla="*/ 128 h 569"/>
              <a:gd name="T72" fmla="*/ 30 w 467"/>
              <a:gd name="T73" fmla="*/ 126 h 569"/>
              <a:gd name="T74" fmla="*/ 32 w 467"/>
              <a:gd name="T75" fmla="*/ 125 h 569"/>
              <a:gd name="T76" fmla="*/ 34 w 467"/>
              <a:gd name="T77" fmla="*/ 125 h 569"/>
              <a:gd name="T78" fmla="*/ 34 w 467"/>
              <a:gd name="T79" fmla="*/ 125 h 569"/>
              <a:gd name="T80" fmla="*/ 34 w 467"/>
              <a:gd name="T81" fmla="*/ 125 h 569"/>
              <a:gd name="T82" fmla="*/ 163 w 467"/>
              <a:gd name="T83" fmla="*/ 133 h 569"/>
              <a:gd name="T84" fmla="*/ 53 w 467"/>
              <a:gd name="T85" fmla="*/ 141 h 569"/>
              <a:gd name="T86" fmla="*/ 280 w 467"/>
              <a:gd name="T87" fmla="*/ 371 h 569"/>
              <a:gd name="T88" fmla="*/ 332 w 467"/>
              <a:gd name="T89" fmla="*/ 509 h 569"/>
              <a:gd name="T90" fmla="*/ 272 w 467"/>
              <a:gd name="T91" fmla="*/ 466 h 569"/>
              <a:gd name="T92" fmla="*/ 272 w 467"/>
              <a:gd name="T93" fmla="*/ 553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67" h="569">
                <a:moveTo>
                  <a:pt x="463" y="280"/>
                </a:moveTo>
                <a:cubicBezTo>
                  <a:pt x="467" y="283"/>
                  <a:pt x="467" y="288"/>
                  <a:pt x="463" y="291"/>
                </a:cubicBezTo>
                <a:cubicBezTo>
                  <a:pt x="462" y="293"/>
                  <a:pt x="460" y="294"/>
                  <a:pt x="458" y="294"/>
                </a:cubicBezTo>
                <a:cubicBezTo>
                  <a:pt x="456" y="294"/>
                  <a:pt x="454" y="293"/>
                  <a:pt x="452" y="291"/>
                </a:cubicBezTo>
                <a:cubicBezTo>
                  <a:pt x="406" y="245"/>
                  <a:pt x="406" y="245"/>
                  <a:pt x="406" y="245"/>
                </a:cubicBezTo>
                <a:cubicBezTo>
                  <a:pt x="359" y="291"/>
                  <a:pt x="359" y="291"/>
                  <a:pt x="359" y="291"/>
                </a:cubicBezTo>
                <a:cubicBezTo>
                  <a:pt x="358" y="293"/>
                  <a:pt x="356" y="294"/>
                  <a:pt x="354" y="294"/>
                </a:cubicBezTo>
                <a:cubicBezTo>
                  <a:pt x="352" y="294"/>
                  <a:pt x="349" y="293"/>
                  <a:pt x="348" y="291"/>
                </a:cubicBezTo>
                <a:cubicBezTo>
                  <a:pt x="345" y="288"/>
                  <a:pt x="345" y="283"/>
                  <a:pt x="348" y="280"/>
                </a:cubicBezTo>
                <a:cubicBezTo>
                  <a:pt x="394" y="233"/>
                  <a:pt x="394" y="233"/>
                  <a:pt x="394" y="233"/>
                </a:cubicBezTo>
                <a:cubicBezTo>
                  <a:pt x="348" y="187"/>
                  <a:pt x="348" y="187"/>
                  <a:pt x="348" y="187"/>
                </a:cubicBezTo>
                <a:cubicBezTo>
                  <a:pt x="345" y="184"/>
                  <a:pt x="345" y="179"/>
                  <a:pt x="348" y="176"/>
                </a:cubicBezTo>
                <a:cubicBezTo>
                  <a:pt x="351" y="173"/>
                  <a:pt x="356" y="173"/>
                  <a:pt x="359" y="176"/>
                </a:cubicBezTo>
                <a:cubicBezTo>
                  <a:pt x="406" y="222"/>
                  <a:pt x="406" y="222"/>
                  <a:pt x="406" y="222"/>
                </a:cubicBezTo>
                <a:cubicBezTo>
                  <a:pt x="452" y="176"/>
                  <a:pt x="452" y="176"/>
                  <a:pt x="452" y="176"/>
                </a:cubicBezTo>
                <a:cubicBezTo>
                  <a:pt x="455" y="173"/>
                  <a:pt x="460" y="173"/>
                  <a:pt x="463" y="176"/>
                </a:cubicBezTo>
                <a:cubicBezTo>
                  <a:pt x="467" y="179"/>
                  <a:pt x="467" y="184"/>
                  <a:pt x="463" y="187"/>
                </a:cubicBezTo>
                <a:cubicBezTo>
                  <a:pt x="417" y="233"/>
                  <a:pt x="417" y="233"/>
                  <a:pt x="417" y="233"/>
                </a:cubicBezTo>
                <a:lnTo>
                  <a:pt x="463" y="280"/>
                </a:lnTo>
                <a:close/>
                <a:moveTo>
                  <a:pt x="340" y="3"/>
                </a:moveTo>
                <a:cubicBezTo>
                  <a:pt x="337" y="0"/>
                  <a:pt x="332" y="0"/>
                  <a:pt x="328" y="3"/>
                </a:cubicBezTo>
                <a:cubicBezTo>
                  <a:pt x="282" y="50"/>
                  <a:pt x="282" y="50"/>
                  <a:pt x="282" y="50"/>
                </a:cubicBezTo>
                <a:cubicBezTo>
                  <a:pt x="236" y="3"/>
                  <a:pt x="236" y="3"/>
                  <a:pt x="236" y="3"/>
                </a:cubicBezTo>
                <a:cubicBezTo>
                  <a:pt x="232" y="0"/>
                  <a:pt x="227" y="0"/>
                  <a:pt x="224" y="3"/>
                </a:cubicBezTo>
                <a:cubicBezTo>
                  <a:pt x="221" y="6"/>
                  <a:pt x="221" y="12"/>
                  <a:pt x="224" y="15"/>
                </a:cubicBezTo>
                <a:cubicBezTo>
                  <a:pt x="271" y="61"/>
                  <a:pt x="271" y="61"/>
                  <a:pt x="271" y="61"/>
                </a:cubicBezTo>
                <a:cubicBezTo>
                  <a:pt x="224" y="108"/>
                  <a:pt x="224" y="108"/>
                  <a:pt x="224" y="108"/>
                </a:cubicBezTo>
                <a:cubicBezTo>
                  <a:pt x="221" y="111"/>
                  <a:pt x="221" y="116"/>
                  <a:pt x="224" y="119"/>
                </a:cubicBezTo>
                <a:cubicBezTo>
                  <a:pt x="226" y="120"/>
                  <a:pt x="228" y="121"/>
                  <a:pt x="230" y="121"/>
                </a:cubicBezTo>
                <a:cubicBezTo>
                  <a:pt x="232" y="121"/>
                  <a:pt x="234" y="120"/>
                  <a:pt x="236" y="119"/>
                </a:cubicBezTo>
                <a:cubicBezTo>
                  <a:pt x="282" y="72"/>
                  <a:pt x="282" y="72"/>
                  <a:pt x="282" y="72"/>
                </a:cubicBezTo>
                <a:cubicBezTo>
                  <a:pt x="328" y="119"/>
                  <a:pt x="328" y="119"/>
                  <a:pt x="328" y="119"/>
                </a:cubicBezTo>
                <a:cubicBezTo>
                  <a:pt x="330" y="120"/>
                  <a:pt x="332" y="121"/>
                  <a:pt x="334" y="121"/>
                </a:cubicBezTo>
                <a:cubicBezTo>
                  <a:pt x="336" y="121"/>
                  <a:pt x="338" y="120"/>
                  <a:pt x="340" y="119"/>
                </a:cubicBezTo>
                <a:cubicBezTo>
                  <a:pt x="343" y="116"/>
                  <a:pt x="343" y="111"/>
                  <a:pt x="340" y="108"/>
                </a:cubicBezTo>
                <a:cubicBezTo>
                  <a:pt x="293" y="61"/>
                  <a:pt x="293" y="61"/>
                  <a:pt x="293" y="61"/>
                </a:cubicBezTo>
                <a:cubicBezTo>
                  <a:pt x="340" y="15"/>
                  <a:pt x="340" y="15"/>
                  <a:pt x="340" y="15"/>
                </a:cubicBezTo>
                <a:cubicBezTo>
                  <a:pt x="343" y="12"/>
                  <a:pt x="343" y="6"/>
                  <a:pt x="340" y="3"/>
                </a:cubicBezTo>
                <a:close/>
                <a:moveTo>
                  <a:pt x="119" y="348"/>
                </a:moveTo>
                <a:cubicBezTo>
                  <a:pt x="116" y="345"/>
                  <a:pt x="111" y="345"/>
                  <a:pt x="108" y="348"/>
                </a:cubicBezTo>
                <a:cubicBezTo>
                  <a:pt x="61" y="394"/>
                  <a:pt x="61" y="394"/>
                  <a:pt x="61" y="394"/>
                </a:cubicBezTo>
                <a:cubicBezTo>
                  <a:pt x="15" y="348"/>
                  <a:pt x="15" y="348"/>
                  <a:pt x="15" y="348"/>
                </a:cubicBezTo>
                <a:cubicBezTo>
                  <a:pt x="11" y="345"/>
                  <a:pt x="6" y="345"/>
                  <a:pt x="3" y="348"/>
                </a:cubicBezTo>
                <a:cubicBezTo>
                  <a:pt x="0" y="351"/>
                  <a:pt x="0" y="356"/>
                  <a:pt x="3" y="359"/>
                </a:cubicBezTo>
                <a:cubicBezTo>
                  <a:pt x="50" y="406"/>
                  <a:pt x="50" y="406"/>
                  <a:pt x="50" y="406"/>
                </a:cubicBezTo>
                <a:cubicBezTo>
                  <a:pt x="3" y="452"/>
                  <a:pt x="3" y="452"/>
                  <a:pt x="3" y="452"/>
                </a:cubicBezTo>
                <a:cubicBezTo>
                  <a:pt x="0" y="455"/>
                  <a:pt x="0" y="460"/>
                  <a:pt x="3" y="463"/>
                </a:cubicBezTo>
                <a:cubicBezTo>
                  <a:pt x="5" y="465"/>
                  <a:pt x="7" y="466"/>
                  <a:pt x="9" y="466"/>
                </a:cubicBezTo>
                <a:cubicBezTo>
                  <a:pt x="11" y="466"/>
                  <a:pt x="13" y="465"/>
                  <a:pt x="15" y="463"/>
                </a:cubicBezTo>
                <a:cubicBezTo>
                  <a:pt x="61" y="417"/>
                  <a:pt x="61" y="417"/>
                  <a:pt x="61" y="417"/>
                </a:cubicBezTo>
                <a:cubicBezTo>
                  <a:pt x="108" y="463"/>
                  <a:pt x="108" y="463"/>
                  <a:pt x="108" y="463"/>
                </a:cubicBezTo>
                <a:cubicBezTo>
                  <a:pt x="109" y="465"/>
                  <a:pt x="111" y="466"/>
                  <a:pt x="113" y="466"/>
                </a:cubicBezTo>
                <a:cubicBezTo>
                  <a:pt x="115" y="466"/>
                  <a:pt x="117" y="465"/>
                  <a:pt x="119" y="463"/>
                </a:cubicBezTo>
                <a:cubicBezTo>
                  <a:pt x="122" y="460"/>
                  <a:pt x="122" y="455"/>
                  <a:pt x="119" y="452"/>
                </a:cubicBezTo>
                <a:cubicBezTo>
                  <a:pt x="72" y="406"/>
                  <a:pt x="72" y="406"/>
                  <a:pt x="72" y="406"/>
                </a:cubicBezTo>
                <a:cubicBezTo>
                  <a:pt x="119" y="359"/>
                  <a:pt x="119" y="359"/>
                  <a:pt x="119" y="359"/>
                </a:cubicBezTo>
                <a:cubicBezTo>
                  <a:pt x="122" y="356"/>
                  <a:pt x="122" y="351"/>
                  <a:pt x="119" y="348"/>
                </a:cubicBezTo>
                <a:close/>
                <a:moveTo>
                  <a:pt x="332" y="509"/>
                </a:moveTo>
                <a:cubicBezTo>
                  <a:pt x="332" y="542"/>
                  <a:pt x="305" y="569"/>
                  <a:pt x="272" y="569"/>
                </a:cubicBezTo>
                <a:cubicBezTo>
                  <a:pt x="239" y="569"/>
                  <a:pt x="212" y="542"/>
                  <a:pt x="212" y="509"/>
                </a:cubicBezTo>
                <a:cubicBezTo>
                  <a:pt x="212" y="479"/>
                  <a:pt x="235" y="454"/>
                  <a:pt x="264" y="450"/>
                </a:cubicBezTo>
                <a:cubicBezTo>
                  <a:pt x="264" y="374"/>
                  <a:pt x="264" y="374"/>
                  <a:pt x="264" y="374"/>
                </a:cubicBezTo>
                <a:cubicBezTo>
                  <a:pt x="42" y="152"/>
                  <a:pt x="42" y="152"/>
                  <a:pt x="42" y="152"/>
                </a:cubicBezTo>
                <a:cubicBezTo>
                  <a:pt x="42" y="254"/>
                  <a:pt x="42" y="254"/>
                  <a:pt x="42" y="254"/>
                </a:cubicBezTo>
                <a:cubicBezTo>
                  <a:pt x="42" y="258"/>
                  <a:pt x="39" y="262"/>
                  <a:pt x="34" y="262"/>
                </a:cubicBezTo>
                <a:cubicBezTo>
                  <a:pt x="30" y="262"/>
                  <a:pt x="26" y="258"/>
                  <a:pt x="26" y="254"/>
                </a:cubicBezTo>
                <a:cubicBezTo>
                  <a:pt x="26" y="133"/>
                  <a:pt x="26" y="133"/>
                  <a:pt x="26" y="133"/>
                </a:cubicBezTo>
                <a:cubicBezTo>
                  <a:pt x="26" y="132"/>
                  <a:pt x="26" y="132"/>
                  <a:pt x="26" y="131"/>
                </a:cubicBezTo>
                <a:cubicBezTo>
                  <a:pt x="26" y="131"/>
                  <a:pt x="26" y="131"/>
                  <a:pt x="27" y="131"/>
                </a:cubicBezTo>
                <a:cubicBezTo>
                  <a:pt x="27" y="130"/>
                  <a:pt x="27" y="130"/>
                  <a:pt x="27" y="130"/>
                </a:cubicBezTo>
                <a:cubicBezTo>
                  <a:pt x="27" y="130"/>
                  <a:pt x="27" y="129"/>
                  <a:pt x="27" y="129"/>
                </a:cubicBezTo>
                <a:cubicBezTo>
                  <a:pt x="27" y="129"/>
                  <a:pt x="27" y="129"/>
                  <a:pt x="28" y="128"/>
                </a:cubicBezTo>
                <a:cubicBezTo>
                  <a:pt x="28" y="128"/>
                  <a:pt x="29" y="127"/>
                  <a:pt x="30" y="126"/>
                </a:cubicBezTo>
                <a:cubicBezTo>
                  <a:pt x="30" y="126"/>
                  <a:pt x="30" y="126"/>
                  <a:pt x="30" y="126"/>
                </a:cubicBezTo>
                <a:cubicBezTo>
                  <a:pt x="31" y="126"/>
                  <a:pt x="31" y="126"/>
                  <a:pt x="31" y="126"/>
                </a:cubicBezTo>
                <a:cubicBezTo>
                  <a:pt x="31" y="125"/>
                  <a:pt x="32" y="125"/>
                  <a:pt x="32" y="125"/>
                </a:cubicBezTo>
                <a:cubicBezTo>
                  <a:pt x="32" y="125"/>
                  <a:pt x="32" y="125"/>
                  <a:pt x="33" y="125"/>
                </a:cubicBezTo>
                <a:cubicBezTo>
                  <a:pt x="33" y="125"/>
                  <a:pt x="34" y="125"/>
                  <a:pt x="34" y="125"/>
                </a:cubicBezTo>
                <a:cubicBezTo>
                  <a:pt x="34" y="125"/>
                  <a:pt x="34" y="125"/>
                  <a:pt x="34" y="125"/>
                </a:cubicBezTo>
                <a:cubicBezTo>
                  <a:pt x="34" y="125"/>
                  <a:pt x="34" y="125"/>
                  <a:pt x="34" y="125"/>
                </a:cubicBezTo>
                <a:cubicBezTo>
                  <a:pt x="34" y="125"/>
                  <a:pt x="34" y="125"/>
                  <a:pt x="34" y="125"/>
                </a:cubicBezTo>
                <a:cubicBezTo>
                  <a:pt x="34" y="125"/>
                  <a:pt x="34" y="125"/>
                  <a:pt x="34" y="125"/>
                </a:cubicBezTo>
                <a:cubicBezTo>
                  <a:pt x="155" y="125"/>
                  <a:pt x="155" y="125"/>
                  <a:pt x="155" y="125"/>
                </a:cubicBezTo>
                <a:cubicBezTo>
                  <a:pt x="159" y="125"/>
                  <a:pt x="163" y="129"/>
                  <a:pt x="163" y="133"/>
                </a:cubicBezTo>
                <a:cubicBezTo>
                  <a:pt x="163" y="137"/>
                  <a:pt x="159" y="141"/>
                  <a:pt x="155" y="141"/>
                </a:cubicBezTo>
                <a:cubicBezTo>
                  <a:pt x="53" y="141"/>
                  <a:pt x="53" y="141"/>
                  <a:pt x="53" y="141"/>
                </a:cubicBezTo>
                <a:cubicBezTo>
                  <a:pt x="278" y="365"/>
                  <a:pt x="278" y="365"/>
                  <a:pt x="278" y="365"/>
                </a:cubicBezTo>
                <a:cubicBezTo>
                  <a:pt x="279" y="367"/>
                  <a:pt x="280" y="369"/>
                  <a:pt x="280" y="371"/>
                </a:cubicBezTo>
                <a:cubicBezTo>
                  <a:pt x="280" y="450"/>
                  <a:pt x="280" y="450"/>
                  <a:pt x="280" y="450"/>
                </a:cubicBezTo>
                <a:cubicBezTo>
                  <a:pt x="309" y="454"/>
                  <a:pt x="332" y="479"/>
                  <a:pt x="332" y="509"/>
                </a:cubicBezTo>
                <a:close/>
                <a:moveTo>
                  <a:pt x="316" y="509"/>
                </a:moveTo>
                <a:cubicBezTo>
                  <a:pt x="316" y="485"/>
                  <a:pt x="296" y="466"/>
                  <a:pt x="272" y="466"/>
                </a:cubicBezTo>
                <a:cubicBezTo>
                  <a:pt x="248" y="466"/>
                  <a:pt x="228" y="485"/>
                  <a:pt x="228" y="509"/>
                </a:cubicBezTo>
                <a:cubicBezTo>
                  <a:pt x="228" y="533"/>
                  <a:pt x="248" y="553"/>
                  <a:pt x="272" y="553"/>
                </a:cubicBezTo>
                <a:cubicBezTo>
                  <a:pt x="296" y="553"/>
                  <a:pt x="316" y="533"/>
                  <a:pt x="316" y="509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FFFDF8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6" name="Freeform 121">
            <a:extLst>
              <a:ext uri="{FF2B5EF4-FFF2-40B4-BE49-F238E27FC236}">
                <a16:creationId xmlns:a16="http://schemas.microsoft.com/office/drawing/2014/main" id="{3965A223-B3AD-4D0A-ABB6-82A69158A20E}"/>
              </a:ext>
            </a:extLst>
          </p:cNvPr>
          <p:cNvSpPr>
            <a:spLocks noEditPoints="1"/>
          </p:cNvSpPr>
          <p:nvPr/>
        </p:nvSpPr>
        <p:spPr bwMode="auto">
          <a:xfrm>
            <a:off x="8007216" y="2272622"/>
            <a:ext cx="536698" cy="437091"/>
          </a:xfrm>
          <a:custGeom>
            <a:avLst/>
            <a:gdLst>
              <a:gd name="T0" fmla="*/ 333 w 703"/>
              <a:gd name="T1" fmla="*/ 406 h 572"/>
              <a:gd name="T2" fmla="*/ 198 w 703"/>
              <a:gd name="T3" fmla="*/ 553 h 572"/>
              <a:gd name="T4" fmla="*/ 157 w 703"/>
              <a:gd name="T5" fmla="*/ 568 h 572"/>
              <a:gd name="T6" fmla="*/ 79 w 703"/>
              <a:gd name="T7" fmla="*/ 460 h 572"/>
              <a:gd name="T8" fmla="*/ 207 w 703"/>
              <a:gd name="T9" fmla="*/ 350 h 572"/>
              <a:gd name="T10" fmla="*/ 112 w 703"/>
              <a:gd name="T11" fmla="*/ 218 h 572"/>
              <a:gd name="T12" fmla="*/ 17 w 703"/>
              <a:gd name="T13" fmla="*/ 75 h 572"/>
              <a:gd name="T14" fmla="*/ 82 w 703"/>
              <a:gd name="T15" fmla="*/ 129 h 572"/>
              <a:gd name="T16" fmla="*/ 76 w 703"/>
              <a:gd name="T17" fmla="*/ 24 h 572"/>
              <a:gd name="T18" fmla="*/ 112 w 703"/>
              <a:gd name="T19" fmla="*/ 8 h 572"/>
              <a:gd name="T20" fmla="*/ 317 w 703"/>
              <a:gd name="T21" fmla="*/ 245 h 572"/>
              <a:gd name="T22" fmla="*/ 381 w 703"/>
              <a:gd name="T23" fmla="*/ 208 h 572"/>
              <a:gd name="T24" fmla="*/ 400 w 703"/>
              <a:gd name="T25" fmla="*/ 75 h 572"/>
              <a:gd name="T26" fmla="*/ 300 w 703"/>
              <a:gd name="T27" fmla="*/ 32 h 572"/>
              <a:gd name="T28" fmla="*/ 563 w 703"/>
              <a:gd name="T29" fmla="*/ 80 h 572"/>
              <a:gd name="T30" fmla="*/ 609 w 703"/>
              <a:gd name="T31" fmla="*/ 172 h 572"/>
              <a:gd name="T32" fmla="*/ 695 w 703"/>
              <a:gd name="T33" fmla="*/ 219 h 572"/>
              <a:gd name="T34" fmla="*/ 611 w 703"/>
              <a:gd name="T35" fmla="*/ 324 h 572"/>
              <a:gd name="T36" fmla="*/ 557 w 703"/>
              <a:gd name="T37" fmla="*/ 265 h 572"/>
              <a:gd name="T38" fmla="*/ 439 w 703"/>
              <a:gd name="T39" fmla="*/ 265 h 572"/>
              <a:gd name="T40" fmla="*/ 402 w 703"/>
              <a:gd name="T41" fmla="*/ 330 h 572"/>
              <a:gd name="T42" fmla="*/ 555 w 703"/>
              <a:gd name="T43" fmla="*/ 556 h 572"/>
              <a:gd name="T44" fmla="*/ 338 w 703"/>
              <a:gd name="T45" fmla="*/ 392 h 572"/>
              <a:gd name="T46" fmla="*/ 545 w 703"/>
              <a:gd name="T47" fmla="*/ 546 h 572"/>
              <a:gd name="T48" fmla="*/ 387 w 703"/>
              <a:gd name="T49" fmla="*/ 336 h 572"/>
              <a:gd name="T50" fmla="*/ 425 w 703"/>
              <a:gd name="T51" fmla="*/ 276 h 572"/>
              <a:gd name="T52" fmla="*/ 423 w 703"/>
              <a:gd name="T53" fmla="*/ 265 h 572"/>
              <a:gd name="T54" fmla="*/ 560 w 703"/>
              <a:gd name="T55" fmla="*/ 217 h 572"/>
              <a:gd name="T56" fmla="*/ 606 w 703"/>
              <a:gd name="T57" fmla="*/ 308 h 572"/>
              <a:gd name="T58" fmla="*/ 685 w 703"/>
              <a:gd name="T59" fmla="*/ 229 h 572"/>
              <a:gd name="T60" fmla="*/ 644 w 703"/>
              <a:gd name="T61" fmla="*/ 193 h 572"/>
              <a:gd name="T62" fmla="*/ 594 w 703"/>
              <a:gd name="T63" fmla="*/ 142 h 572"/>
              <a:gd name="T64" fmla="*/ 314 w 703"/>
              <a:gd name="T65" fmla="*/ 28 h 572"/>
              <a:gd name="T66" fmla="*/ 324 w 703"/>
              <a:gd name="T67" fmla="*/ 29 h 572"/>
              <a:gd name="T68" fmla="*/ 414 w 703"/>
              <a:gd name="T69" fmla="*/ 195 h 572"/>
              <a:gd name="T70" fmla="*/ 377 w 703"/>
              <a:gd name="T71" fmla="*/ 222 h 572"/>
              <a:gd name="T72" fmla="*/ 359 w 703"/>
              <a:gd name="T73" fmla="*/ 230 h 572"/>
              <a:gd name="T74" fmla="*/ 200 w 703"/>
              <a:gd name="T75" fmla="*/ 148 h 572"/>
              <a:gd name="T76" fmla="*/ 112 w 703"/>
              <a:gd name="T77" fmla="*/ 22 h 572"/>
              <a:gd name="T78" fmla="*/ 131 w 703"/>
              <a:gd name="T79" fmla="*/ 132 h 572"/>
              <a:gd name="T80" fmla="*/ 22 w 703"/>
              <a:gd name="T81" fmla="*/ 95 h 572"/>
              <a:gd name="T82" fmla="*/ 140 w 703"/>
              <a:gd name="T83" fmla="*/ 199 h 572"/>
              <a:gd name="T84" fmla="*/ 255 w 703"/>
              <a:gd name="T85" fmla="*/ 318 h 572"/>
              <a:gd name="T86" fmla="*/ 98 w 703"/>
              <a:gd name="T87" fmla="*/ 464 h 572"/>
              <a:gd name="T88" fmla="*/ 142 w 703"/>
              <a:gd name="T89" fmla="*/ 533 h 572"/>
              <a:gd name="T90" fmla="*/ 178 w 703"/>
              <a:gd name="T91" fmla="*/ 557 h 572"/>
              <a:gd name="T92" fmla="*/ 299 w 703"/>
              <a:gd name="T93" fmla="*/ 417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03" h="572">
                <a:moveTo>
                  <a:pt x="518" y="572"/>
                </a:moveTo>
                <a:cubicBezTo>
                  <a:pt x="505" y="572"/>
                  <a:pt x="494" y="568"/>
                  <a:pt x="486" y="559"/>
                </a:cubicBezTo>
                <a:cubicBezTo>
                  <a:pt x="333" y="406"/>
                  <a:pt x="333" y="406"/>
                  <a:pt x="333" y="406"/>
                </a:cubicBezTo>
                <a:cubicBezTo>
                  <a:pt x="324" y="414"/>
                  <a:pt x="316" y="421"/>
                  <a:pt x="308" y="428"/>
                </a:cubicBezTo>
                <a:cubicBezTo>
                  <a:pt x="296" y="438"/>
                  <a:pt x="285" y="448"/>
                  <a:pt x="272" y="461"/>
                </a:cubicBezTo>
                <a:cubicBezTo>
                  <a:pt x="252" y="481"/>
                  <a:pt x="216" y="530"/>
                  <a:pt x="198" y="553"/>
                </a:cubicBezTo>
                <a:cubicBezTo>
                  <a:pt x="190" y="565"/>
                  <a:pt x="188" y="567"/>
                  <a:pt x="187" y="568"/>
                </a:cubicBezTo>
                <a:cubicBezTo>
                  <a:pt x="184" y="571"/>
                  <a:pt x="177" y="572"/>
                  <a:pt x="172" y="572"/>
                </a:cubicBezTo>
                <a:cubicBezTo>
                  <a:pt x="167" y="572"/>
                  <a:pt x="160" y="571"/>
                  <a:pt x="157" y="568"/>
                </a:cubicBezTo>
                <a:cubicBezTo>
                  <a:pt x="155" y="566"/>
                  <a:pt x="145" y="556"/>
                  <a:pt x="132" y="543"/>
                </a:cubicBezTo>
                <a:cubicBezTo>
                  <a:pt x="132" y="543"/>
                  <a:pt x="83" y="494"/>
                  <a:pt x="79" y="490"/>
                </a:cubicBezTo>
                <a:cubicBezTo>
                  <a:pt x="74" y="484"/>
                  <a:pt x="73" y="466"/>
                  <a:pt x="79" y="460"/>
                </a:cubicBezTo>
                <a:cubicBezTo>
                  <a:pt x="80" y="459"/>
                  <a:pt x="82" y="457"/>
                  <a:pt x="90" y="452"/>
                </a:cubicBezTo>
                <a:cubicBezTo>
                  <a:pt x="108" y="441"/>
                  <a:pt x="144" y="418"/>
                  <a:pt x="163" y="398"/>
                </a:cubicBezTo>
                <a:cubicBezTo>
                  <a:pt x="176" y="385"/>
                  <a:pt x="191" y="368"/>
                  <a:pt x="207" y="350"/>
                </a:cubicBezTo>
                <a:cubicBezTo>
                  <a:pt x="218" y="338"/>
                  <a:pt x="229" y="325"/>
                  <a:pt x="240" y="314"/>
                </a:cubicBezTo>
                <a:cubicBezTo>
                  <a:pt x="140" y="214"/>
                  <a:pt x="140" y="214"/>
                  <a:pt x="140" y="214"/>
                </a:cubicBezTo>
                <a:cubicBezTo>
                  <a:pt x="131" y="216"/>
                  <a:pt x="121" y="218"/>
                  <a:pt x="112" y="218"/>
                </a:cubicBezTo>
                <a:cubicBezTo>
                  <a:pt x="84" y="218"/>
                  <a:pt x="57" y="207"/>
                  <a:pt x="37" y="187"/>
                </a:cubicBezTo>
                <a:cubicBezTo>
                  <a:pt x="9" y="159"/>
                  <a:pt x="0" y="118"/>
                  <a:pt x="12" y="80"/>
                </a:cubicBezTo>
                <a:cubicBezTo>
                  <a:pt x="13" y="77"/>
                  <a:pt x="15" y="76"/>
                  <a:pt x="17" y="75"/>
                </a:cubicBezTo>
                <a:cubicBezTo>
                  <a:pt x="19" y="74"/>
                  <a:pt x="22" y="75"/>
                  <a:pt x="24" y="77"/>
                </a:cubicBezTo>
                <a:cubicBezTo>
                  <a:pt x="75" y="128"/>
                  <a:pt x="75" y="128"/>
                  <a:pt x="75" y="128"/>
                </a:cubicBezTo>
                <a:cubicBezTo>
                  <a:pt x="76" y="129"/>
                  <a:pt x="78" y="129"/>
                  <a:pt x="82" y="129"/>
                </a:cubicBezTo>
                <a:cubicBezTo>
                  <a:pt x="96" y="129"/>
                  <a:pt x="117" y="125"/>
                  <a:pt x="121" y="122"/>
                </a:cubicBezTo>
                <a:cubicBezTo>
                  <a:pt x="125" y="115"/>
                  <a:pt x="129" y="83"/>
                  <a:pt x="127" y="76"/>
                </a:cubicBezTo>
                <a:cubicBezTo>
                  <a:pt x="76" y="24"/>
                  <a:pt x="76" y="24"/>
                  <a:pt x="76" y="24"/>
                </a:cubicBezTo>
                <a:cubicBezTo>
                  <a:pt x="74" y="23"/>
                  <a:pt x="74" y="20"/>
                  <a:pt x="74" y="18"/>
                </a:cubicBezTo>
                <a:cubicBezTo>
                  <a:pt x="75" y="15"/>
                  <a:pt x="77" y="14"/>
                  <a:pt x="79" y="13"/>
                </a:cubicBezTo>
                <a:cubicBezTo>
                  <a:pt x="89" y="9"/>
                  <a:pt x="101" y="8"/>
                  <a:pt x="112" y="8"/>
                </a:cubicBezTo>
                <a:cubicBezTo>
                  <a:pt x="140" y="8"/>
                  <a:pt x="166" y="18"/>
                  <a:pt x="186" y="38"/>
                </a:cubicBezTo>
                <a:cubicBezTo>
                  <a:pt x="213" y="65"/>
                  <a:pt x="223" y="104"/>
                  <a:pt x="213" y="141"/>
                </a:cubicBezTo>
                <a:cubicBezTo>
                  <a:pt x="317" y="245"/>
                  <a:pt x="317" y="245"/>
                  <a:pt x="317" y="245"/>
                </a:cubicBezTo>
                <a:cubicBezTo>
                  <a:pt x="330" y="235"/>
                  <a:pt x="342" y="226"/>
                  <a:pt x="351" y="219"/>
                </a:cubicBezTo>
                <a:cubicBezTo>
                  <a:pt x="356" y="215"/>
                  <a:pt x="360" y="212"/>
                  <a:pt x="362" y="211"/>
                </a:cubicBezTo>
                <a:cubicBezTo>
                  <a:pt x="368" y="206"/>
                  <a:pt x="375" y="205"/>
                  <a:pt x="381" y="208"/>
                </a:cubicBezTo>
                <a:cubicBezTo>
                  <a:pt x="387" y="203"/>
                  <a:pt x="387" y="203"/>
                  <a:pt x="387" y="203"/>
                </a:cubicBezTo>
                <a:cubicBezTo>
                  <a:pt x="404" y="185"/>
                  <a:pt x="404" y="185"/>
                  <a:pt x="404" y="185"/>
                </a:cubicBezTo>
                <a:cubicBezTo>
                  <a:pt x="424" y="165"/>
                  <a:pt x="450" y="125"/>
                  <a:pt x="400" y="75"/>
                </a:cubicBezTo>
                <a:cubicBezTo>
                  <a:pt x="369" y="45"/>
                  <a:pt x="332" y="43"/>
                  <a:pt x="324" y="43"/>
                </a:cubicBezTo>
                <a:cubicBezTo>
                  <a:pt x="321" y="43"/>
                  <a:pt x="319" y="43"/>
                  <a:pt x="318" y="43"/>
                </a:cubicBezTo>
                <a:cubicBezTo>
                  <a:pt x="310" y="45"/>
                  <a:pt x="302" y="40"/>
                  <a:pt x="300" y="32"/>
                </a:cubicBezTo>
                <a:cubicBezTo>
                  <a:pt x="299" y="25"/>
                  <a:pt x="301" y="19"/>
                  <a:pt x="307" y="16"/>
                </a:cubicBezTo>
                <a:cubicBezTo>
                  <a:pt x="325" y="6"/>
                  <a:pt x="354" y="0"/>
                  <a:pt x="383" y="0"/>
                </a:cubicBezTo>
                <a:cubicBezTo>
                  <a:pt x="429" y="0"/>
                  <a:pt x="497" y="14"/>
                  <a:pt x="563" y="80"/>
                </a:cubicBezTo>
                <a:cubicBezTo>
                  <a:pt x="593" y="110"/>
                  <a:pt x="606" y="127"/>
                  <a:pt x="608" y="140"/>
                </a:cubicBezTo>
                <a:cubicBezTo>
                  <a:pt x="609" y="146"/>
                  <a:pt x="608" y="152"/>
                  <a:pt x="608" y="157"/>
                </a:cubicBezTo>
                <a:cubicBezTo>
                  <a:pt x="607" y="164"/>
                  <a:pt x="607" y="169"/>
                  <a:pt x="609" y="172"/>
                </a:cubicBezTo>
                <a:cubicBezTo>
                  <a:pt x="617" y="179"/>
                  <a:pt x="627" y="181"/>
                  <a:pt x="642" y="179"/>
                </a:cubicBezTo>
                <a:cubicBezTo>
                  <a:pt x="649" y="178"/>
                  <a:pt x="657" y="181"/>
                  <a:pt x="662" y="186"/>
                </a:cubicBezTo>
                <a:cubicBezTo>
                  <a:pt x="695" y="219"/>
                  <a:pt x="695" y="219"/>
                  <a:pt x="695" y="219"/>
                </a:cubicBezTo>
                <a:cubicBezTo>
                  <a:pt x="703" y="227"/>
                  <a:pt x="703" y="240"/>
                  <a:pt x="695" y="249"/>
                </a:cubicBezTo>
                <a:cubicBezTo>
                  <a:pt x="626" y="318"/>
                  <a:pt x="626" y="318"/>
                  <a:pt x="626" y="318"/>
                </a:cubicBezTo>
                <a:cubicBezTo>
                  <a:pt x="622" y="322"/>
                  <a:pt x="616" y="324"/>
                  <a:pt x="611" y="324"/>
                </a:cubicBezTo>
                <a:cubicBezTo>
                  <a:pt x="605" y="324"/>
                  <a:pt x="600" y="322"/>
                  <a:pt x="596" y="318"/>
                </a:cubicBezTo>
                <a:cubicBezTo>
                  <a:pt x="563" y="285"/>
                  <a:pt x="563" y="285"/>
                  <a:pt x="563" y="285"/>
                </a:cubicBezTo>
                <a:cubicBezTo>
                  <a:pt x="558" y="280"/>
                  <a:pt x="556" y="273"/>
                  <a:pt x="557" y="265"/>
                </a:cubicBezTo>
                <a:cubicBezTo>
                  <a:pt x="561" y="247"/>
                  <a:pt x="558" y="235"/>
                  <a:pt x="550" y="227"/>
                </a:cubicBezTo>
                <a:cubicBezTo>
                  <a:pt x="537" y="214"/>
                  <a:pt x="528" y="210"/>
                  <a:pt x="512" y="212"/>
                </a:cubicBezTo>
                <a:cubicBezTo>
                  <a:pt x="498" y="214"/>
                  <a:pt x="471" y="234"/>
                  <a:pt x="439" y="265"/>
                </a:cubicBezTo>
                <a:cubicBezTo>
                  <a:pt x="442" y="272"/>
                  <a:pt x="442" y="279"/>
                  <a:pt x="436" y="285"/>
                </a:cubicBezTo>
                <a:cubicBezTo>
                  <a:pt x="435" y="287"/>
                  <a:pt x="432" y="291"/>
                  <a:pt x="428" y="296"/>
                </a:cubicBezTo>
                <a:cubicBezTo>
                  <a:pt x="421" y="305"/>
                  <a:pt x="412" y="317"/>
                  <a:pt x="402" y="330"/>
                </a:cubicBezTo>
                <a:cubicBezTo>
                  <a:pt x="559" y="487"/>
                  <a:pt x="559" y="487"/>
                  <a:pt x="559" y="487"/>
                </a:cubicBezTo>
                <a:cubicBezTo>
                  <a:pt x="567" y="496"/>
                  <a:pt x="572" y="508"/>
                  <a:pt x="571" y="521"/>
                </a:cubicBezTo>
                <a:cubicBezTo>
                  <a:pt x="570" y="534"/>
                  <a:pt x="565" y="546"/>
                  <a:pt x="555" y="556"/>
                </a:cubicBezTo>
                <a:cubicBezTo>
                  <a:pt x="545" y="566"/>
                  <a:pt x="531" y="572"/>
                  <a:pt x="518" y="572"/>
                </a:cubicBezTo>
                <a:close/>
                <a:moveTo>
                  <a:pt x="333" y="390"/>
                </a:moveTo>
                <a:cubicBezTo>
                  <a:pt x="335" y="390"/>
                  <a:pt x="337" y="390"/>
                  <a:pt x="338" y="392"/>
                </a:cubicBezTo>
                <a:cubicBezTo>
                  <a:pt x="496" y="550"/>
                  <a:pt x="496" y="550"/>
                  <a:pt x="496" y="550"/>
                </a:cubicBezTo>
                <a:cubicBezTo>
                  <a:pt x="502" y="555"/>
                  <a:pt x="509" y="558"/>
                  <a:pt x="518" y="558"/>
                </a:cubicBezTo>
                <a:cubicBezTo>
                  <a:pt x="527" y="558"/>
                  <a:pt x="538" y="554"/>
                  <a:pt x="545" y="546"/>
                </a:cubicBezTo>
                <a:cubicBezTo>
                  <a:pt x="552" y="539"/>
                  <a:pt x="557" y="530"/>
                  <a:pt x="557" y="520"/>
                </a:cubicBezTo>
                <a:cubicBezTo>
                  <a:pt x="558" y="511"/>
                  <a:pt x="555" y="503"/>
                  <a:pt x="549" y="497"/>
                </a:cubicBezTo>
                <a:cubicBezTo>
                  <a:pt x="387" y="336"/>
                  <a:pt x="387" y="336"/>
                  <a:pt x="387" y="336"/>
                </a:cubicBezTo>
                <a:cubicBezTo>
                  <a:pt x="385" y="333"/>
                  <a:pt x="385" y="329"/>
                  <a:pt x="387" y="326"/>
                </a:cubicBezTo>
                <a:cubicBezTo>
                  <a:pt x="399" y="312"/>
                  <a:pt x="409" y="297"/>
                  <a:pt x="416" y="288"/>
                </a:cubicBezTo>
                <a:cubicBezTo>
                  <a:pt x="421" y="282"/>
                  <a:pt x="424" y="278"/>
                  <a:pt x="425" y="276"/>
                </a:cubicBezTo>
                <a:cubicBezTo>
                  <a:pt x="428" y="274"/>
                  <a:pt x="428" y="272"/>
                  <a:pt x="425" y="270"/>
                </a:cubicBezTo>
                <a:cubicBezTo>
                  <a:pt x="425" y="270"/>
                  <a:pt x="425" y="269"/>
                  <a:pt x="425" y="269"/>
                </a:cubicBezTo>
                <a:cubicBezTo>
                  <a:pt x="423" y="268"/>
                  <a:pt x="423" y="267"/>
                  <a:pt x="423" y="265"/>
                </a:cubicBezTo>
                <a:cubicBezTo>
                  <a:pt x="422" y="263"/>
                  <a:pt x="423" y="261"/>
                  <a:pt x="425" y="259"/>
                </a:cubicBezTo>
                <a:cubicBezTo>
                  <a:pt x="451" y="233"/>
                  <a:pt x="487" y="201"/>
                  <a:pt x="511" y="198"/>
                </a:cubicBezTo>
                <a:cubicBezTo>
                  <a:pt x="534" y="196"/>
                  <a:pt x="547" y="204"/>
                  <a:pt x="560" y="217"/>
                </a:cubicBezTo>
                <a:cubicBezTo>
                  <a:pt x="571" y="228"/>
                  <a:pt x="575" y="245"/>
                  <a:pt x="571" y="267"/>
                </a:cubicBezTo>
                <a:cubicBezTo>
                  <a:pt x="571" y="269"/>
                  <a:pt x="570" y="273"/>
                  <a:pt x="573" y="275"/>
                </a:cubicBezTo>
                <a:cubicBezTo>
                  <a:pt x="606" y="308"/>
                  <a:pt x="606" y="308"/>
                  <a:pt x="606" y="308"/>
                </a:cubicBezTo>
                <a:cubicBezTo>
                  <a:pt x="608" y="310"/>
                  <a:pt x="613" y="310"/>
                  <a:pt x="616" y="308"/>
                </a:cubicBezTo>
                <a:cubicBezTo>
                  <a:pt x="685" y="239"/>
                  <a:pt x="685" y="239"/>
                  <a:pt x="685" y="239"/>
                </a:cubicBezTo>
                <a:cubicBezTo>
                  <a:pt x="687" y="236"/>
                  <a:pt x="687" y="232"/>
                  <a:pt x="685" y="229"/>
                </a:cubicBezTo>
                <a:cubicBezTo>
                  <a:pt x="652" y="196"/>
                  <a:pt x="652" y="196"/>
                  <a:pt x="652" y="196"/>
                </a:cubicBezTo>
                <a:cubicBezTo>
                  <a:pt x="650" y="194"/>
                  <a:pt x="647" y="193"/>
                  <a:pt x="645" y="193"/>
                </a:cubicBezTo>
                <a:cubicBezTo>
                  <a:pt x="645" y="193"/>
                  <a:pt x="644" y="193"/>
                  <a:pt x="644" y="193"/>
                </a:cubicBezTo>
                <a:cubicBezTo>
                  <a:pt x="624" y="196"/>
                  <a:pt x="610" y="192"/>
                  <a:pt x="600" y="182"/>
                </a:cubicBezTo>
                <a:cubicBezTo>
                  <a:pt x="592" y="174"/>
                  <a:pt x="593" y="164"/>
                  <a:pt x="594" y="155"/>
                </a:cubicBezTo>
                <a:cubicBezTo>
                  <a:pt x="594" y="151"/>
                  <a:pt x="595" y="146"/>
                  <a:pt x="594" y="142"/>
                </a:cubicBezTo>
                <a:cubicBezTo>
                  <a:pt x="592" y="129"/>
                  <a:pt x="563" y="100"/>
                  <a:pt x="553" y="90"/>
                </a:cubicBezTo>
                <a:cubicBezTo>
                  <a:pt x="490" y="27"/>
                  <a:pt x="426" y="14"/>
                  <a:pt x="383" y="14"/>
                </a:cubicBezTo>
                <a:cubicBezTo>
                  <a:pt x="351" y="14"/>
                  <a:pt x="326" y="21"/>
                  <a:pt x="314" y="28"/>
                </a:cubicBezTo>
                <a:cubicBezTo>
                  <a:pt x="314" y="28"/>
                  <a:pt x="314" y="29"/>
                  <a:pt x="314" y="29"/>
                </a:cubicBezTo>
                <a:cubicBezTo>
                  <a:pt x="315" y="30"/>
                  <a:pt x="315" y="30"/>
                  <a:pt x="315" y="30"/>
                </a:cubicBezTo>
                <a:cubicBezTo>
                  <a:pt x="318" y="29"/>
                  <a:pt x="321" y="29"/>
                  <a:pt x="324" y="29"/>
                </a:cubicBezTo>
                <a:cubicBezTo>
                  <a:pt x="333" y="29"/>
                  <a:pt x="375" y="31"/>
                  <a:pt x="410" y="65"/>
                </a:cubicBezTo>
                <a:cubicBezTo>
                  <a:pt x="435" y="90"/>
                  <a:pt x="446" y="116"/>
                  <a:pt x="442" y="143"/>
                </a:cubicBezTo>
                <a:cubicBezTo>
                  <a:pt x="439" y="168"/>
                  <a:pt x="423" y="186"/>
                  <a:pt x="414" y="195"/>
                </a:cubicBezTo>
                <a:cubicBezTo>
                  <a:pt x="396" y="213"/>
                  <a:pt x="396" y="213"/>
                  <a:pt x="396" y="213"/>
                </a:cubicBezTo>
                <a:cubicBezTo>
                  <a:pt x="387" y="222"/>
                  <a:pt x="387" y="222"/>
                  <a:pt x="387" y="222"/>
                </a:cubicBezTo>
                <a:cubicBezTo>
                  <a:pt x="384" y="224"/>
                  <a:pt x="380" y="224"/>
                  <a:pt x="377" y="222"/>
                </a:cubicBezTo>
                <a:cubicBezTo>
                  <a:pt x="376" y="221"/>
                  <a:pt x="375" y="220"/>
                  <a:pt x="374" y="220"/>
                </a:cubicBezTo>
                <a:cubicBezTo>
                  <a:pt x="373" y="220"/>
                  <a:pt x="372" y="220"/>
                  <a:pt x="371" y="222"/>
                </a:cubicBezTo>
                <a:cubicBezTo>
                  <a:pt x="369" y="223"/>
                  <a:pt x="365" y="226"/>
                  <a:pt x="359" y="230"/>
                </a:cubicBezTo>
                <a:cubicBezTo>
                  <a:pt x="350" y="237"/>
                  <a:pt x="336" y="248"/>
                  <a:pt x="321" y="260"/>
                </a:cubicBezTo>
                <a:cubicBezTo>
                  <a:pt x="318" y="262"/>
                  <a:pt x="314" y="262"/>
                  <a:pt x="311" y="260"/>
                </a:cubicBezTo>
                <a:cubicBezTo>
                  <a:pt x="200" y="148"/>
                  <a:pt x="200" y="148"/>
                  <a:pt x="200" y="148"/>
                </a:cubicBezTo>
                <a:cubicBezTo>
                  <a:pt x="198" y="146"/>
                  <a:pt x="197" y="144"/>
                  <a:pt x="198" y="141"/>
                </a:cubicBezTo>
                <a:cubicBezTo>
                  <a:pt x="209" y="108"/>
                  <a:pt x="201" y="73"/>
                  <a:pt x="176" y="48"/>
                </a:cubicBezTo>
                <a:cubicBezTo>
                  <a:pt x="159" y="31"/>
                  <a:pt x="136" y="22"/>
                  <a:pt x="112" y="22"/>
                </a:cubicBezTo>
                <a:cubicBezTo>
                  <a:pt x="106" y="22"/>
                  <a:pt x="100" y="22"/>
                  <a:pt x="95" y="23"/>
                </a:cubicBezTo>
                <a:cubicBezTo>
                  <a:pt x="138" y="66"/>
                  <a:pt x="138" y="66"/>
                  <a:pt x="138" y="66"/>
                </a:cubicBezTo>
                <a:cubicBezTo>
                  <a:pt x="147" y="75"/>
                  <a:pt x="138" y="125"/>
                  <a:pt x="131" y="132"/>
                </a:cubicBezTo>
                <a:cubicBezTo>
                  <a:pt x="124" y="139"/>
                  <a:pt x="95" y="143"/>
                  <a:pt x="82" y="143"/>
                </a:cubicBezTo>
                <a:cubicBezTo>
                  <a:pt x="73" y="143"/>
                  <a:pt x="69" y="142"/>
                  <a:pt x="66" y="139"/>
                </a:cubicBezTo>
                <a:cubicBezTo>
                  <a:pt x="22" y="95"/>
                  <a:pt x="22" y="95"/>
                  <a:pt x="22" y="95"/>
                </a:cubicBezTo>
                <a:cubicBezTo>
                  <a:pt x="17" y="125"/>
                  <a:pt x="26" y="155"/>
                  <a:pt x="47" y="177"/>
                </a:cubicBezTo>
                <a:cubicBezTo>
                  <a:pt x="65" y="194"/>
                  <a:pt x="87" y="204"/>
                  <a:pt x="112" y="204"/>
                </a:cubicBezTo>
                <a:cubicBezTo>
                  <a:pt x="121" y="204"/>
                  <a:pt x="131" y="202"/>
                  <a:pt x="140" y="199"/>
                </a:cubicBezTo>
                <a:cubicBezTo>
                  <a:pt x="143" y="198"/>
                  <a:pt x="145" y="199"/>
                  <a:pt x="147" y="201"/>
                </a:cubicBezTo>
                <a:cubicBezTo>
                  <a:pt x="255" y="308"/>
                  <a:pt x="255" y="308"/>
                  <a:pt x="255" y="308"/>
                </a:cubicBezTo>
                <a:cubicBezTo>
                  <a:pt x="258" y="311"/>
                  <a:pt x="258" y="315"/>
                  <a:pt x="255" y="318"/>
                </a:cubicBezTo>
                <a:cubicBezTo>
                  <a:pt x="243" y="331"/>
                  <a:pt x="230" y="346"/>
                  <a:pt x="217" y="360"/>
                </a:cubicBezTo>
                <a:cubicBezTo>
                  <a:pt x="201" y="378"/>
                  <a:pt x="186" y="395"/>
                  <a:pt x="173" y="408"/>
                </a:cubicBezTo>
                <a:cubicBezTo>
                  <a:pt x="152" y="428"/>
                  <a:pt x="116" y="452"/>
                  <a:pt x="98" y="464"/>
                </a:cubicBezTo>
                <a:cubicBezTo>
                  <a:pt x="95" y="466"/>
                  <a:pt x="91" y="468"/>
                  <a:pt x="89" y="469"/>
                </a:cubicBezTo>
                <a:cubicBezTo>
                  <a:pt x="89" y="472"/>
                  <a:pt x="89" y="479"/>
                  <a:pt x="90" y="481"/>
                </a:cubicBezTo>
                <a:cubicBezTo>
                  <a:pt x="95" y="486"/>
                  <a:pt x="142" y="533"/>
                  <a:pt x="142" y="533"/>
                </a:cubicBezTo>
                <a:cubicBezTo>
                  <a:pt x="154" y="545"/>
                  <a:pt x="164" y="555"/>
                  <a:pt x="166" y="557"/>
                </a:cubicBezTo>
                <a:cubicBezTo>
                  <a:pt x="167" y="558"/>
                  <a:pt x="169" y="558"/>
                  <a:pt x="172" y="558"/>
                </a:cubicBezTo>
                <a:cubicBezTo>
                  <a:pt x="175" y="558"/>
                  <a:pt x="177" y="558"/>
                  <a:pt x="178" y="557"/>
                </a:cubicBezTo>
                <a:cubicBezTo>
                  <a:pt x="179" y="556"/>
                  <a:pt x="183" y="551"/>
                  <a:pt x="187" y="545"/>
                </a:cubicBezTo>
                <a:cubicBezTo>
                  <a:pt x="204" y="521"/>
                  <a:pt x="241" y="472"/>
                  <a:pt x="262" y="451"/>
                </a:cubicBezTo>
                <a:cubicBezTo>
                  <a:pt x="275" y="438"/>
                  <a:pt x="287" y="428"/>
                  <a:pt x="299" y="417"/>
                </a:cubicBezTo>
                <a:cubicBezTo>
                  <a:pt x="309" y="409"/>
                  <a:pt x="318" y="401"/>
                  <a:pt x="329" y="392"/>
                </a:cubicBezTo>
                <a:cubicBezTo>
                  <a:pt x="330" y="390"/>
                  <a:pt x="332" y="390"/>
                  <a:pt x="333" y="39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FFFDF8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Oval 20">
            <a:extLst>
              <a:ext uri="{FF2B5EF4-FFF2-40B4-BE49-F238E27FC236}">
                <a16:creationId xmlns:a16="http://schemas.microsoft.com/office/drawing/2014/main" id="{78309869-A5C8-4D03-AA8D-3284B0DAC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2624" y="2132853"/>
            <a:ext cx="747904" cy="74790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Freeform 126">
            <a:extLst>
              <a:ext uri="{FF2B5EF4-FFF2-40B4-BE49-F238E27FC236}">
                <a16:creationId xmlns:a16="http://schemas.microsoft.com/office/drawing/2014/main" id="{75840494-C46B-4DB6-B401-003A5FC3CA02}"/>
              </a:ext>
            </a:extLst>
          </p:cNvPr>
          <p:cNvSpPr>
            <a:spLocks noEditPoints="1"/>
          </p:cNvSpPr>
          <p:nvPr/>
        </p:nvSpPr>
        <p:spPr bwMode="auto">
          <a:xfrm>
            <a:off x="3683575" y="2240868"/>
            <a:ext cx="497166" cy="502890"/>
          </a:xfrm>
          <a:custGeom>
            <a:avLst/>
            <a:gdLst>
              <a:gd name="T0" fmla="*/ 703 w 703"/>
              <a:gd name="T1" fmla="*/ 393 h 711"/>
              <a:gd name="T2" fmla="*/ 696 w 703"/>
              <a:gd name="T3" fmla="*/ 325 h 711"/>
              <a:gd name="T4" fmla="*/ 596 w 703"/>
              <a:gd name="T5" fmla="*/ 218 h 711"/>
              <a:gd name="T6" fmla="*/ 555 w 703"/>
              <a:gd name="T7" fmla="*/ 158 h 711"/>
              <a:gd name="T8" fmla="*/ 555 w 703"/>
              <a:gd name="T9" fmla="*/ 246 h 711"/>
              <a:gd name="T10" fmla="*/ 644 w 703"/>
              <a:gd name="T11" fmla="*/ 325 h 711"/>
              <a:gd name="T12" fmla="*/ 420 w 703"/>
              <a:gd name="T13" fmla="*/ 257 h 711"/>
              <a:gd name="T14" fmla="*/ 400 w 703"/>
              <a:gd name="T15" fmla="*/ 206 h 711"/>
              <a:gd name="T16" fmla="*/ 355 w 703"/>
              <a:gd name="T17" fmla="*/ 0 h 711"/>
              <a:gd name="T18" fmla="*/ 305 w 703"/>
              <a:gd name="T19" fmla="*/ 202 h 711"/>
              <a:gd name="T20" fmla="*/ 285 w 703"/>
              <a:gd name="T21" fmla="*/ 257 h 711"/>
              <a:gd name="T22" fmla="*/ 7 w 703"/>
              <a:gd name="T23" fmla="*/ 325 h 711"/>
              <a:gd name="T24" fmla="*/ 0 w 703"/>
              <a:gd name="T25" fmla="*/ 393 h 711"/>
              <a:gd name="T26" fmla="*/ 0 w 703"/>
              <a:gd name="T27" fmla="*/ 395 h 711"/>
              <a:gd name="T28" fmla="*/ 1 w 703"/>
              <a:gd name="T29" fmla="*/ 397 h 711"/>
              <a:gd name="T30" fmla="*/ 68 w 703"/>
              <a:gd name="T31" fmla="*/ 518 h 711"/>
              <a:gd name="T32" fmla="*/ 142 w 703"/>
              <a:gd name="T33" fmla="*/ 704 h 711"/>
              <a:gd name="T34" fmla="*/ 156 w 703"/>
              <a:gd name="T35" fmla="*/ 704 h 711"/>
              <a:gd name="T36" fmla="*/ 548 w 703"/>
              <a:gd name="T37" fmla="*/ 454 h 711"/>
              <a:gd name="T38" fmla="*/ 555 w 703"/>
              <a:gd name="T39" fmla="*/ 711 h 711"/>
              <a:gd name="T40" fmla="*/ 562 w 703"/>
              <a:gd name="T41" fmla="*/ 518 h 711"/>
              <a:gd name="T42" fmla="*/ 642 w 703"/>
              <a:gd name="T43" fmla="*/ 515 h 711"/>
              <a:gd name="T44" fmla="*/ 702 w 703"/>
              <a:gd name="T45" fmla="*/ 396 h 711"/>
              <a:gd name="T46" fmla="*/ 703 w 703"/>
              <a:gd name="T47" fmla="*/ 395 h 711"/>
              <a:gd name="T48" fmla="*/ 525 w 703"/>
              <a:gd name="T49" fmla="*/ 202 h 711"/>
              <a:gd name="T50" fmla="*/ 585 w 703"/>
              <a:gd name="T51" fmla="*/ 202 h 711"/>
              <a:gd name="T52" fmla="*/ 275 w 703"/>
              <a:gd name="T53" fmla="*/ 106 h 711"/>
              <a:gd name="T54" fmla="*/ 435 w 703"/>
              <a:gd name="T55" fmla="*/ 106 h 711"/>
              <a:gd name="T56" fmla="*/ 389 w 703"/>
              <a:gd name="T57" fmla="*/ 197 h 711"/>
              <a:gd name="T58" fmla="*/ 275 w 703"/>
              <a:gd name="T59" fmla="*/ 106 h 711"/>
              <a:gd name="T60" fmla="*/ 318 w 703"/>
              <a:gd name="T61" fmla="*/ 258 h 711"/>
              <a:gd name="T62" fmla="*/ 355 w 703"/>
              <a:gd name="T63" fmla="*/ 220 h 711"/>
              <a:gd name="T64" fmla="*/ 387 w 703"/>
              <a:gd name="T65" fmla="*/ 258 h 711"/>
              <a:gd name="T66" fmla="*/ 523 w 703"/>
              <a:gd name="T67" fmla="*/ 325 h 711"/>
              <a:gd name="T68" fmla="*/ 288 w 703"/>
              <a:gd name="T69" fmla="*/ 271 h 711"/>
              <a:gd name="T70" fmla="*/ 689 w 703"/>
              <a:gd name="T71" fmla="*/ 339 h 711"/>
              <a:gd name="T72" fmla="*/ 14 w 703"/>
              <a:gd name="T73" fmla="*/ 386 h 711"/>
              <a:gd name="T74" fmla="*/ 631 w 703"/>
              <a:gd name="T75" fmla="*/ 504 h 711"/>
              <a:gd name="T76" fmla="*/ 562 w 703"/>
              <a:gd name="T77" fmla="*/ 447 h 711"/>
              <a:gd name="T78" fmla="*/ 149 w 703"/>
              <a:gd name="T79" fmla="*/ 440 h 711"/>
              <a:gd name="T80" fmla="*/ 142 w 703"/>
              <a:gd name="T81" fmla="*/ 504 h 711"/>
              <a:gd name="T82" fmla="*/ 19 w 703"/>
              <a:gd name="T83" fmla="*/ 400 h 711"/>
              <a:gd name="T84" fmla="*/ 631 w 703"/>
              <a:gd name="T85" fmla="*/ 504 h 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03" h="711">
                <a:moveTo>
                  <a:pt x="703" y="395"/>
                </a:moveTo>
                <a:cubicBezTo>
                  <a:pt x="703" y="394"/>
                  <a:pt x="703" y="394"/>
                  <a:pt x="703" y="393"/>
                </a:cubicBezTo>
                <a:cubicBezTo>
                  <a:pt x="703" y="332"/>
                  <a:pt x="703" y="332"/>
                  <a:pt x="703" y="332"/>
                </a:cubicBezTo>
                <a:cubicBezTo>
                  <a:pt x="703" y="328"/>
                  <a:pt x="700" y="325"/>
                  <a:pt x="696" y="325"/>
                </a:cubicBezTo>
                <a:cubicBezTo>
                  <a:pt x="658" y="325"/>
                  <a:pt x="658" y="325"/>
                  <a:pt x="658" y="325"/>
                </a:cubicBezTo>
                <a:cubicBezTo>
                  <a:pt x="656" y="274"/>
                  <a:pt x="626" y="232"/>
                  <a:pt x="596" y="218"/>
                </a:cubicBezTo>
                <a:cubicBezTo>
                  <a:pt x="598" y="213"/>
                  <a:pt x="599" y="208"/>
                  <a:pt x="599" y="202"/>
                </a:cubicBezTo>
                <a:cubicBezTo>
                  <a:pt x="599" y="178"/>
                  <a:pt x="579" y="158"/>
                  <a:pt x="555" y="158"/>
                </a:cubicBezTo>
                <a:cubicBezTo>
                  <a:pt x="530" y="158"/>
                  <a:pt x="511" y="178"/>
                  <a:pt x="511" y="202"/>
                </a:cubicBezTo>
                <a:cubicBezTo>
                  <a:pt x="511" y="226"/>
                  <a:pt x="530" y="246"/>
                  <a:pt x="555" y="246"/>
                </a:cubicBezTo>
                <a:cubicBezTo>
                  <a:pt x="568" y="246"/>
                  <a:pt x="580" y="240"/>
                  <a:pt x="589" y="230"/>
                </a:cubicBezTo>
                <a:cubicBezTo>
                  <a:pt x="616" y="242"/>
                  <a:pt x="642" y="278"/>
                  <a:pt x="644" y="325"/>
                </a:cubicBezTo>
                <a:cubicBezTo>
                  <a:pt x="537" y="325"/>
                  <a:pt x="537" y="325"/>
                  <a:pt x="537" y="325"/>
                </a:cubicBezTo>
                <a:cubicBezTo>
                  <a:pt x="524" y="276"/>
                  <a:pt x="457" y="264"/>
                  <a:pt x="420" y="257"/>
                </a:cubicBezTo>
                <a:cubicBezTo>
                  <a:pt x="413" y="256"/>
                  <a:pt x="404" y="254"/>
                  <a:pt x="400" y="253"/>
                </a:cubicBezTo>
                <a:cubicBezTo>
                  <a:pt x="399" y="244"/>
                  <a:pt x="400" y="222"/>
                  <a:pt x="400" y="206"/>
                </a:cubicBezTo>
                <a:cubicBezTo>
                  <a:pt x="430" y="187"/>
                  <a:pt x="449" y="149"/>
                  <a:pt x="449" y="106"/>
                </a:cubicBezTo>
                <a:cubicBezTo>
                  <a:pt x="449" y="45"/>
                  <a:pt x="409" y="0"/>
                  <a:pt x="355" y="0"/>
                </a:cubicBezTo>
                <a:cubicBezTo>
                  <a:pt x="302" y="0"/>
                  <a:pt x="261" y="45"/>
                  <a:pt x="261" y="106"/>
                </a:cubicBezTo>
                <a:cubicBezTo>
                  <a:pt x="261" y="147"/>
                  <a:pt x="279" y="182"/>
                  <a:pt x="305" y="202"/>
                </a:cubicBezTo>
                <a:cubicBezTo>
                  <a:pt x="306" y="218"/>
                  <a:pt x="306" y="243"/>
                  <a:pt x="305" y="253"/>
                </a:cubicBezTo>
                <a:cubicBezTo>
                  <a:pt x="301" y="254"/>
                  <a:pt x="293" y="256"/>
                  <a:pt x="285" y="257"/>
                </a:cubicBezTo>
                <a:cubicBezTo>
                  <a:pt x="248" y="264"/>
                  <a:pt x="182" y="276"/>
                  <a:pt x="168" y="325"/>
                </a:cubicBezTo>
                <a:cubicBezTo>
                  <a:pt x="7" y="325"/>
                  <a:pt x="7" y="325"/>
                  <a:pt x="7" y="325"/>
                </a:cubicBezTo>
                <a:cubicBezTo>
                  <a:pt x="3" y="325"/>
                  <a:pt x="0" y="328"/>
                  <a:pt x="0" y="332"/>
                </a:cubicBezTo>
                <a:cubicBezTo>
                  <a:pt x="0" y="393"/>
                  <a:pt x="0" y="393"/>
                  <a:pt x="0" y="393"/>
                </a:cubicBezTo>
                <a:cubicBezTo>
                  <a:pt x="0" y="394"/>
                  <a:pt x="0" y="394"/>
                  <a:pt x="0" y="395"/>
                </a:cubicBezTo>
                <a:cubicBezTo>
                  <a:pt x="0" y="395"/>
                  <a:pt x="0" y="395"/>
                  <a:pt x="0" y="395"/>
                </a:cubicBezTo>
                <a:cubicBezTo>
                  <a:pt x="1" y="396"/>
                  <a:pt x="1" y="396"/>
                  <a:pt x="1" y="396"/>
                </a:cubicBezTo>
                <a:cubicBezTo>
                  <a:pt x="1" y="397"/>
                  <a:pt x="1" y="397"/>
                  <a:pt x="1" y="397"/>
                </a:cubicBezTo>
                <a:cubicBezTo>
                  <a:pt x="62" y="515"/>
                  <a:pt x="62" y="515"/>
                  <a:pt x="62" y="515"/>
                </a:cubicBezTo>
                <a:cubicBezTo>
                  <a:pt x="63" y="517"/>
                  <a:pt x="65" y="518"/>
                  <a:pt x="68" y="518"/>
                </a:cubicBezTo>
                <a:cubicBezTo>
                  <a:pt x="142" y="518"/>
                  <a:pt x="142" y="518"/>
                  <a:pt x="142" y="518"/>
                </a:cubicBezTo>
                <a:cubicBezTo>
                  <a:pt x="142" y="704"/>
                  <a:pt x="142" y="704"/>
                  <a:pt x="142" y="704"/>
                </a:cubicBezTo>
                <a:cubicBezTo>
                  <a:pt x="142" y="708"/>
                  <a:pt x="145" y="711"/>
                  <a:pt x="149" y="711"/>
                </a:cubicBezTo>
                <a:cubicBezTo>
                  <a:pt x="153" y="711"/>
                  <a:pt x="156" y="708"/>
                  <a:pt x="156" y="704"/>
                </a:cubicBezTo>
                <a:cubicBezTo>
                  <a:pt x="156" y="454"/>
                  <a:pt x="156" y="454"/>
                  <a:pt x="156" y="454"/>
                </a:cubicBezTo>
                <a:cubicBezTo>
                  <a:pt x="548" y="454"/>
                  <a:pt x="548" y="454"/>
                  <a:pt x="548" y="454"/>
                </a:cubicBezTo>
                <a:cubicBezTo>
                  <a:pt x="548" y="704"/>
                  <a:pt x="548" y="704"/>
                  <a:pt x="548" y="704"/>
                </a:cubicBezTo>
                <a:cubicBezTo>
                  <a:pt x="548" y="708"/>
                  <a:pt x="551" y="711"/>
                  <a:pt x="555" y="711"/>
                </a:cubicBezTo>
                <a:cubicBezTo>
                  <a:pt x="559" y="711"/>
                  <a:pt x="562" y="708"/>
                  <a:pt x="562" y="704"/>
                </a:cubicBezTo>
                <a:cubicBezTo>
                  <a:pt x="562" y="518"/>
                  <a:pt x="562" y="518"/>
                  <a:pt x="562" y="518"/>
                </a:cubicBezTo>
                <a:cubicBezTo>
                  <a:pt x="635" y="518"/>
                  <a:pt x="635" y="518"/>
                  <a:pt x="635" y="518"/>
                </a:cubicBezTo>
                <a:cubicBezTo>
                  <a:pt x="638" y="518"/>
                  <a:pt x="640" y="517"/>
                  <a:pt x="642" y="515"/>
                </a:cubicBezTo>
                <a:cubicBezTo>
                  <a:pt x="702" y="397"/>
                  <a:pt x="702" y="397"/>
                  <a:pt x="702" y="397"/>
                </a:cubicBezTo>
                <a:cubicBezTo>
                  <a:pt x="702" y="397"/>
                  <a:pt x="702" y="397"/>
                  <a:pt x="702" y="396"/>
                </a:cubicBezTo>
                <a:cubicBezTo>
                  <a:pt x="703" y="396"/>
                  <a:pt x="703" y="396"/>
                  <a:pt x="703" y="395"/>
                </a:cubicBezTo>
                <a:cubicBezTo>
                  <a:pt x="703" y="395"/>
                  <a:pt x="703" y="395"/>
                  <a:pt x="703" y="395"/>
                </a:cubicBezTo>
                <a:close/>
                <a:moveTo>
                  <a:pt x="555" y="232"/>
                </a:moveTo>
                <a:cubicBezTo>
                  <a:pt x="538" y="232"/>
                  <a:pt x="525" y="218"/>
                  <a:pt x="525" y="202"/>
                </a:cubicBezTo>
                <a:cubicBezTo>
                  <a:pt x="525" y="185"/>
                  <a:pt x="538" y="172"/>
                  <a:pt x="555" y="172"/>
                </a:cubicBezTo>
                <a:cubicBezTo>
                  <a:pt x="571" y="172"/>
                  <a:pt x="585" y="185"/>
                  <a:pt x="585" y="202"/>
                </a:cubicBezTo>
                <a:cubicBezTo>
                  <a:pt x="585" y="218"/>
                  <a:pt x="571" y="232"/>
                  <a:pt x="555" y="232"/>
                </a:cubicBezTo>
                <a:close/>
                <a:moveTo>
                  <a:pt x="275" y="106"/>
                </a:moveTo>
                <a:cubicBezTo>
                  <a:pt x="275" y="53"/>
                  <a:pt x="310" y="14"/>
                  <a:pt x="355" y="14"/>
                </a:cubicBezTo>
                <a:cubicBezTo>
                  <a:pt x="401" y="14"/>
                  <a:pt x="435" y="53"/>
                  <a:pt x="435" y="106"/>
                </a:cubicBezTo>
                <a:cubicBezTo>
                  <a:pt x="435" y="145"/>
                  <a:pt x="418" y="179"/>
                  <a:pt x="392" y="195"/>
                </a:cubicBezTo>
                <a:cubicBezTo>
                  <a:pt x="390" y="195"/>
                  <a:pt x="389" y="196"/>
                  <a:pt x="389" y="197"/>
                </a:cubicBezTo>
                <a:cubicBezTo>
                  <a:pt x="378" y="203"/>
                  <a:pt x="367" y="206"/>
                  <a:pt x="355" y="206"/>
                </a:cubicBezTo>
                <a:cubicBezTo>
                  <a:pt x="311" y="206"/>
                  <a:pt x="275" y="161"/>
                  <a:pt x="275" y="106"/>
                </a:cubicBezTo>
                <a:close/>
                <a:moveTo>
                  <a:pt x="288" y="271"/>
                </a:moveTo>
                <a:cubicBezTo>
                  <a:pt x="308" y="267"/>
                  <a:pt x="317" y="266"/>
                  <a:pt x="318" y="258"/>
                </a:cubicBezTo>
                <a:cubicBezTo>
                  <a:pt x="320" y="250"/>
                  <a:pt x="320" y="226"/>
                  <a:pt x="319" y="211"/>
                </a:cubicBezTo>
                <a:cubicBezTo>
                  <a:pt x="330" y="217"/>
                  <a:pt x="342" y="220"/>
                  <a:pt x="355" y="220"/>
                </a:cubicBezTo>
                <a:cubicBezTo>
                  <a:pt x="366" y="220"/>
                  <a:pt x="376" y="218"/>
                  <a:pt x="386" y="214"/>
                </a:cubicBezTo>
                <a:cubicBezTo>
                  <a:pt x="386" y="228"/>
                  <a:pt x="385" y="251"/>
                  <a:pt x="387" y="258"/>
                </a:cubicBezTo>
                <a:cubicBezTo>
                  <a:pt x="389" y="266"/>
                  <a:pt x="397" y="267"/>
                  <a:pt x="418" y="271"/>
                </a:cubicBezTo>
                <a:cubicBezTo>
                  <a:pt x="452" y="277"/>
                  <a:pt x="509" y="288"/>
                  <a:pt x="523" y="325"/>
                </a:cubicBezTo>
                <a:cubicBezTo>
                  <a:pt x="183" y="325"/>
                  <a:pt x="183" y="325"/>
                  <a:pt x="183" y="325"/>
                </a:cubicBezTo>
                <a:cubicBezTo>
                  <a:pt x="197" y="288"/>
                  <a:pt x="253" y="277"/>
                  <a:pt x="288" y="271"/>
                </a:cubicBezTo>
                <a:close/>
                <a:moveTo>
                  <a:pt x="14" y="339"/>
                </a:moveTo>
                <a:cubicBezTo>
                  <a:pt x="689" y="339"/>
                  <a:pt x="689" y="339"/>
                  <a:pt x="689" y="339"/>
                </a:cubicBezTo>
                <a:cubicBezTo>
                  <a:pt x="689" y="386"/>
                  <a:pt x="689" y="386"/>
                  <a:pt x="689" y="386"/>
                </a:cubicBezTo>
                <a:cubicBezTo>
                  <a:pt x="14" y="386"/>
                  <a:pt x="14" y="386"/>
                  <a:pt x="14" y="386"/>
                </a:cubicBezTo>
                <a:lnTo>
                  <a:pt x="14" y="339"/>
                </a:lnTo>
                <a:close/>
                <a:moveTo>
                  <a:pt x="631" y="504"/>
                </a:moveTo>
                <a:cubicBezTo>
                  <a:pt x="562" y="504"/>
                  <a:pt x="562" y="504"/>
                  <a:pt x="562" y="504"/>
                </a:cubicBezTo>
                <a:cubicBezTo>
                  <a:pt x="562" y="447"/>
                  <a:pt x="562" y="447"/>
                  <a:pt x="562" y="447"/>
                </a:cubicBezTo>
                <a:cubicBezTo>
                  <a:pt x="562" y="443"/>
                  <a:pt x="559" y="440"/>
                  <a:pt x="555" y="440"/>
                </a:cubicBezTo>
                <a:cubicBezTo>
                  <a:pt x="149" y="440"/>
                  <a:pt x="149" y="440"/>
                  <a:pt x="149" y="440"/>
                </a:cubicBezTo>
                <a:cubicBezTo>
                  <a:pt x="145" y="440"/>
                  <a:pt x="142" y="443"/>
                  <a:pt x="142" y="447"/>
                </a:cubicBezTo>
                <a:cubicBezTo>
                  <a:pt x="142" y="504"/>
                  <a:pt x="142" y="504"/>
                  <a:pt x="142" y="504"/>
                </a:cubicBezTo>
                <a:cubicBezTo>
                  <a:pt x="72" y="504"/>
                  <a:pt x="72" y="504"/>
                  <a:pt x="72" y="504"/>
                </a:cubicBezTo>
                <a:cubicBezTo>
                  <a:pt x="19" y="400"/>
                  <a:pt x="19" y="400"/>
                  <a:pt x="19" y="400"/>
                </a:cubicBezTo>
                <a:cubicBezTo>
                  <a:pt x="685" y="400"/>
                  <a:pt x="685" y="400"/>
                  <a:pt x="685" y="400"/>
                </a:cubicBezTo>
                <a:lnTo>
                  <a:pt x="631" y="504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AE9E9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473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75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5" dur="8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16" dur="8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75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35" dur="8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36" dur="8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 p14:presetBounceEnd="75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55" dur="8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56" dur="8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2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2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2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9" grpId="0" animBg="1"/>
          <p:bldP spid="80" grpId="0" animBg="1"/>
          <p:bldP spid="81" grpId="0" animBg="1"/>
          <p:bldP spid="82" grpId="0" animBg="1"/>
          <p:bldP spid="85" grpId="0" animBg="1"/>
          <p:bldP spid="86" grpId="0" animBg="1"/>
          <p:bldP spid="87" grpId="0" animBg="1"/>
          <p:bldP spid="89" grpId="0" animBg="1"/>
          <p:bldP spid="91" grpId="0"/>
          <p:bldP spid="92" grpId="0"/>
          <p:bldP spid="93" grpId="0"/>
          <p:bldP spid="94" grpId="0"/>
          <p:bldP spid="97" grpId="0"/>
          <p:bldP spid="98" grpId="0"/>
          <p:bldP spid="99" grpId="0"/>
          <p:bldP spid="100" grpId="0"/>
          <p:bldP spid="102" grpId="0"/>
          <p:bldP spid="10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8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8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8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8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8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8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2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2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2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9" grpId="0" animBg="1"/>
          <p:bldP spid="80" grpId="0" animBg="1"/>
          <p:bldP spid="81" grpId="0" animBg="1"/>
          <p:bldP spid="82" grpId="0" animBg="1"/>
          <p:bldP spid="85" grpId="0" animBg="1"/>
          <p:bldP spid="86" grpId="0" animBg="1"/>
          <p:bldP spid="87" grpId="0" animBg="1"/>
          <p:bldP spid="89" grpId="0" animBg="1"/>
          <p:bldP spid="91" grpId="0"/>
          <p:bldP spid="92" grpId="0"/>
          <p:bldP spid="93" grpId="0"/>
          <p:bldP spid="94" grpId="0"/>
          <p:bldP spid="97" grpId="0"/>
          <p:bldP spid="98" grpId="0"/>
          <p:bldP spid="99" grpId="0"/>
          <p:bldP spid="100" grpId="0"/>
          <p:bldP spid="102" grpId="0"/>
          <p:bldP spid="107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EDC026-1D50-476F-B291-B64E51DE0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nl-NL" dirty="0">
                <a:latin typeface="Myriad Pro Light" panose="020B0603030403020204" pitchFamily="34" charset="0"/>
              </a:rPr>
              <a:t>Get to </a:t>
            </a:r>
            <a:r>
              <a:rPr lang="nl-NL" dirty="0" err="1">
                <a:latin typeface="Myriad Pro Light" panose="020B0603030403020204" pitchFamily="34" charset="0"/>
              </a:rPr>
              <a:t>know</a:t>
            </a:r>
            <a:r>
              <a:rPr lang="nl-NL" dirty="0">
                <a:latin typeface="Myriad Pro Light" panose="020B0603030403020204" pitchFamily="34" charset="0"/>
              </a:rPr>
              <a:t> </a:t>
            </a:r>
            <a:r>
              <a:rPr lang="nl-NL" dirty="0" err="1">
                <a:latin typeface="Myriad Pro Light" panose="020B0603030403020204" pitchFamily="34" charset="0"/>
              </a:rPr>
              <a:t>us</a:t>
            </a:r>
            <a:endParaRPr lang="en-GB" dirty="0">
              <a:latin typeface="Myriad Pro Light" panose="020B0603030403020204" pitchFamily="34" charset="0"/>
            </a:endParaRPr>
          </a:p>
        </p:txBody>
      </p:sp>
      <p:pic>
        <p:nvPicPr>
          <p:cNvPr id="34" name="Picture 45">
            <a:extLst>
              <a:ext uri="{FF2B5EF4-FFF2-40B4-BE49-F238E27FC236}">
                <a16:creationId xmlns:a16="http://schemas.microsoft.com/office/drawing/2014/main" id="{D77EECCD-C1D1-4EAB-9306-AB16060162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67" y="2287475"/>
            <a:ext cx="1578028" cy="2088735"/>
          </a:xfrm>
          <a:custGeom>
            <a:avLst/>
            <a:gdLst>
              <a:gd name="connsiteX0" fmla="*/ 1454285 w 2908569"/>
              <a:gd name="connsiteY0" fmla="*/ 0 h 3383280"/>
              <a:gd name="connsiteX1" fmla="*/ 2908569 w 2908569"/>
              <a:gd name="connsiteY1" fmla="*/ 729156 h 3383280"/>
              <a:gd name="connsiteX2" fmla="*/ 2908569 w 2908569"/>
              <a:gd name="connsiteY2" fmla="*/ 2654125 h 3383280"/>
              <a:gd name="connsiteX3" fmla="*/ 1454285 w 2908569"/>
              <a:gd name="connsiteY3" fmla="*/ 3383280 h 3383280"/>
              <a:gd name="connsiteX4" fmla="*/ 0 w 2908569"/>
              <a:gd name="connsiteY4" fmla="*/ 2654125 h 3383280"/>
              <a:gd name="connsiteX5" fmla="*/ 0 w 2908569"/>
              <a:gd name="connsiteY5" fmla="*/ 729156 h 338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08569" h="3383280">
                <a:moveTo>
                  <a:pt x="1454285" y="0"/>
                </a:moveTo>
                <a:lnTo>
                  <a:pt x="2908569" y="729156"/>
                </a:lnTo>
                <a:lnTo>
                  <a:pt x="2908569" y="2654125"/>
                </a:lnTo>
                <a:lnTo>
                  <a:pt x="1454285" y="3383280"/>
                </a:lnTo>
                <a:lnTo>
                  <a:pt x="0" y="2654125"/>
                </a:lnTo>
                <a:lnTo>
                  <a:pt x="0" y="729156"/>
                </a:lnTo>
                <a:close/>
              </a:path>
            </a:pathLst>
          </a:custGeom>
          <a:solidFill>
            <a:schemeClr val="bg1"/>
          </a:solidFill>
        </p:spPr>
      </p:pic>
      <p:sp>
        <p:nvSpPr>
          <p:cNvPr id="39" name="TextBox 27">
            <a:extLst>
              <a:ext uri="{FF2B5EF4-FFF2-40B4-BE49-F238E27FC236}">
                <a16:creationId xmlns:a16="http://schemas.microsoft.com/office/drawing/2014/main" id="{54AE3112-9EE5-498B-8C58-A4308B7B897B}"/>
              </a:ext>
            </a:extLst>
          </p:cNvPr>
          <p:cNvSpPr txBox="1"/>
          <p:nvPr/>
        </p:nvSpPr>
        <p:spPr>
          <a:xfrm>
            <a:off x="3620654" y="2260110"/>
            <a:ext cx="857134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Myriad Pro" panose="020B0503030403020204" pitchFamily="34" charset="0"/>
                <a:ea typeface="Lato Light" charset="0"/>
                <a:cs typeface="Lato Light" charset="0"/>
              </a:rPr>
              <a:t>Started with BIM in 2004 as modeler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Myriad Pro" panose="020B0503030403020204" pitchFamily="34" charset="0"/>
                <a:ea typeface="Lato Light" charset="0"/>
                <a:cs typeface="Lato Light" charset="0"/>
              </a:rPr>
              <a:t>Author of the NLRS – Dutch Revit Standards since 2011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Myriad Pro" panose="020B0503030403020204" pitchFamily="34" charset="0"/>
                <a:ea typeface="Lato Light" charset="0"/>
                <a:cs typeface="Lato Light" charset="0"/>
              </a:rPr>
              <a:t>Chair of </a:t>
            </a:r>
            <a:r>
              <a:rPr lang="en-US" sz="2400" dirty="0" err="1">
                <a:latin typeface="Myriad Pro" panose="020B0503030403020204" pitchFamily="34" charset="0"/>
                <a:ea typeface="Lato Light" charset="0"/>
                <a:cs typeface="Lato Light" charset="0"/>
              </a:rPr>
              <a:t>buildingSMART</a:t>
            </a:r>
            <a:r>
              <a:rPr lang="en-US" sz="2400" dirty="0">
                <a:latin typeface="Myriad Pro" panose="020B0503030403020204" pitchFamily="34" charset="0"/>
                <a:ea typeface="Lato Light" charset="0"/>
                <a:cs typeface="Lato Light" charset="0"/>
              </a:rPr>
              <a:t> Benelux between 2015 – 2017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Myriad Pro" panose="020B0503030403020204" pitchFamily="34" charset="0"/>
              <a:ea typeface="Lato Light" charset="0"/>
              <a:cs typeface="Lato Light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Myriad Pro" panose="020B0503030403020204" pitchFamily="34" charset="0"/>
                <a:ea typeface="Lato Light" charset="0"/>
                <a:cs typeface="Lato Light" charset="0"/>
              </a:rPr>
              <a:t>Author of several published articles about IFC and Revit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Myriad Pro" panose="020B0503030403020204" pitchFamily="34" charset="0"/>
                <a:ea typeface="Lato Light" charset="0"/>
                <a:cs typeface="Lato Light" charset="0"/>
              </a:rPr>
              <a:t>Speaker at RTC, </a:t>
            </a:r>
            <a:r>
              <a:rPr lang="en-US" sz="2400" dirty="0" err="1">
                <a:latin typeface="Myriad Pro" panose="020B0503030403020204" pitchFamily="34" charset="0"/>
                <a:ea typeface="Lato Light" charset="0"/>
                <a:cs typeface="Lato Light" charset="0"/>
              </a:rPr>
              <a:t>BiLT</a:t>
            </a:r>
            <a:r>
              <a:rPr lang="en-US" sz="2400" dirty="0">
                <a:latin typeface="Myriad Pro" panose="020B0503030403020204" pitchFamily="34" charset="0"/>
                <a:ea typeface="Lato Light" charset="0"/>
                <a:cs typeface="Lato Light" charset="0"/>
              </a:rPr>
              <a:t>, Autodesk University, Digital Construction Week on IFC and Revit.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Myriad Pro" panose="020B0503030403020204" pitchFamily="34" charset="0"/>
              <a:ea typeface="Lato Light" charset="0"/>
              <a:cs typeface="Lato Light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Myriad Pro" panose="020B0503030403020204" pitchFamily="34" charset="0"/>
                <a:ea typeface="Lato Light" charset="0"/>
                <a:cs typeface="Lato Light" charset="0"/>
              </a:rPr>
              <a:t>Co-founder of </a:t>
            </a:r>
            <a:r>
              <a:rPr lang="en-US" sz="2400" dirty="0" err="1">
                <a:latin typeface="Myriad Pro" panose="020B0503030403020204" pitchFamily="34" charset="0"/>
                <a:ea typeface="Lato Light" charset="0"/>
                <a:cs typeface="Lato Light" charset="0"/>
              </a:rPr>
              <a:t>Bimforce</a:t>
            </a:r>
            <a:r>
              <a:rPr lang="en-US" sz="2400" dirty="0">
                <a:latin typeface="Myriad Pro" panose="020B0503030403020204" pitchFamily="34" charset="0"/>
                <a:ea typeface="Lato Light" charset="0"/>
                <a:cs typeface="Lato Light" charset="0"/>
              </a:rPr>
              <a:t> in 2015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Myriad Pro" panose="020B0503030403020204" pitchFamily="34" charset="0"/>
                <a:ea typeface="Lato Light" charset="0"/>
                <a:cs typeface="Lato Light" charset="0"/>
              </a:rPr>
              <a:t>Bimforce</a:t>
            </a:r>
            <a:r>
              <a:rPr lang="en-US" sz="2400" dirty="0">
                <a:latin typeface="Myriad Pro" panose="020B0503030403020204" pitchFamily="34" charset="0"/>
                <a:ea typeface="Lato Light" charset="0"/>
                <a:cs typeface="Lato Light" charset="0"/>
              </a:rPr>
              <a:t> focusses on Information Management strategies</a:t>
            </a:r>
          </a:p>
        </p:txBody>
      </p:sp>
      <p:sp>
        <p:nvSpPr>
          <p:cNvPr id="40" name="TextBox 28">
            <a:extLst>
              <a:ext uri="{FF2B5EF4-FFF2-40B4-BE49-F238E27FC236}">
                <a16:creationId xmlns:a16="http://schemas.microsoft.com/office/drawing/2014/main" id="{24F737E4-E88B-4E87-A4AC-3929ED6889EE}"/>
              </a:ext>
            </a:extLst>
          </p:cNvPr>
          <p:cNvSpPr txBox="1"/>
          <p:nvPr/>
        </p:nvSpPr>
        <p:spPr>
          <a:xfrm>
            <a:off x="275408" y="5123225"/>
            <a:ext cx="28177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>
                <a:latin typeface="Myriad Pro" panose="020B0503030403020204" pitchFamily="34" charset="0"/>
                <a:ea typeface="Lato Light" charset="0"/>
                <a:cs typeface="Lato Light" charset="0"/>
              </a:rPr>
              <a:t>Information Specialist, </a:t>
            </a:r>
            <a:r>
              <a:rPr lang="nl-NL" dirty="0" err="1">
                <a:latin typeface="Myriad Pro" panose="020B0503030403020204" pitchFamily="34" charset="0"/>
                <a:ea typeface="Lato Light" charset="0"/>
                <a:cs typeface="Lato Light" charset="0"/>
              </a:rPr>
              <a:t>focussed</a:t>
            </a:r>
            <a:r>
              <a:rPr lang="nl-NL" dirty="0">
                <a:latin typeface="Myriad Pro" panose="020B0503030403020204" pitchFamily="34" charset="0"/>
                <a:ea typeface="Lato Light" charset="0"/>
                <a:cs typeface="Lato Light" charset="0"/>
              </a:rPr>
              <a:t> on </a:t>
            </a:r>
            <a:r>
              <a:rPr lang="nl-NL" dirty="0" err="1">
                <a:latin typeface="Myriad Pro" panose="020B0503030403020204" pitchFamily="34" charset="0"/>
                <a:ea typeface="Lato Light" charset="0"/>
                <a:cs typeface="Lato Light" charset="0"/>
              </a:rPr>
              <a:t>developing</a:t>
            </a:r>
            <a:r>
              <a:rPr lang="nl-NL" dirty="0">
                <a:latin typeface="Myriad Pro" panose="020B0503030403020204" pitchFamily="34" charset="0"/>
                <a:ea typeface="Lato Light" charset="0"/>
                <a:cs typeface="Lato Light" charset="0"/>
              </a:rPr>
              <a:t> </a:t>
            </a:r>
            <a:r>
              <a:rPr lang="nl-NL" dirty="0" err="1">
                <a:latin typeface="Myriad Pro" panose="020B0503030403020204" pitchFamily="34" charset="0"/>
                <a:ea typeface="Lato Light" charset="0"/>
                <a:cs typeface="Lato Light" charset="0"/>
              </a:rPr>
              <a:t>solutions</a:t>
            </a:r>
            <a:endParaRPr lang="en-US" dirty="0">
              <a:latin typeface="Myriad Pro" panose="020B0503030403020204" pitchFamily="34" charset="0"/>
              <a:ea typeface="Lato Light" charset="0"/>
              <a:cs typeface="Lato Light" charset="0"/>
            </a:endParaRPr>
          </a:p>
          <a:p>
            <a:pPr algn="ctr"/>
            <a:endParaRPr lang="en-US" dirty="0">
              <a:latin typeface="Myriad Pro" panose="020B0503030403020204" pitchFamily="34" charset="0"/>
              <a:ea typeface="Lato Light" charset="0"/>
              <a:cs typeface="Lato Light" charset="0"/>
            </a:endParaRPr>
          </a:p>
        </p:txBody>
      </p:sp>
      <p:sp>
        <p:nvSpPr>
          <p:cNvPr id="41" name="TextBox 29">
            <a:extLst>
              <a:ext uri="{FF2B5EF4-FFF2-40B4-BE49-F238E27FC236}">
                <a16:creationId xmlns:a16="http://schemas.microsoft.com/office/drawing/2014/main" id="{4562E1C5-AD1A-4580-9C4A-5CA25335859E}"/>
              </a:ext>
            </a:extLst>
          </p:cNvPr>
          <p:cNvSpPr txBox="1"/>
          <p:nvPr/>
        </p:nvSpPr>
        <p:spPr>
          <a:xfrm>
            <a:off x="351571" y="4557499"/>
            <a:ext cx="26654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spc="600" dirty="0">
                <a:solidFill>
                  <a:schemeClr val="tx2"/>
                </a:solidFill>
                <a:latin typeface="Myriad Pro Cond" panose="020B0506030403020204" pitchFamily="34" charset="0"/>
                <a:ea typeface="Montserrat Semi" charset="0"/>
                <a:cs typeface="Montserrat Semi" charset="0"/>
              </a:rPr>
              <a:t>MARTIJN DE RIET</a:t>
            </a:r>
          </a:p>
          <a:p>
            <a:pPr algn="ctr"/>
            <a:r>
              <a:rPr lang="en-US" sz="1400" b="1" spc="600" dirty="0">
                <a:solidFill>
                  <a:schemeClr val="tx2"/>
                </a:solidFill>
                <a:latin typeface="Myriad Pro Cond" panose="020B0506030403020204" pitchFamily="34" charset="0"/>
                <a:ea typeface="Montserrat Semi" charset="0"/>
                <a:cs typeface="Montserrat Semi" charset="0"/>
              </a:rPr>
              <a:t>OWNER</a:t>
            </a:r>
          </a:p>
        </p:txBody>
      </p:sp>
    </p:spTree>
    <p:extLst>
      <p:ext uri="{BB962C8B-B14F-4D97-AF65-F5344CB8AC3E}">
        <p14:creationId xmlns:p14="http://schemas.microsoft.com/office/powerpoint/2010/main" val="3224814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7BE1BE-B212-442C-A0F7-8810BC98CC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>
                <a:latin typeface="Myriad Pro Light" panose="020B0603030403020204" pitchFamily="34" charset="0"/>
              </a:rPr>
              <a:t>Most common </a:t>
            </a:r>
            <a:r>
              <a:rPr lang="nl-NL" dirty="0" err="1">
                <a:latin typeface="Myriad Pro Light" panose="020B0603030403020204" pitchFamily="34" charset="0"/>
              </a:rPr>
              <a:t>strategies</a:t>
            </a:r>
            <a:endParaRPr lang="en-GB" dirty="0">
              <a:latin typeface="Myriad Pro Light" panose="020B0603030403020204" pitchFamily="34" charset="0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F82D18D-C165-44AA-B1E6-0AA65F56F1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latin typeface="Myriad Pro Cond" panose="020B0506030403020204" pitchFamily="34" charset="0"/>
              </a:rPr>
              <a:t>For manufacturers that start with BIM</a:t>
            </a:r>
          </a:p>
        </p:txBody>
      </p:sp>
    </p:spTree>
    <p:extLst>
      <p:ext uri="{BB962C8B-B14F-4D97-AF65-F5344CB8AC3E}">
        <p14:creationId xmlns:p14="http://schemas.microsoft.com/office/powerpoint/2010/main" val="3194900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4614333" y="2777332"/>
            <a:ext cx="2963333" cy="2963333"/>
            <a:chOff x="1736" y="476"/>
            <a:chExt cx="2288" cy="2288"/>
          </a:xfrm>
          <a:solidFill>
            <a:schemeClr val="bg1"/>
          </a:solidFill>
        </p:grpSpPr>
        <p:sp>
          <p:nvSpPr>
            <p:cNvPr id="7" name="Oval 5"/>
            <p:cNvSpPr>
              <a:spLocks noChangeArrowheads="1"/>
            </p:cNvSpPr>
            <p:nvPr/>
          </p:nvSpPr>
          <p:spPr bwMode="auto">
            <a:xfrm>
              <a:off x="1736" y="476"/>
              <a:ext cx="2288" cy="228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2312" y="2579"/>
              <a:ext cx="7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3605" y="796"/>
              <a:ext cx="64" cy="35"/>
            </a:xfrm>
            <a:custGeom>
              <a:avLst/>
              <a:gdLst>
                <a:gd name="T0" fmla="*/ 1 w 9"/>
                <a:gd name="T1" fmla="*/ 1 h 5"/>
                <a:gd name="T2" fmla="*/ 2 w 9"/>
                <a:gd name="T3" fmla="*/ 4 h 5"/>
                <a:gd name="T4" fmla="*/ 5 w 9"/>
                <a:gd name="T5" fmla="*/ 4 h 5"/>
                <a:gd name="T6" fmla="*/ 7 w 9"/>
                <a:gd name="T7" fmla="*/ 4 h 5"/>
                <a:gd name="T8" fmla="*/ 9 w 9"/>
                <a:gd name="T9" fmla="*/ 5 h 5"/>
                <a:gd name="T10" fmla="*/ 5 w 9"/>
                <a:gd name="T11" fmla="*/ 1 h 5"/>
                <a:gd name="T12" fmla="*/ 2 w 9"/>
                <a:gd name="T13" fmla="*/ 0 h 5"/>
                <a:gd name="T14" fmla="*/ 1 w 9"/>
                <a:gd name="T1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">
                  <a:moveTo>
                    <a:pt x="1" y="1"/>
                  </a:moveTo>
                  <a:cubicBezTo>
                    <a:pt x="2" y="2"/>
                    <a:pt x="2" y="2"/>
                    <a:pt x="2" y="4"/>
                  </a:cubicBezTo>
                  <a:cubicBezTo>
                    <a:pt x="3" y="5"/>
                    <a:pt x="4" y="4"/>
                    <a:pt x="5" y="4"/>
                  </a:cubicBezTo>
                  <a:cubicBezTo>
                    <a:pt x="5" y="3"/>
                    <a:pt x="5" y="3"/>
                    <a:pt x="7" y="4"/>
                  </a:cubicBezTo>
                  <a:cubicBezTo>
                    <a:pt x="8" y="5"/>
                    <a:pt x="8" y="5"/>
                    <a:pt x="9" y="5"/>
                  </a:cubicBezTo>
                  <a:cubicBezTo>
                    <a:pt x="7" y="4"/>
                    <a:pt x="6" y="2"/>
                    <a:pt x="5" y="1"/>
                  </a:cubicBezTo>
                  <a:cubicBezTo>
                    <a:pt x="4" y="1"/>
                    <a:pt x="3" y="1"/>
                    <a:pt x="2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3569" y="846"/>
              <a:ext cx="36" cy="42"/>
            </a:xfrm>
            <a:custGeom>
              <a:avLst/>
              <a:gdLst>
                <a:gd name="T0" fmla="*/ 5 w 5"/>
                <a:gd name="T1" fmla="*/ 5 h 6"/>
                <a:gd name="T2" fmla="*/ 0 w 5"/>
                <a:gd name="T3" fmla="*/ 3 h 6"/>
                <a:gd name="T4" fmla="*/ 5 w 5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5" y="5"/>
                  </a:moveTo>
                  <a:cubicBezTo>
                    <a:pt x="5" y="4"/>
                    <a:pt x="1" y="0"/>
                    <a:pt x="0" y="3"/>
                  </a:cubicBezTo>
                  <a:cubicBezTo>
                    <a:pt x="0" y="4"/>
                    <a:pt x="4" y="6"/>
                    <a:pt x="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1786" y="1393"/>
              <a:ext cx="42" cy="85"/>
            </a:xfrm>
            <a:custGeom>
              <a:avLst/>
              <a:gdLst>
                <a:gd name="T0" fmla="*/ 2 w 6"/>
                <a:gd name="T1" fmla="*/ 9 h 12"/>
                <a:gd name="T2" fmla="*/ 5 w 6"/>
                <a:gd name="T3" fmla="*/ 11 h 12"/>
                <a:gd name="T4" fmla="*/ 3 w 6"/>
                <a:gd name="T5" fmla="*/ 6 h 12"/>
                <a:gd name="T6" fmla="*/ 1 w 6"/>
                <a:gd name="T7" fmla="*/ 1 h 12"/>
                <a:gd name="T8" fmla="*/ 1 w 6"/>
                <a:gd name="T9" fmla="*/ 0 h 12"/>
                <a:gd name="T10" fmla="*/ 0 w 6"/>
                <a:gd name="T11" fmla="*/ 4 h 12"/>
                <a:gd name="T12" fmla="*/ 1 w 6"/>
                <a:gd name="T13" fmla="*/ 7 h 12"/>
                <a:gd name="T14" fmla="*/ 2 w 6"/>
                <a:gd name="T15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2">
                  <a:moveTo>
                    <a:pt x="2" y="9"/>
                  </a:moveTo>
                  <a:cubicBezTo>
                    <a:pt x="3" y="9"/>
                    <a:pt x="4" y="12"/>
                    <a:pt x="5" y="11"/>
                  </a:cubicBezTo>
                  <a:cubicBezTo>
                    <a:pt x="6" y="9"/>
                    <a:pt x="3" y="7"/>
                    <a:pt x="3" y="6"/>
                  </a:cubicBezTo>
                  <a:cubicBezTo>
                    <a:pt x="2" y="5"/>
                    <a:pt x="3" y="3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5"/>
                    <a:pt x="1" y="6"/>
                    <a:pt x="1" y="7"/>
                  </a:cubicBezTo>
                  <a:cubicBezTo>
                    <a:pt x="1" y="8"/>
                    <a:pt x="2" y="8"/>
                    <a:pt x="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2141" y="760"/>
              <a:ext cx="43" cy="29"/>
            </a:xfrm>
            <a:custGeom>
              <a:avLst/>
              <a:gdLst>
                <a:gd name="T0" fmla="*/ 1 w 6"/>
                <a:gd name="T1" fmla="*/ 4 h 4"/>
                <a:gd name="T2" fmla="*/ 3 w 6"/>
                <a:gd name="T3" fmla="*/ 3 h 4"/>
                <a:gd name="T4" fmla="*/ 6 w 6"/>
                <a:gd name="T5" fmla="*/ 1 h 4"/>
                <a:gd name="T6" fmla="*/ 5 w 6"/>
                <a:gd name="T7" fmla="*/ 0 h 4"/>
                <a:gd name="T8" fmla="*/ 0 w 6"/>
                <a:gd name="T9" fmla="*/ 4 h 4"/>
                <a:gd name="T10" fmla="*/ 1 w 6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4">
                  <a:moveTo>
                    <a:pt x="1" y="4"/>
                  </a:moveTo>
                  <a:cubicBezTo>
                    <a:pt x="1" y="4"/>
                    <a:pt x="3" y="3"/>
                    <a:pt x="3" y="3"/>
                  </a:cubicBezTo>
                  <a:cubicBezTo>
                    <a:pt x="4" y="3"/>
                    <a:pt x="6" y="2"/>
                    <a:pt x="6" y="1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3" y="1"/>
                    <a:pt x="2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2198" y="696"/>
              <a:ext cx="241" cy="142"/>
            </a:xfrm>
            <a:custGeom>
              <a:avLst/>
              <a:gdLst>
                <a:gd name="T0" fmla="*/ 0 w 34"/>
                <a:gd name="T1" fmla="*/ 7 h 20"/>
                <a:gd name="T2" fmla="*/ 2 w 34"/>
                <a:gd name="T3" fmla="*/ 6 h 20"/>
                <a:gd name="T4" fmla="*/ 3 w 34"/>
                <a:gd name="T5" fmla="*/ 5 h 20"/>
                <a:gd name="T6" fmla="*/ 4 w 34"/>
                <a:gd name="T7" fmla="*/ 7 h 20"/>
                <a:gd name="T8" fmla="*/ 6 w 34"/>
                <a:gd name="T9" fmla="*/ 7 h 20"/>
                <a:gd name="T10" fmla="*/ 5 w 34"/>
                <a:gd name="T11" fmla="*/ 10 h 20"/>
                <a:gd name="T12" fmla="*/ 4 w 34"/>
                <a:gd name="T13" fmla="*/ 11 h 20"/>
                <a:gd name="T14" fmla="*/ 7 w 34"/>
                <a:gd name="T15" fmla="*/ 11 h 20"/>
                <a:gd name="T16" fmla="*/ 9 w 34"/>
                <a:gd name="T17" fmla="*/ 9 h 20"/>
                <a:gd name="T18" fmla="*/ 11 w 34"/>
                <a:gd name="T19" fmla="*/ 8 h 20"/>
                <a:gd name="T20" fmla="*/ 11 w 34"/>
                <a:gd name="T21" fmla="*/ 10 h 20"/>
                <a:gd name="T22" fmla="*/ 8 w 34"/>
                <a:gd name="T23" fmla="*/ 12 h 20"/>
                <a:gd name="T24" fmla="*/ 5 w 34"/>
                <a:gd name="T25" fmla="*/ 13 h 20"/>
                <a:gd name="T26" fmla="*/ 2 w 34"/>
                <a:gd name="T27" fmla="*/ 14 h 20"/>
                <a:gd name="T28" fmla="*/ 2 w 34"/>
                <a:gd name="T29" fmla="*/ 17 h 20"/>
                <a:gd name="T30" fmla="*/ 4 w 34"/>
                <a:gd name="T31" fmla="*/ 16 h 20"/>
                <a:gd name="T32" fmla="*/ 10 w 34"/>
                <a:gd name="T33" fmla="*/ 16 h 20"/>
                <a:gd name="T34" fmla="*/ 13 w 34"/>
                <a:gd name="T35" fmla="*/ 17 h 20"/>
                <a:gd name="T36" fmla="*/ 15 w 34"/>
                <a:gd name="T37" fmla="*/ 18 h 20"/>
                <a:gd name="T38" fmla="*/ 17 w 34"/>
                <a:gd name="T39" fmla="*/ 18 h 20"/>
                <a:gd name="T40" fmla="*/ 19 w 34"/>
                <a:gd name="T41" fmla="*/ 19 h 20"/>
                <a:gd name="T42" fmla="*/ 22 w 34"/>
                <a:gd name="T43" fmla="*/ 19 h 20"/>
                <a:gd name="T44" fmla="*/ 24 w 34"/>
                <a:gd name="T45" fmla="*/ 18 h 20"/>
                <a:gd name="T46" fmla="*/ 26 w 34"/>
                <a:gd name="T47" fmla="*/ 18 h 20"/>
                <a:gd name="T48" fmla="*/ 26 w 34"/>
                <a:gd name="T49" fmla="*/ 15 h 20"/>
                <a:gd name="T50" fmla="*/ 22 w 34"/>
                <a:gd name="T51" fmla="*/ 13 h 20"/>
                <a:gd name="T52" fmla="*/ 22 w 34"/>
                <a:gd name="T53" fmla="*/ 12 h 20"/>
                <a:gd name="T54" fmla="*/ 26 w 34"/>
                <a:gd name="T55" fmla="*/ 13 h 20"/>
                <a:gd name="T56" fmla="*/ 29 w 34"/>
                <a:gd name="T57" fmla="*/ 13 h 20"/>
                <a:gd name="T58" fmla="*/ 32 w 34"/>
                <a:gd name="T59" fmla="*/ 12 h 20"/>
                <a:gd name="T60" fmla="*/ 34 w 34"/>
                <a:gd name="T61" fmla="*/ 10 h 20"/>
                <a:gd name="T62" fmla="*/ 28 w 34"/>
                <a:gd name="T63" fmla="*/ 9 h 20"/>
                <a:gd name="T64" fmla="*/ 25 w 34"/>
                <a:gd name="T65" fmla="*/ 7 h 20"/>
                <a:gd name="T66" fmla="*/ 22 w 34"/>
                <a:gd name="T67" fmla="*/ 7 h 20"/>
                <a:gd name="T68" fmla="*/ 22 w 34"/>
                <a:gd name="T69" fmla="*/ 3 h 20"/>
                <a:gd name="T70" fmla="*/ 14 w 34"/>
                <a:gd name="T71" fmla="*/ 2 h 20"/>
                <a:gd name="T72" fmla="*/ 8 w 34"/>
                <a:gd name="T73" fmla="*/ 0 h 20"/>
                <a:gd name="T74" fmla="*/ 0 w 34"/>
                <a:gd name="T75" fmla="*/ 7 h 20"/>
                <a:gd name="T76" fmla="*/ 0 w 34"/>
                <a:gd name="T77" fmla="*/ 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20">
                  <a:moveTo>
                    <a:pt x="0" y="7"/>
                  </a:moveTo>
                  <a:cubicBezTo>
                    <a:pt x="0" y="7"/>
                    <a:pt x="2" y="7"/>
                    <a:pt x="2" y="6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3" y="5"/>
                    <a:pt x="2" y="7"/>
                    <a:pt x="4" y="7"/>
                  </a:cubicBezTo>
                  <a:cubicBezTo>
                    <a:pt x="5" y="6"/>
                    <a:pt x="5" y="6"/>
                    <a:pt x="6" y="7"/>
                  </a:cubicBezTo>
                  <a:cubicBezTo>
                    <a:pt x="7" y="7"/>
                    <a:pt x="5" y="9"/>
                    <a:pt x="5" y="10"/>
                  </a:cubicBezTo>
                  <a:cubicBezTo>
                    <a:pt x="4" y="10"/>
                    <a:pt x="3" y="11"/>
                    <a:pt x="4" y="11"/>
                  </a:cubicBezTo>
                  <a:cubicBezTo>
                    <a:pt x="6" y="11"/>
                    <a:pt x="7" y="11"/>
                    <a:pt x="7" y="11"/>
                  </a:cubicBezTo>
                  <a:cubicBezTo>
                    <a:pt x="7" y="11"/>
                    <a:pt x="8" y="9"/>
                    <a:pt x="9" y="9"/>
                  </a:cubicBezTo>
                  <a:cubicBezTo>
                    <a:pt x="9" y="8"/>
                    <a:pt x="10" y="8"/>
                    <a:pt x="11" y="8"/>
                  </a:cubicBezTo>
                  <a:cubicBezTo>
                    <a:pt x="11" y="9"/>
                    <a:pt x="14" y="9"/>
                    <a:pt x="11" y="10"/>
                  </a:cubicBezTo>
                  <a:cubicBezTo>
                    <a:pt x="9" y="11"/>
                    <a:pt x="8" y="11"/>
                    <a:pt x="8" y="12"/>
                  </a:cubicBezTo>
                  <a:cubicBezTo>
                    <a:pt x="7" y="13"/>
                    <a:pt x="7" y="14"/>
                    <a:pt x="5" y="13"/>
                  </a:cubicBezTo>
                  <a:cubicBezTo>
                    <a:pt x="3" y="13"/>
                    <a:pt x="2" y="13"/>
                    <a:pt x="2" y="14"/>
                  </a:cubicBezTo>
                  <a:cubicBezTo>
                    <a:pt x="1" y="15"/>
                    <a:pt x="1" y="17"/>
                    <a:pt x="2" y="17"/>
                  </a:cubicBezTo>
                  <a:cubicBezTo>
                    <a:pt x="3" y="17"/>
                    <a:pt x="3" y="17"/>
                    <a:pt x="4" y="16"/>
                  </a:cubicBezTo>
                  <a:cubicBezTo>
                    <a:pt x="5" y="16"/>
                    <a:pt x="9" y="16"/>
                    <a:pt x="10" y="16"/>
                  </a:cubicBezTo>
                  <a:cubicBezTo>
                    <a:pt x="11" y="16"/>
                    <a:pt x="12" y="17"/>
                    <a:pt x="13" y="17"/>
                  </a:cubicBezTo>
                  <a:cubicBezTo>
                    <a:pt x="13" y="17"/>
                    <a:pt x="14" y="18"/>
                    <a:pt x="15" y="18"/>
                  </a:cubicBezTo>
                  <a:cubicBezTo>
                    <a:pt x="16" y="19"/>
                    <a:pt x="16" y="17"/>
                    <a:pt x="17" y="18"/>
                  </a:cubicBezTo>
                  <a:cubicBezTo>
                    <a:pt x="19" y="19"/>
                    <a:pt x="18" y="19"/>
                    <a:pt x="19" y="19"/>
                  </a:cubicBezTo>
                  <a:cubicBezTo>
                    <a:pt x="20" y="19"/>
                    <a:pt x="22" y="19"/>
                    <a:pt x="22" y="19"/>
                  </a:cubicBezTo>
                  <a:cubicBezTo>
                    <a:pt x="22" y="19"/>
                    <a:pt x="22" y="17"/>
                    <a:pt x="24" y="18"/>
                  </a:cubicBezTo>
                  <a:cubicBezTo>
                    <a:pt x="25" y="18"/>
                    <a:pt x="26" y="20"/>
                    <a:pt x="26" y="18"/>
                  </a:cubicBezTo>
                  <a:cubicBezTo>
                    <a:pt x="26" y="17"/>
                    <a:pt x="27" y="16"/>
                    <a:pt x="26" y="15"/>
                  </a:cubicBezTo>
                  <a:cubicBezTo>
                    <a:pt x="24" y="14"/>
                    <a:pt x="22" y="14"/>
                    <a:pt x="22" y="13"/>
                  </a:cubicBezTo>
                  <a:cubicBezTo>
                    <a:pt x="22" y="13"/>
                    <a:pt x="22" y="12"/>
                    <a:pt x="22" y="12"/>
                  </a:cubicBezTo>
                  <a:cubicBezTo>
                    <a:pt x="23" y="11"/>
                    <a:pt x="25" y="12"/>
                    <a:pt x="26" y="13"/>
                  </a:cubicBezTo>
                  <a:cubicBezTo>
                    <a:pt x="27" y="13"/>
                    <a:pt x="28" y="14"/>
                    <a:pt x="29" y="13"/>
                  </a:cubicBezTo>
                  <a:cubicBezTo>
                    <a:pt x="30" y="13"/>
                    <a:pt x="31" y="12"/>
                    <a:pt x="32" y="12"/>
                  </a:cubicBezTo>
                  <a:cubicBezTo>
                    <a:pt x="32" y="11"/>
                    <a:pt x="34" y="10"/>
                    <a:pt x="34" y="10"/>
                  </a:cubicBezTo>
                  <a:cubicBezTo>
                    <a:pt x="34" y="10"/>
                    <a:pt x="29" y="9"/>
                    <a:pt x="28" y="9"/>
                  </a:cubicBezTo>
                  <a:cubicBezTo>
                    <a:pt x="28" y="8"/>
                    <a:pt x="26" y="7"/>
                    <a:pt x="25" y="7"/>
                  </a:cubicBezTo>
                  <a:cubicBezTo>
                    <a:pt x="25" y="7"/>
                    <a:pt x="23" y="8"/>
                    <a:pt x="22" y="7"/>
                  </a:cubicBezTo>
                  <a:cubicBezTo>
                    <a:pt x="22" y="5"/>
                    <a:pt x="22" y="3"/>
                    <a:pt x="22" y="3"/>
                  </a:cubicBezTo>
                  <a:cubicBezTo>
                    <a:pt x="21" y="3"/>
                    <a:pt x="15" y="3"/>
                    <a:pt x="14" y="2"/>
                  </a:cubicBezTo>
                  <a:cubicBezTo>
                    <a:pt x="13" y="2"/>
                    <a:pt x="10" y="1"/>
                    <a:pt x="8" y="0"/>
                  </a:cubicBezTo>
                  <a:cubicBezTo>
                    <a:pt x="5" y="2"/>
                    <a:pt x="3" y="4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1793" y="831"/>
              <a:ext cx="995" cy="1770"/>
            </a:xfrm>
            <a:custGeom>
              <a:avLst/>
              <a:gdLst>
                <a:gd name="T0" fmla="*/ 82 w 140"/>
                <a:gd name="T1" fmla="*/ 249 h 249"/>
                <a:gd name="T2" fmla="*/ 81 w 140"/>
                <a:gd name="T3" fmla="*/ 242 h 249"/>
                <a:gd name="T4" fmla="*/ 86 w 140"/>
                <a:gd name="T5" fmla="*/ 233 h 249"/>
                <a:gd name="T6" fmla="*/ 89 w 140"/>
                <a:gd name="T7" fmla="*/ 227 h 249"/>
                <a:gd name="T8" fmla="*/ 95 w 140"/>
                <a:gd name="T9" fmla="*/ 217 h 249"/>
                <a:gd name="T10" fmla="*/ 109 w 140"/>
                <a:gd name="T11" fmla="*/ 211 h 249"/>
                <a:gd name="T12" fmla="*/ 122 w 140"/>
                <a:gd name="T13" fmla="*/ 197 h 249"/>
                <a:gd name="T14" fmla="*/ 133 w 140"/>
                <a:gd name="T15" fmla="*/ 175 h 249"/>
                <a:gd name="T16" fmla="*/ 127 w 140"/>
                <a:gd name="T17" fmla="*/ 151 h 249"/>
                <a:gd name="T18" fmla="*/ 109 w 140"/>
                <a:gd name="T19" fmla="*/ 150 h 249"/>
                <a:gd name="T20" fmla="*/ 109 w 140"/>
                <a:gd name="T21" fmla="*/ 141 h 249"/>
                <a:gd name="T22" fmla="*/ 90 w 140"/>
                <a:gd name="T23" fmla="*/ 124 h 249"/>
                <a:gd name="T24" fmla="*/ 84 w 140"/>
                <a:gd name="T25" fmla="*/ 119 h 249"/>
                <a:gd name="T26" fmla="*/ 72 w 140"/>
                <a:gd name="T27" fmla="*/ 118 h 249"/>
                <a:gd name="T28" fmla="*/ 65 w 140"/>
                <a:gd name="T29" fmla="*/ 113 h 249"/>
                <a:gd name="T30" fmla="*/ 50 w 140"/>
                <a:gd name="T31" fmla="*/ 119 h 249"/>
                <a:gd name="T32" fmla="*/ 41 w 140"/>
                <a:gd name="T33" fmla="*/ 104 h 249"/>
                <a:gd name="T34" fmla="*/ 36 w 140"/>
                <a:gd name="T35" fmla="*/ 92 h 249"/>
                <a:gd name="T36" fmla="*/ 23 w 140"/>
                <a:gd name="T37" fmla="*/ 98 h 249"/>
                <a:gd name="T38" fmla="*/ 25 w 140"/>
                <a:gd name="T39" fmla="*/ 74 h 249"/>
                <a:gd name="T40" fmla="*/ 40 w 140"/>
                <a:gd name="T41" fmla="*/ 71 h 249"/>
                <a:gd name="T42" fmla="*/ 49 w 140"/>
                <a:gd name="T43" fmla="*/ 78 h 249"/>
                <a:gd name="T44" fmla="*/ 57 w 140"/>
                <a:gd name="T45" fmla="*/ 53 h 249"/>
                <a:gd name="T46" fmla="*/ 65 w 140"/>
                <a:gd name="T47" fmla="*/ 46 h 249"/>
                <a:gd name="T48" fmla="*/ 76 w 140"/>
                <a:gd name="T49" fmla="*/ 37 h 249"/>
                <a:gd name="T50" fmla="*/ 88 w 140"/>
                <a:gd name="T51" fmla="*/ 32 h 249"/>
                <a:gd name="T52" fmla="*/ 80 w 140"/>
                <a:gd name="T53" fmla="*/ 30 h 249"/>
                <a:gd name="T54" fmla="*/ 72 w 140"/>
                <a:gd name="T55" fmla="*/ 26 h 249"/>
                <a:gd name="T56" fmla="*/ 86 w 140"/>
                <a:gd name="T57" fmla="*/ 25 h 249"/>
                <a:gd name="T58" fmla="*/ 91 w 140"/>
                <a:gd name="T59" fmla="*/ 28 h 249"/>
                <a:gd name="T60" fmla="*/ 102 w 140"/>
                <a:gd name="T61" fmla="*/ 30 h 249"/>
                <a:gd name="T62" fmla="*/ 96 w 140"/>
                <a:gd name="T63" fmla="*/ 23 h 249"/>
                <a:gd name="T64" fmla="*/ 88 w 140"/>
                <a:gd name="T65" fmla="*/ 12 h 249"/>
                <a:gd name="T66" fmla="*/ 73 w 140"/>
                <a:gd name="T67" fmla="*/ 6 h 249"/>
                <a:gd name="T68" fmla="*/ 58 w 140"/>
                <a:gd name="T69" fmla="*/ 4 h 249"/>
                <a:gd name="T70" fmla="*/ 56 w 140"/>
                <a:gd name="T71" fmla="*/ 15 h 249"/>
                <a:gd name="T72" fmla="*/ 51 w 140"/>
                <a:gd name="T73" fmla="*/ 21 h 249"/>
                <a:gd name="T74" fmla="*/ 42 w 140"/>
                <a:gd name="T75" fmla="*/ 15 h 249"/>
                <a:gd name="T76" fmla="*/ 2 w 140"/>
                <a:gd name="T77" fmla="*/ 80 h 249"/>
                <a:gd name="T78" fmla="*/ 14 w 140"/>
                <a:gd name="T79" fmla="*/ 101 h 249"/>
                <a:gd name="T80" fmla="*/ 27 w 140"/>
                <a:gd name="T81" fmla="*/ 107 h 249"/>
                <a:gd name="T82" fmla="*/ 40 w 140"/>
                <a:gd name="T83" fmla="*/ 120 h 249"/>
                <a:gd name="T84" fmla="*/ 52 w 140"/>
                <a:gd name="T85" fmla="*/ 123 h 249"/>
                <a:gd name="T86" fmla="*/ 48 w 140"/>
                <a:gd name="T87" fmla="*/ 144 h 249"/>
                <a:gd name="T88" fmla="*/ 58 w 140"/>
                <a:gd name="T89" fmla="*/ 174 h 249"/>
                <a:gd name="T90" fmla="*/ 71 w 140"/>
                <a:gd name="T91" fmla="*/ 198 h 249"/>
                <a:gd name="T92" fmla="*/ 70 w 140"/>
                <a:gd name="T93" fmla="*/ 217 h 249"/>
                <a:gd name="T94" fmla="*/ 70 w 140"/>
                <a:gd name="T95" fmla="*/ 231 h 249"/>
                <a:gd name="T96" fmla="*/ 71 w 140"/>
                <a:gd name="T97" fmla="*/ 241 h 249"/>
                <a:gd name="T98" fmla="*/ 75 w 140"/>
                <a:gd name="T99" fmla="*/ 247 h 249"/>
                <a:gd name="T100" fmla="*/ 54 w 140"/>
                <a:gd name="T101" fmla="*/ 42 h 249"/>
                <a:gd name="T102" fmla="*/ 55 w 140"/>
                <a:gd name="T103" fmla="*/ 38 h 249"/>
                <a:gd name="T104" fmla="*/ 48 w 140"/>
                <a:gd name="T105" fmla="*/ 42 h 249"/>
                <a:gd name="T106" fmla="*/ 39 w 140"/>
                <a:gd name="T107" fmla="*/ 46 h 249"/>
                <a:gd name="T108" fmla="*/ 50 w 140"/>
                <a:gd name="T109" fmla="*/ 34 h 249"/>
                <a:gd name="T110" fmla="*/ 40 w 140"/>
                <a:gd name="T111" fmla="*/ 32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" h="249">
                  <a:moveTo>
                    <a:pt x="77" y="248"/>
                  </a:moveTo>
                  <a:cubicBezTo>
                    <a:pt x="78" y="248"/>
                    <a:pt x="79" y="248"/>
                    <a:pt x="78" y="246"/>
                  </a:cubicBezTo>
                  <a:cubicBezTo>
                    <a:pt x="78" y="245"/>
                    <a:pt x="81" y="246"/>
                    <a:pt x="80" y="247"/>
                  </a:cubicBezTo>
                  <a:cubicBezTo>
                    <a:pt x="78" y="248"/>
                    <a:pt x="78" y="248"/>
                    <a:pt x="78" y="248"/>
                  </a:cubicBezTo>
                  <a:cubicBezTo>
                    <a:pt x="79" y="248"/>
                    <a:pt x="81" y="249"/>
                    <a:pt x="82" y="249"/>
                  </a:cubicBezTo>
                  <a:cubicBezTo>
                    <a:pt x="83" y="249"/>
                    <a:pt x="86" y="249"/>
                    <a:pt x="86" y="249"/>
                  </a:cubicBezTo>
                  <a:cubicBezTo>
                    <a:pt x="86" y="249"/>
                    <a:pt x="89" y="248"/>
                    <a:pt x="90" y="248"/>
                  </a:cubicBezTo>
                  <a:cubicBezTo>
                    <a:pt x="90" y="248"/>
                    <a:pt x="87" y="248"/>
                    <a:pt x="86" y="248"/>
                  </a:cubicBezTo>
                  <a:cubicBezTo>
                    <a:pt x="84" y="247"/>
                    <a:pt x="82" y="246"/>
                    <a:pt x="81" y="245"/>
                  </a:cubicBezTo>
                  <a:cubicBezTo>
                    <a:pt x="81" y="244"/>
                    <a:pt x="80" y="243"/>
                    <a:pt x="81" y="242"/>
                  </a:cubicBezTo>
                  <a:cubicBezTo>
                    <a:pt x="82" y="242"/>
                    <a:pt x="84" y="240"/>
                    <a:pt x="85" y="240"/>
                  </a:cubicBezTo>
                  <a:cubicBezTo>
                    <a:pt x="85" y="240"/>
                    <a:pt x="86" y="238"/>
                    <a:pt x="85" y="238"/>
                  </a:cubicBezTo>
                  <a:cubicBezTo>
                    <a:pt x="85" y="237"/>
                    <a:pt x="83" y="237"/>
                    <a:pt x="82" y="237"/>
                  </a:cubicBezTo>
                  <a:cubicBezTo>
                    <a:pt x="82" y="237"/>
                    <a:pt x="82" y="236"/>
                    <a:pt x="83" y="235"/>
                  </a:cubicBezTo>
                  <a:cubicBezTo>
                    <a:pt x="85" y="234"/>
                    <a:pt x="85" y="233"/>
                    <a:pt x="86" y="233"/>
                  </a:cubicBezTo>
                  <a:cubicBezTo>
                    <a:pt x="86" y="232"/>
                    <a:pt x="87" y="232"/>
                    <a:pt x="88" y="231"/>
                  </a:cubicBezTo>
                  <a:cubicBezTo>
                    <a:pt x="88" y="230"/>
                    <a:pt x="87" y="230"/>
                    <a:pt x="86" y="230"/>
                  </a:cubicBezTo>
                  <a:cubicBezTo>
                    <a:pt x="85" y="230"/>
                    <a:pt x="85" y="229"/>
                    <a:pt x="84" y="228"/>
                  </a:cubicBezTo>
                  <a:cubicBezTo>
                    <a:pt x="84" y="227"/>
                    <a:pt x="87" y="228"/>
                    <a:pt x="89" y="229"/>
                  </a:cubicBezTo>
                  <a:cubicBezTo>
                    <a:pt x="90" y="229"/>
                    <a:pt x="89" y="228"/>
                    <a:pt x="89" y="227"/>
                  </a:cubicBezTo>
                  <a:cubicBezTo>
                    <a:pt x="89" y="226"/>
                    <a:pt x="89" y="225"/>
                    <a:pt x="90" y="225"/>
                  </a:cubicBezTo>
                  <a:cubicBezTo>
                    <a:pt x="91" y="226"/>
                    <a:pt x="96" y="225"/>
                    <a:pt x="96" y="225"/>
                  </a:cubicBezTo>
                  <a:cubicBezTo>
                    <a:pt x="97" y="225"/>
                    <a:pt x="98" y="223"/>
                    <a:pt x="99" y="222"/>
                  </a:cubicBezTo>
                  <a:cubicBezTo>
                    <a:pt x="99" y="221"/>
                    <a:pt x="100" y="221"/>
                    <a:pt x="99" y="220"/>
                  </a:cubicBezTo>
                  <a:cubicBezTo>
                    <a:pt x="98" y="220"/>
                    <a:pt x="95" y="218"/>
                    <a:pt x="95" y="217"/>
                  </a:cubicBezTo>
                  <a:cubicBezTo>
                    <a:pt x="95" y="217"/>
                    <a:pt x="96" y="214"/>
                    <a:pt x="96" y="213"/>
                  </a:cubicBezTo>
                  <a:cubicBezTo>
                    <a:pt x="96" y="213"/>
                    <a:pt x="96" y="218"/>
                    <a:pt x="99" y="219"/>
                  </a:cubicBezTo>
                  <a:cubicBezTo>
                    <a:pt x="101" y="219"/>
                    <a:pt x="102" y="220"/>
                    <a:pt x="104" y="218"/>
                  </a:cubicBezTo>
                  <a:cubicBezTo>
                    <a:pt x="106" y="216"/>
                    <a:pt x="107" y="215"/>
                    <a:pt x="108" y="214"/>
                  </a:cubicBezTo>
                  <a:cubicBezTo>
                    <a:pt x="108" y="212"/>
                    <a:pt x="108" y="211"/>
                    <a:pt x="109" y="211"/>
                  </a:cubicBezTo>
                  <a:cubicBezTo>
                    <a:pt x="110" y="210"/>
                    <a:pt x="110" y="211"/>
                    <a:pt x="111" y="208"/>
                  </a:cubicBezTo>
                  <a:cubicBezTo>
                    <a:pt x="112" y="206"/>
                    <a:pt x="113" y="208"/>
                    <a:pt x="114" y="206"/>
                  </a:cubicBezTo>
                  <a:cubicBezTo>
                    <a:pt x="115" y="204"/>
                    <a:pt x="112" y="202"/>
                    <a:pt x="114" y="201"/>
                  </a:cubicBezTo>
                  <a:cubicBezTo>
                    <a:pt x="116" y="199"/>
                    <a:pt x="119" y="198"/>
                    <a:pt x="119" y="198"/>
                  </a:cubicBezTo>
                  <a:cubicBezTo>
                    <a:pt x="119" y="198"/>
                    <a:pt x="120" y="197"/>
                    <a:pt x="122" y="197"/>
                  </a:cubicBezTo>
                  <a:cubicBezTo>
                    <a:pt x="124" y="196"/>
                    <a:pt x="126" y="197"/>
                    <a:pt x="127" y="196"/>
                  </a:cubicBezTo>
                  <a:cubicBezTo>
                    <a:pt x="127" y="194"/>
                    <a:pt x="128" y="192"/>
                    <a:pt x="129" y="191"/>
                  </a:cubicBezTo>
                  <a:cubicBezTo>
                    <a:pt x="130" y="190"/>
                    <a:pt x="131" y="188"/>
                    <a:pt x="131" y="187"/>
                  </a:cubicBezTo>
                  <a:cubicBezTo>
                    <a:pt x="130" y="186"/>
                    <a:pt x="132" y="182"/>
                    <a:pt x="132" y="181"/>
                  </a:cubicBezTo>
                  <a:cubicBezTo>
                    <a:pt x="132" y="180"/>
                    <a:pt x="130" y="177"/>
                    <a:pt x="133" y="175"/>
                  </a:cubicBezTo>
                  <a:cubicBezTo>
                    <a:pt x="135" y="172"/>
                    <a:pt x="138" y="169"/>
                    <a:pt x="138" y="168"/>
                  </a:cubicBezTo>
                  <a:cubicBezTo>
                    <a:pt x="138" y="167"/>
                    <a:pt x="140" y="163"/>
                    <a:pt x="140" y="161"/>
                  </a:cubicBezTo>
                  <a:cubicBezTo>
                    <a:pt x="140" y="159"/>
                    <a:pt x="138" y="156"/>
                    <a:pt x="137" y="156"/>
                  </a:cubicBezTo>
                  <a:cubicBezTo>
                    <a:pt x="136" y="155"/>
                    <a:pt x="133" y="155"/>
                    <a:pt x="132" y="153"/>
                  </a:cubicBezTo>
                  <a:cubicBezTo>
                    <a:pt x="131" y="152"/>
                    <a:pt x="128" y="150"/>
                    <a:pt x="127" y="151"/>
                  </a:cubicBezTo>
                  <a:cubicBezTo>
                    <a:pt x="126" y="151"/>
                    <a:pt x="124" y="151"/>
                    <a:pt x="122" y="150"/>
                  </a:cubicBezTo>
                  <a:cubicBezTo>
                    <a:pt x="121" y="149"/>
                    <a:pt x="119" y="148"/>
                    <a:pt x="118" y="147"/>
                  </a:cubicBezTo>
                  <a:cubicBezTo>
                    <a:pt x="117" y="146"/>
                    <a:pt x="115" y="146"/>
                    <a:pt x="114" y="146"/>
                  </a:cubicBezTo>
                  <a:cubicBezTo>
                    <a:pt x="113" y="146"/>
                    <a:pt x="113" y="145"/>
                    <a:pt x="111" y="147"/>
                  </a:cubicBezTo>
                  <a:cubicBezTo>
                    <a:pt x="110" y="150"/>
                    <a:pt x="111" y="151"/>
                    <a:pt x="109" y="150"/>
                  </a:cubicBezTo>
                  <a:cubicBezTo>
                    <a:pt x="106" y="150"/>
                    <a:pt x="109" y="150"/>
                    <a:pt x="110" y="147"/>
                  </a:cubicBezTo>
                  <a:cubicBezTo>
                    <a:pt x="112" y="145"/>
                    <a:pt x="110" y="143"/>
                    <a:pt x="108" y="144"/>
                  </a:cubicBezTo>
                  <a:cubicBezTo>
                    <a:pt x="107" y="144"/>
                    <a:pt x="108" y="146"/>
                    <a:pt x="105" y="146"/>
                  </a:cubicBezTo>
                  <a:cubicBezTo>
                    <a:pt x="102" y="147"/>
                    <a:pt x="102" y="145"/>
                    <a:pt x="104" y="144"/>
                  </a:cubicBezTo>
                  <a:cubicBezTo>
                    <a:pt x="106" y="144"/>
                    <a:pt x="109" y="142"/>
                    <a:pt x="109" y="141"/>
                  </a:cubicBezTo>
                  <a:cubicBezTo>
                    <a:pt x="109" y="141"/>
                    <a:pt x="109" y="138"/>
                    <a:pt x="107" y="138"/>
                  </a:cubicBezTo>
                  <a:cubicBezTo>
                    <a:pt x="106" y="138"/>
                    <a:pt x="106" y="136"/>
                    <a:pt x="104" y="134"/>
                  </a:cubicBezTo>
                  <a:cubicBezTo>
                    <a:pt x="102" y="131"/>
                    <a:pt x="99" y="128"/>
                    <a:pt x="97" y="128"/>
                  </a:cubicBezTo>
                  <a:cubicBezTo>
                    <a:pt x="95" y="129"/>
                    <a:pt x="94" y="131"/>
                    <a:pt x="92" y="128"/>
                  </a:cubicBezTo>
                  <a:cubicBezTo>
                    <a:pt x="91" y="126"/>
                    <a:pt x="90" y="126"/>
                    <a:pt x="90" y="124"/>
                  </a:cubicBezTo>
                  <a:cubicBezTo>
                    <a:pt x="89" y="123"/>
                    <a:pt x="87" y="124"/>
                    <a:pt x="87" y="124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6" y="123"/>
                    <a:pt x="84" y="124"/>
                    <a:pt x="85" y="122"/>
                  </a:cubicBezTo>
                  <a:cubicBezTo>
                    <a:pt x="86" y="120"/>
                    <a:pt x="87" y="116"/>
                    <a:pt x="86" y="117"/>
                  </a:cubicBezTo>
                  <a:cubicBezTo>
                    <a:pt x="86" y="117"/>
                    <a:pt x="85" y="120"/>
                    <a:pt x="84" y="119"/>
                  </a:cubicBezTo>
                  <a:cubicBezTo>
                    <a:pt x="83" y="119"/>
                    <a:pt x="84" y="119"/>
                    <a:pt x="82" y="118"/>
                  </a:cubicBezTo>
                  <a:cubicBezTo>
                    <a:pt x="80" y="116"/>
                    <a:pt x="78" y="117"/>
                    <a:pt x="78" y="118"/>
                  </a:cubicBezTo>
                  <a:cubicBezTo>
                    <a:pt x="78" y="119"/>
                    <a:pt x="77" y="120"/>
                    <a:pt x="77" y="120"/>
                  </a:cubicBezTo>
                  <a:cubicBezTo>
                    <a:pt x="77" y="120"/>
                    <a:pt x="77" y="120"/>
                    <a:pt x="76" y="118"/>
                  </a:cubicBezTo>
                  <a:cubicBezTo>
                    <a:pt x="76" y="117"/>
                    <a:pt x="73" y="117"/>
                    <a:pt x="72" y="118"/>
                  </a:cubicBezTo>
                  <a:cubicBezTo>
                    <a:pt x="71" y="119"/>
                    <a:pt x="70" y="115"/>
                    <a:pt x="69" y="115"/>
                  </a:cubicBezTo>
                  <a:cubicBezTo>
                    <a:pt x="69" y="115"/>
                    <a:pt x="67" y="116"/>
                    <a:pt x="66" y="118"/>
                  </a:cubicBezTo>
                  <a:cubicBezTo>
                    <a:pt x="65" y="120"/>
                    <a:pt x="66" y="122"/>
                    <a:pt x="65" y="122"/>
                  </a:cubicBezTo>
                  <a:cubicBezTo>
                    <a:pt x="64" y="122"/>
                    <a:pt x="64" y="118"/>
                    <a:pt x="64" y="117"/>
                  </a:cubicBezTo>
                  <a:cubicBezTo>
                    <a:pt x="65" y="116"/>
                    <a:pt x="66" y="114"/>
                    <a:pt x="65" y="113"/>
                  </a:cubicBezTo>
                  <a:cubicBezTo>
                    <a:pt x="64" y="113"/>
                    <a:pt x="62" y="116"/>
                    <a:pt x="61" y="116"/>
                  </a:cubicBezTo>
                  <a:cubicBezTo>
                    <a:pt x="60" y="116"/>
                    <a:pt x="59" y="117"/>
                    <a:pt x="58" y="119"/>
                  </a:cubicBezTo>
                  <a:cubicBezTo>
                    <a:pt x="57" y="120"/>
                    <a:pt x="56" y="121"/>
                    <a:pt x="55" y="122"/>
                  </a:cubicBezTo>
                  <a:cubicBezTo>
                    <a:pt x="55" y="123"/>
                    <a:pt x="53" y="122"/>
                    <a:pt x="53" y="121"/>
                  </a:cubicBezTo>
                  <a:cubicBezTo>
                    <a:pt x="54" y="121"/>
                    <a:pt x="51" y="119"/>
                    <a:pt x="50" y="119"/>
                  </a:cubicBezTo>
                  <a:cubicBezTo>
                    <a:pt x="50" y="120"/>
                    <a:pt x="49" y="121"/>
                    <a:pt x="47" y="121"/>
                  </a:cubicBezTo>
                  <a:cubicBezTo>
                    <a:pt x="46" y="122"/>
                    <a:pt x="45" y="120"/>
                    <a:pt x="44" y="120"/>
                  </a:cubicBezTo>
                  <a:cubicBezTo>
                    <a:pt x="44" y="119"/>
                    <a:pt x="43" y="119"/>
                    <a:pt x="43" y="116"/>
                  </a:cubicBezTo>
                  <a:cubicBezTo>
                    <a:pt x="43" y="113"/>
                    <a:pt x="43" y="111"/>
                    <a:pt x="44" y="109"/>
                  </a:cubicBezTo>
                  <a:cubicBezTo>
                    <a:pt x="44" y="107"/>
                    <a:pt x="42" y="104"/>
                    <a:pt x="41" y="104"/>
                  </a:cubicBezTo>
                  <a:cubicBezTo>
                    <a:pt x="40" y="105"/>
                    <a:pt x="39" y="106"/>
                    <a:pt x="38" y="106"/>
                  </a:cubicBezTo>
                  <a:cubicBezTo>
                    <a:pt x="37" y="106"/>
                    <a:pt x="37" y="105"/>
                    <a:pt x="35" y="105"/>
                  </a:cubicBezTo>
                  <a:cubicBezTo>
                    <a:pt x="34" y="105"/>
                    <a:pt x="35" y="105"/>
                    <a:pt x="35" y="103"/>
                  </a:cubicBezTo>
                  <a:cubicBezTo>
                    <a:pt x="36" y="101"/>
                    <a:pt x="35" y="99"/>
                    <a:pt x="36" y="97"/>
                  </a:cubicBezTo>
                  <a:cubicBezTo>
                    <a:pt x="38" y="96"/>
                    <a:pt x="37" y="92"/>
                    <a:pt x="36" y="92"/>
                  </a:cubicBezTo>
                  <a:cubicBezTo>
                    <a:pt x="35" y="92"/>
                    <a:pt x="34" y="92"/>
                    <a:pt x="32" y="92"/>
                  </a:cubicBezTo>
                  <a:cubicBezTo>
                    <a:pt x="31" y="92"/>
                    <a:pt x="30" y="94"/>
                    <a:pt x="31" y="95"/>
                  </a:cubicBezTo>
                  <a:cubicBezTo>
                    <a:pt x="31" y="97"/>
                    <a:pt x="30" y="98"/>
                    <a:pt x="29" y="98"/>
                  </a:cubicBezTo>
                  <a:cubicBezTo>
                    <a:pt x="29" y="98"/>
                    <a:pt x="28" y="97"/>
                    <a:pt x="27" y="99"/>
                  </a:cubicBezTo>
                  <a:cubicBezTo>
                    <a:pt x="25" y="100"/>
                    <a:pt x="25" y="100"/>
                    <a:pt x="23" y="98"/>
                  </a:cubicBezTo>
                  <a:cubicBezTo>
                    <a:pt x="22" y="96"/>
                    <a:pt x="20" y="94"/>
                    <a:pt x="20" y="92"/>
                  </a:cubicBezTo>
                  <a:cubicBezTo>
                    <a:pt x="20" y="89"/>
                    <a:pt x="20" y="86"/>
                    <a:pt x="20" y="85"/>
                  </a:cubicBezTo>
                  <a:cubicBezTo>
                    <a:pt x="21" y="83"/>
                    <a:pt x="21" y="81"/>
                    <a:pt x="20" y="80"/>
                  </a:cubicBezTo>
                  <a:cubicBezTo>
                    <a:pt x="19" y="80"/>
                    <a:pt x="21" y="78"/>
                    <a:pt x="22" y="77"/>
                  </a:cubicBezTo>
                  <a:cubicBezTo>
                    <a:pt x="23" y="77"/>
                    <a:pt x="25" y="75"/>
                    <a:pt x="25" y="74"/>
                  </a:cubicBezTo>
                  <a:cubicBezTo>
                    <a:pt x="25" y="74"/>
                    <a:pt x="26" y="74"/>
                    <a:pt x="28" y="74"/>
                  </a:cubicBezTo>
                  <a:cubicBezTo>
                    <a:pt x="30" y="74"/>
                    <a:pt x="30" y="74"/>
                    <a:pt x="31" y="75"/>
                  </a:cubicBezTo>
                  <a:cubicBezTo>
                    <a:pt x="33" y="76"/>
                    <a:pt x="33" y="74"/>
                    <a:pt x="33" y="74"/>
                  </a:cubicBezTo>
                  <a:cubicBezTo>
                    <a:pt x="33" y="73"/>
                    <a:pt x="34" y="72"/>
                    <a:pt x="36" y="73"/>
                  </a:cubicBezTo>
                  <a:cubicBezTo>
                    <a:pt x="37" y="73"/>
                    <a:pt x="40" y="71"/>
                    <a:pt x="40" y="71"/>
                  </a:cubicBezTo>
                  <a:cubicBezTo>
                    <a:pt x="40" y="72"/>
                    <a:pt x="41" y="74"/>
                    <a:pt x="42" y="74"/>
                  </a:cubicBezTo>
                  <a:cubicBezTo>
                    <a:pt x="43" y="73"/>
                    <a:pt x="43" y="71"/>
                    <a:pt x="44" y="74"/>
                  </a:cubicBezTo>
                  <a:cubicBezTo>
                    <a:pt x="44" y="76"/>
                    <a:pt x="45" y="80"/>
                    <a:pt x="46" y="80"/>
                  </a:cubicBezTo>
                  <a:cubicBezTo>
                    <a:pt x="47" y="81"/>
                    <a:pt x="46" y="83"/>
                    <a:pt x="48" y="83"/>
                  </a:cubicBezTo>
                  <a:cubicBezTo>
                    <a:pt x="49" y="83"/>
                    <a:pt x="50" y="79"/>
                    <a:pt x="49" y="78"/>
                  </a:cubicBezTo>
                  <a:cubicBezTo>
                    <a:pt x="49" y="77"/>
                    <a:pt x="48" y="73"/>
                    <a:pt x="47" y="72"/>
                  </a:cubicBezTo>
                  <a:cubicBezTo>
                    <a:pt x="47" y="71"/>
                    <a:pt x="48" y="68"/>
                    <a:pt x="50" y="67"/>
                  </a:cubicBezTo>
                  <a:cubicBezTo>
                    <a:pt x="51" y="66"/>
                    <a:pt x="54" y="62"/>
                    <a:pt x="55" y="61"/>
                  </a:cubicBezTo>
                  <a:cubicBezTo>
                    <a:pt x="56" y="60"/>
                    <a:pt x="60" y="59"/>
                    <a:pt x="59" y="58"/>
                  </a:cubicBezTo>
                  <a:cubicBezTo>
                    <a:pt x="58" y="56"/>
                    <a:pt x="57" y="55"/>
                    <a:pt x="57" y="53"/>
                  </a:cubicBezTo>
                  <a:cubicBezTo>
                    <a:pt x="57" y="52"/>
                    <a:pt x="58" y="53"/>
                    <a:pt x="58" y="53"/>
                  </a:cubicBezTo>
                  <a:cubicBezTo>
                    <a:pt x="59" y="54"/>
                    <a:pt x="61" y="52"/>
                    <a:pt x="60" y="51"/>
                  </a:cubicBezTo>
                  <a:cubicBezTo>
                    <a:pt x="60" y="50"/>
                    <a:pt x="60" y="49"/>
                    <a:pt x="61" y="49"/>
                  </a:cubicBezTo>
                  <a:cubicBezTo>
                    <a:pt x="62" y="49"/>
                    <a:pt x="63" y="48"/>
                    <a:pt x="62" y="47"/>
                  </a:cubicBezTo>
                  <a:cubicBezTo>
                    <a:pt x="62" y="46"/>
                    <a:pt x="64" y="45"/>
                    <a:pt x="65" y="46"/>
                  </a:cubicBezTo>
                  <a:cubicBezTo>
                    <a:pt x="66" y="46"/>
                    <a:pt x="69" y="46"/>
                    <a:pt x="70" y="45"/>
                  </a:cubicBezTo>
                  <a:cubicBezTo>
                    <a:pt x="70" y="45"/>
                    <a:pt x="68" y="43"/>
                    <a:pt x="68" y="42"/>
                  </a:cubicBezTo>
                  <a:cubicBezTo>
                    <a:pt x="68" y="40"/>
                    <a:pt x="70" y="39"/>
                    <a:pt x="72" y="38"/>
                  </a:cubicBezTo>
                  <a:cubicBezTo>
                    <a:pt x="73" y="38"/>
                    <a:pt x="74" y="38"/>
                    <a:pt x="74" y="38"/>
                  </a:cubicBezTo>
                  <a:cubicBezTo>
                    <a:pt x="75" y="37"/>
                    <a:pt x="76" y="35"/>
                    <a:pt x="76" y="37"/>
                  </a:cubicBezTo>
                  <a:cubicBezTo>
                    <a:pt x="76" y="38"/>
                    <a:pt x="76" y="40"/>
                    <a:pt x="77" y="40"/>
                  </a:cubicBezTo>
                  <a:cubicBezTo>
                    <a:pt x="79" y="40"/>
                    <a:pt x="80" y="38"/>
                    <a:pt x="81" y="38"/>
                  </a:cubicBezTo>
                  <a:cubicBezTo>
                    <a:pt x="81" y="38"/>
                    <a:pt x="85" y="37"/>
                    <a:pt x="85" y="37"/>
                  </a:cubicBezTo>
                  <a:cubicBezTo>
                    <a:pt x="86" y="37"/>
                    <a:pt x="90" y="36"/>
                    <a:pt x="90" y="35"/>
                  </a:cubicBezTo>
                  <a:cubicBezTo>
                    <a:pt x="89" y="34"/>
                    <a:pt x="89" y="32"/>
                    <a:pt x="88" y="32"/>
                  </a:cubicBezTo>
                  <a:cubicBezTo>
                    <a:pt x="88" y="31"/>
                    <a:pt x="87" y="32"/>
                    <a:pt x="86" y="33"/>
                  </a:cubicBezTo>
                  <a:cubicBezTo>
                    <a:pt x="86" y="34"/>
                    <a:pt x="85" y="34"/>
                    <a:pt x="84" y="33"/>
                  </a:cubicBezTo>
                  <a:cubicBezTo>
                    <a:pt x="84" y="32"/>
                    <a:pt x="85" y="30"/>
                    <a:pt x="83" y="31"/>
                  </a:cubicBezTo>
                  <a:cubicBezTo>
                    <a:pt x="82" y="32"/>
                    <a:pt x="82" y="32"/>
                    <a:pt x="81" y="32"/>
                  </a:cubicBezTo>
                  <a:cubicBezTo>
                    <a:pt x="81" y="32"/>
                    <a:pt x="80" y="30"/>
                    <a:pt x="80" y="30"/>
                  </a:cubicBezTo>
                  <a:cubicBezTo>
                    <a:pt x="80" y="30"/>
                    <a:pt x="82" y="29"/>
                    <a:pt x="81" y="28"/>
                  </a:cubicBezTo>
                  <a:cubicBezTo>
                    <a:pt x="80" y="26"/>
                    <a:pt x="78" y="27"/>
                    <a:pt x="77" y="28"/>
                  </a:cubicBezTo>
                  <a:cubicBezTo>
                    <a:pt x="75" y="29"/>
                    <a:pt x="75" y="29"/>
                    <a:pt x="73" y="29"/>
                  </a:cubicBezTo>
                  <a:cubicBezTo>
                    <a:pt x="71" y="30"/>
                    <a:pt x="70" y="30"/>
                    <a:pt x="70" y="30"/>
                  </a:cubicBezTo>
                  <a:cubicBezTo>
                    <a:pt x="70" y="30"/>
                    <a:pt x="71" y="28"/>
                    <a:pt x="72" y="26"/>
                  </a:cubicBezTo>
                  <a:cubicBezTo>
                    <a:pt x="73" y="25"/>
                    <a:pt x="77" y="25"/>
                    <a:pt x="78" y="24"/>
                  </a:cubicBezTo>
                  <a:cubicBezTo>
                    <a:pt x="79" y="23"/>
                    <a:pt x="81" y="25"/>
                    <a:pt x="81" y="25"/>
                  </a:cubicBezTo>
                  <a:cubicBezTo>
                    <a:pt x="81" y="25"/>
                    <a:pt x="83" y="23"/>
                    <a:pt x="83" y="24"/>
                  </a:cubicBezTo>
                  <a:cubicBezTo>
                    <a:pt x="83" y="25"/>
                    <a:pt x="82" y="27"/>
                    <a:pt x="83" y="27"/>
                  </a:cubicBezTo>
                  <a:cubicBezTo>
                    <a:pt x="84" y="27"/>
                    <a:pt x="87" y="26"/>
                    <a:pt x="86" y="25"/>
                  </a:cubicBezTo>
                  <a:cubicBezTo>
                    <a:pt x="85" y="25"/>
                    <a:pt x="87" y="24"/>
                    <a:pt x="88" y="23"/>
                  </a:cubicBezTo>
                  <a:cubicBezTo>
                    <a:pt x="89" y="22"/>
                    <a:pt x="91" y="23"/>
                    <a:pt x="92" y="23"/>
                  </a:cubicBezTo>
                  <a:cubicBezTo>
                    <a:pt x="92" y="23"/>
                    <a:pt x="93" y="21"/>
                    <a:pt x="94" y="21"/>
                  </a:cubicBezTo>
                  <a:cubicBezTo>
                    <a:pt x="95" y="21"/>
                    <a:pt x="96" y="22"/>
                    <a:pt x="94" y="24"/>
                  </a:cubicBezTo>
                  <a:cubicBezTo>
                    <a:pt x="92" y="25"/>
                    <a:pt x="92" y="28"/>
                    <a:pt x="91" y="28"/>
                  </a:cubicBezTo>
                  <a:cubicBezTo>
                    <a:pt x="90" y="29"/>
                    <a:pt x="91" y="30"/>
                    <a:pt x="92" y="30"/>
                  </a:cubicBezTo>
                  <a:cubicBezTo>
                    <a:pt x="93" y="30"/>
                    <a:pt x="95" y="30"/>
                    <a:pt x="96" y="30"/>
                  </a:cubicBezTo>
                  <a:cubicBezTo>
                    <a:pt x="97" y="29"/>
                    <a:pt x="98" y="30"/>
                    <a:pt x="98" y="30"/>
                  </a:cubicBezTo>
                  <a:cubicBezTo>
                    <a:pt x="98" y="31"/>
                    <a:pt x="99" y="30"/>
                    <a:pt x="99" y="30"/>
                  </a:cubicBezTo>
                  <a:cubicBezTo>
                    <a:pt x="99" y="30"/>
                    <a:pt x="102" y="29"/>
                    <a:pt x="102" y="30"/>
                  </a:cubicBezTo>
                  <a:cubicBezTo>
                    <a:pt x="103" y="31"/>
                    <a:pt x="103" y="29"/>
                    <a:pt x="103" y="29"/>
                  </a:cubicBezTo>
                  <a:cubicBezTo>
                    <a:pt x="102" y="28"/>
                    <a:pt x="102" y="27"/>
                    <a:pt x="101" y="26"/>
                  </a:cubicBezTo>
                  <a:cubicBezTo>
                    <a:pt x="101" y="24"/>
                    <a:pt x="100" y="24"/>
                    <a:pt x="99" y="25"/>
                  </a:cubicBezTo>
                  <a:cubicBezTo>
                    <a:pt x="98" y="25"/>
                    <a:pt x="97" y="24"/>
                    <a:pt x="96" y="24"/>
                  </a:cubicBezTo>
                  <a:cubicBezTo>
                    <a:pt x="96" y="23"/>
                    <a:pt x="95" y="24"/>
                    <a:pt x="96" y="23"/>
                  </a:cubicBezTo>
                  <a:cubicBezTo>
                    <a:pt x="96" y="22"/>
                    <a:pt x="97" y="21"/>
                    <a:pt x="97" y="20"/>
                  </a:cubicBezTo>
                  <a:cubicBezTo>
                    <a:pt x="98" y="19"/>
                    <a:pt x="100" y="17"/>
                    <a:pt x="98" y="17"/>
                  </a:cubicBezTo>
                  <a:cubicBezTo>
                    <a:pt x="96" y="16"/>
                    <a:pt x="95" y="16"/>
                    <a:pt x="95" y="15"/>
                  </a:cubicBezTo>
                  <a:cubicBezTo>
                    <a:pt x="95" y="14"/>
                    <a:pt x="92" y="12"/>
                    <a:pt x="92" y="12"/>
                  </a:cubicBezTo>
                  <a:cubicBezTo>
                    <a:pt x="91" y="12"/>
                    <a:pt x="88" y="13"/>
                    <a:pt x="88" y="12"/>
                  </a:cubicBezTo>
                  <a:cubicBezTo>
                    <a:pt x="88" y="11"/>
                    <a:pt x="87" y="8"/>
                    <a:pt x="86" y="8"/>
                  </a:cubicBezTo>
                  <a:cubicBezTo>
                    <a:pt x="86" y="7"/>
                    <a:pt x="83" y="3"/>
                    <a:pt x="82" y="3"/>
                  </a:cubicBezTo>
                  <a:cubicBezTo>
                    <a:pt x="82" y="3"/>
                    <a:pt x="81" y="3"/>
                    <a:pt x="80" y="5"/>
                  </a:cubicBezTo>
                  <a:cubicBezTo>
                    <a:pt x="78" y="7"/>
                    <a:pt x="77" y="7"/>
                    <a:pt x="76" y="7"/>
                  </a:cubicBezTo>
                  <a:cubicBezTo>
                    <a:pt x="75" y="7"/>
                    <a:pt x="73" y="7"/>
                    <a:pt x="73" y="6"/>
                  </a:cubicBezTo>
                  <a:cubicBezTo>
                    <a:pt x="72" y="5"/>
                    <a:pt x="75" y="4"/>
                    <a:pt x="74" y="3"/>
                  </a:cubicBezTo>
                  <a:cubicBezTo>
                    <a:pt x="74" y="2"/>
                    <a:pt x="72" y="2"/>
                    <a:pt x="70" y="2"/>
                  </a:cubicBezTo>
                  <a:cubicBezTo>
                    <a:pt x="69" y="2"/>
                    <a:pt x="68" y="0"/>
                    <a:pt x="65" y="0"/>
                  </a:cubicBezTo>
                  <a:cubicBezTo>
                    <a:pt x="63" y="0"/>
                    <a:pt x="60" y="1"/>
                    <a:pt x="60" y="1"/>
                  </a:cubicBezTo>
                  <a:cubicBezTo>
                    <a:pt x="59" y="1"/>
                    <a:pt x="59" y="2"/>
                    <a:pt x="58" y="4"/>
                  </a:cubicBezTo>
                  <a:cubicBezTo>
                    <a:pt x="58" y="6"/>
                    <a:pt x="59" y="6"/>
                    <a:pt x="58" y="7"/>
                  </a:cubicBezTo>
                  <a:cubicBezTo>
                    <a:pt x="56" y="7"/>
                    <a:pt x="56" y="7"/>
                    <a:pt x="57" y="8"/>
                  </a:cubicBezTo>
                  <a:cubicBezTo>
                    <a:pt x="58" y="9"/>
                    <a:pt x="60" y="11"/>
                    <a:pt x="60" y="11"/>
                  </a:cubicBezTo>
                  <a:cubicBezTo>
                    <a:pt x="60" y="11"/>
                    <a:pt x="59" y="13"/>
                    <a:pt x="58" y="14"/>
                  </a:cubicBezTo>
                  <a:cubicBezTo>
                    <a:pt x="57" y="15"/>
                    <a:pt x="56" y="16"/>
                    <a:pt x="56" y="15"/>
                  </a:cubicBezTo>
                  <a:cubicBezTo>
                    <a:pt x="55" y="14"/>
                    <a:pt x="53" y="14"/>
                    <a:pt x="54" y="15"/>
                  </a:cubicBezTo>
                  <a:cubicBezTo>
                    <a:pt x="54" y="16"/>
                    <a:pt x="55" y="16"/>
                    <a:pt x="55" y="17"/>
                  </a:cubicBezTo>
                  <a:cubicBezTo>
                    <a:pt x="55" y="19"/>
                    <a:pt x="56" y="21"/>
                    <a:pt x="55" y="22"/>
                  </a:cubicBezTo>
                  <a:cubicBezTo>
                    <a:pt x="54" y="23"/>
                    <a:pt x="53" y="22"/>
                    <a:pt x="52" y="23"/>
                  </a:cubicBezTo>
                  <a:cubicBezTo>
                    <a:pt x="51" y="23"/>
                    <a:pt x="51" y="21"/>
                    <a:pt x="51" y="21"/>
                  </a:cubicBezTo>
                  <a:cubicBezTo>
                    <a:pt x="52" y="21"/>
                    <a:pt x="51" y="18"/>
                    <a:pt x="51" y="18"/>
                  </a:cubicBezTo>
                  <a:cubicBezTo>
                    <a:pt x="51" y="18"/>
                    <a:pt x="49" y="21"/>
                    <a:pt x="50" y="19"/>
                  </a:cubicBezTo>
                  <a:cubicBezTo>
                    <a:pt x="50" y="18"/>
                    <a:pt x="49" y="18"/>
                    <a:pt x="49" y="17"/>
                  </a:cubicBezTo>
                  <a:cubicBezTo>
                    <a:pt x="49" y="15"/>
                    <a:pt x="48" y="14"/>
                    <a:pt x="47" y="14"/>
                  </a:cubicBezTo>
                  <a:cubicBezTo>
                    <a:pt x="46" y="15"/>
                    <a:pt x="44" y="15"/>
                    <a:pt x="42" y="15"/>
                  </a:cubicBezTo>
                  <a:cubicBezTo>
                    <a:pt x="39" y="14"/>
                    <a:pt x="39" y="14"/>
                    <a:pt x="37" y="13"/>
                  </a:cubicBezTo>
                  <a:cubicBezTo>
                    <a:pt x="35" y="12"/>
                    <a:pt x="34" y="13"/>
                    <a:pt x="33" y="13"/>
                  </a:cubicBezTo>
                  <a:cubicBezTo>
                    <a:pt x="32" y="14"/>
                    <a:pt x="32" y="12"/>
                    <a:pt x="32" y="12"/>
                  </a:cubicBezTo>
                  <a:cubicBezTo>
                    <a:pt x="17" y="30"/>
                    <a:pt x="6" y="53"/>
                    <a:pt x="0" y="77"/>
                  </a:cubicBezTo>
                  <a:cubicBezTo>
                    <a:pt x="1" y="78"/>
                    <a:pt x="2" y="80"/>
                    <a:pt x="2" y="80"/>
                  </a:cubicBezTo>
                  <a:cubicBezTo>
                    <a:pt x="3" y="82"/>
                    <a:pt x="5" y="87"/>
                    <a:pt x="6" y="87"/>
                  </a:cubicBezTo>
                  <a:cubicBezTo>
                    <a:pt x="6" y="87"/>
                    <a:pt x="8" y="90"/>
                    <a:pt x="8" y="90"/>
                  </a:cubicBezTo>
                  <a:cubicBezTo>
                    <a:pt x="8" y="90"/>
                    <a:pt x="9" y="92"/>
                    <a:pt x="8" y="93"/>
                  </a:cubicBezTo>
                  <a:cubicBezTo>
                    <a:pt x="8" y="94"/>
                    <a:pt x="9" y="96"/>
                    <a:pt x="10" y="97"/>
                  </a:cubicBezTo>
                  <a:cubicBezTo>
                    <a:pt x="10" y="98"/>
                    <a:pt x="14" y="98"/>
                    <a:pt x="14" y="101"/>
                  </a:cubicBezTo>
                  <a:cubicBezTo>
                    <a:pt x="14" y="101"/>
                    <a:pt x="15" y="105"/>
                    <a:pt x="16" y="105"/>
                  </a:cubicBezTo>
                  <a:cubicBezTo>
                    <a:pt x="18" y="105"/>
                    <a:pt x="20" y="104"/>
                    <a:pt x="20" y="105"/>
                  </a:cubicBezTo>
                  <a:cubicBezTo>
                    <a:pt x="20" y="105"/>
                    <a:pt x="22" y="108"/>
                    <a:pt x="22" y="106"/>
                  </a:cubicBezTo>
                  <a:cubicBezTo>
                    <a:pt x="23" y="105"/>
                    <a:pt x="23" y="104"/>
                    <a:pt x="24" y="104"/>
                  </a:cubicBezTo>
                  <a:cubicBezTo>
                    <a:pt x="26" y="104"/>
                    <a:pt x="26" y="106"/>
                    <a:pt x="27" y="107"/>
                  </a:cubicBezTo>
                  <a:cubicBezTo>
                    <a:pt x="28" y="108"/>
                    <a:pt x="30" y="110"/>
                    <a:pt x="31" y="110"/>
                  </a:cubicBezTo>
                  <a:cubicBezTo>
                    <a:pt x="31" y="110"/>
                    <a:pt x="33" y="112"/>
                    <a:pt x="33" y="111"/>
                  </a:cubicBezTo>
                  <a:cubicBezTo>
                    <a:pt x="34" y="111"/>
                    <a:pt x="35" y="112"/>
                    <a:pt x="36" y="112"/>
                  </a:cubicBezTo>
                  <a:cubicBezTo>
                    <a:pt x="36" y="112"/>
                    <a:pt x="38" y="114"/>
                    <a:pt x="38" y="116"/>
                  </a:cubicBezTo>
                  <a:cubicBezTo>
                    <a:pt x="37" y="119"/>
                    <a:pt x="40" y="119"/>
                    <a:pt x="40" y="120"/>
                  </a:cubicBezTo>
                  <a:cubicBezTo>
                    <a:pt x="41" y="120"/>
                    <a:pt x="43" y="122"/>
                    <a:pt x="43" y="123"/>
                  </a:cubicBezTo>
                  <a:cubicBezTo>
                    <a:pt x="44" y="124"/>
                    <a:pt x="46" y="124"/>
                    <a:pt x="46" y="125"/>
                  </a:cubicBezTo>
                  <a:cubicBezTo>
                    <a:pt x="47" y="125"/>
                    <a:pt x="47" y="126"/>
                    <a:pt x="48" y="125"/>
                  </a:cubicBezTo>
                  <a:cubicBezTo>
                    <a:pt x="50" y="125"/>
                    <a:pt x="49" y="123"/>
                    <a:pt x="49" y="123"/>
                  </a:cubicBezTo>
                  <a:cubicBezTo>
                    <a:pt x="49" y="123"/>
                    <a:pt x="51" y="122"/>
                    <a:pt x="52" y="123"/>
                  </a:cubicBezTo>
                  <a:cubicBezTo>
                    <a:pt x="52" y="124"/>
                    <a:pt x="53" y="127"/>
                    <a:pt x="53" y="127"/>
                  </a:cubicBezTo>
                  <a:cubicBezTo>
                    <a:pt x="54" y="127"/>
                    <a:pt x="55" y="130"/>
                    <a:pt x="54" y="133"/>
                  </a:cubicBezTo>
                  <a:cubicBezTo>
                    <a:pt x="54" y="135"/>
                    <a:pt x="54" y="137"/>
                    <a:pt x="53" y="137"/>
                  </a:cubicBezTo>
                  <a:cubicBezTo>
                    <a:pt x="53" y="137"/>
                    <a:pt x="51" y="139"/>
                    <a:pt x="50" y="139"/>
                  </a:cubicBezTo>
                  <a:cubicBezTo>
                    <a:pt x="49" y="140"/>
                    <a:pt x="48" y="143"/>
                    <a:pt x="48" y="144"/>
                  </a:cubicBezTo>
                  <a:cubicBezTo>
                    <a:pt x="48" y="145"/>
                    <a:pt x="49" y="148"/>
                    <a:pt x="49" y="150"/>
                  </a:cubicBezTo>
                  <a:cubicBezTo>
                    <a:pt x="49" y="151"/>
                    <a:pt x="48" y="152"/>
                    <a:pt x="48" y="154"/>
                  </a:cubicBezTo>
                  <a:cubicBezTo>
                    <a:pt x="49" y="157"/>
                    <a:pt x="52" y="157"/>
                    <a:pt x="52" y="159"/>
                  </a:cubicBezTo>
                  <a:cubicBezTo>
                    <a:pt x="52" y="161"/>
                    <a:pt x="55" y="166"/>
                    <a:pt x="55" y="167"/>
                  </a:cubicBezTo>
                  <a:cubicBezTo>
                    <a:pt x="56" y="169"/>
                    <a:pt x="58" y="172"/>
                    <a:pt x="58" y="174"/>
                  </a:cubicBezTo>
                  <a:cubicBezTo>
                    <a:pt x="58" y="177"/>
                    <a:pt x="63" y="179"/>
                    <a:pt x="64" y="179"/>
                  </a:cubicBezTo>
                  <a:cubicBezTo>
                    <a:pt x="64" y="179"/>
                    <a:pt x="66" y="181"/>
                    <a:pt x="67" y="181"/>
                  </a:cubicBezTo>
                  <a:cubicBezTo>
                    <a:pt x="68" y="182"/>
                    <a:pt x="69" y="183"/>
                    <a:pt x="70" y="185"/>
                  </a:cubicBezTo>
                  <a:cubicBezTo>
                    <a:pt x="71" y="186"/>
                    <a:pt x="71" y="188"/>
                    <a:pt x="71" y="189"/>
                  </a:cubicBezTo>
                  <a:cubicBezTo>
                    <a:pt x="71" y="189"/>
                    <a:pt x="71" y="195"/>
                    <a:pt x="71" y="198"/>
                  </a:cubicBezTo>
                  <a:cubicBezTo>
                    <a:pt x="71" y="201"/>
                    <a:pt x="73" y="204"/>
                    <a:pt x="72" y="205"/>
                  </a:cubicBezTo>
                  <a:cubicBezTo>
                    <a:pt x="71" y="205"/>
                    <a:pt x="69" y="206"/>
                    <a:pt x="70" y="207"/>
                  </a:cubicBezTo>
                  <a:cubicBezTo>
                    <a:pt x="71" y="208"/>
                    <a:pt x="70" y="208"/>
                    <a:pt x="70" y="209"/>
                  </a:cubicBezTo>
                  <a:cubicBezTo>
                    <a:pt x="70" y="209"/>
                    <a:pt x="71" y="212"/>
                    <a:pt x="71" y="213"/>
                  </a:cubicBezTo>
                  <a:cubicBezTo>
                    <a:pt x="70" y="214"/>
                    <a:pt x="70" y="216"/>
                    <a:pt x="70" y="217"/>
                  </a:cubicBezTo>
                  <a:cubicBezTo>
                    <a:pt x="69" y="217"/>
                    <a:pt x="68" y="218"/>
                    <a:pt x="69" y="220"/>
                  </a:cubicBezTo>
                  <a:cubicBezTo>
                    <a:pt x="69" y="221"/>
                    <a:pt x="68" y="221"/>
                    <a:pt x="68" y="222"/>
                  </a:cubicBezTo>
                  <a:cubicBezTo>
                    <a:pt x="68" y="223"/>
                    <a:pt x="70" y="223"/>
                    <a:pt x="70" y="224"/>
                  </a:cubicBezTo>
                  <a:cubicBezTo>
                    <a:pt x="69" y="226"/>
                    <a:pt x="69" y="226"/>
                    <a:pt x="69" y="227"/>
                  </a:cubicBezTo>
                  <a:cubicBezTo>
                    <a:pt x="69" y="229"/>
                    <a:pt x="70" y="230"/>
                    <a:pt x="70" y="231"/>
                  </a:cubicBezTo>
                  <a:cubicBezTo>
                    <a:pt x="70" y="231"/>
                    <a:pt x="70" y="232"/>
                    <a:pt x="69" y="233"/>
                  </a:cubicBezTo>
                  <a:cubicBezTo>
                    <a:pt x="68" y="234"/>
                    <a:pt x="68" y="235"/>
                    <a:pt x="68" y="236"/>
                  </a:cubicBezTo>
                  <a:cubicBezTo>
                    <a:pt x="68" y="236"/>
                    <a:pt x="69" y="237"/>
                    <a:pt x="69" y="238"/>
                  </a:cubicBezTo>
                  <a:cubicBezTo>
                    <a:pt x="69" y="238"/>
                    <a:pt x="68" y="239"/>
                    <a:pt x="69" y="240"/>
                  </a:cubicBezTo>
                  <a:cubicBezTo>
                    <a:pt x="69" y="241"/>
                    <a:pt x="70" y="241"/>
                    <a:pt x="71" y="241"/>
                  </a:cubicBezTo>
                  <a:cubicBezTo>
                    <a:pt x="71" y="242"/>
                    <a:pt x="69" y="242"/>
                    <a:pt x="70" y="243"/>
                  </a:cubicBezTo>
                  <a:cubicBezTo>
                    <a:pt x="71" y="244"/>
                    <a:pt x="72" y="243"/>
                    <a:pt x="72" y="245"/>
                  </a:cubicBezTo>
                  <a:cubicBezTo>
                    <a:pt x="72" y="245"/>
                    <a:pt x="73" y="246"/>
                    <a:pt x="73" y="246"/>
                  </a:cubicBezTo>
                  <a:cubicBezTo>
                    <a:pt x="73" y="246"/>
                    <a:pt x="74" y="246"/>
                    <a:pt x="74" y="246"/>
                  </a:cubicBezTo>
                  <a:cubicBezTo>
                    <a:pt x="74" y="247"/>
                    <a:pt x="75" y="247"/>
                    <a:pt x="75" y="247"/>
                  </a:cubicBezTo>
                  <a:cubicBezTo>
                    <a:pt x="75" y="247"/>
                    <a:pt x="77" y="248"/>
                    <a:pt x="77" y="248"/>
                  </a:cubicBezTo>
                  <a:close/>
                  <a:moveTo>
                    <a:pt x="55" y="38"/>
                  </a:moveTo>
                  <a:cubicBezTo>
                    <a:pt x="55" y="38"/>
                    <a:pt x="58" y="37"/>
                    <a:pt x="59" y="38"/>
                  </a:cubicBezTo>
                  <a:cubicBezTo>
                    <a:pt x="60" y="39"/>
                    <a:pt x="58" y="39"/>
                    <a:pt x="57" y="40"/>
                  </a:cubicBezTo>
                  <a:cubicBezTo>
                    <a:pt x="55" y="41"/>
                    <a:pt x="55" y="41"/>
                    <a:pt x="54" y="42"/>
                  </a:cubicBezTo>
                  <a:cubicBezTo>
                    <a:pt x="53" y="43"/>
                    <a:pt x="51" y="43"/>
                    <a:pt x="50" y="44"/>
                  </a:cubicBezTo>
                  <a:cubicBezTo>
                    <a:pt x="49" y="45"/>
                    <a:pt x="48" y="46"/>
                    <a:pt x="47" y="45"/>
                  </a:cubicBezTo>
                  <a:cubicBezTo>
                    <a:pt x="47" y="44"/>
                    <a:pt x="48" y="45"/>
                    <a:pt x="48" y="44"/>
                  </a:cubicBezTo>
                  <a:cubicBezTo>
                    <a:pt x="48" y="44"/>
                    <a:pt x="51" y="42"/>
                    <a:pt x="51" y="42"/>
                  </a:cubicBezTo>
                  <a:cubicBezTo>
                    <a:pt x="51" y="42"/>
                    <a:pt x="54" y="37"/>
                    <a:pt x="55" y="38"/>
                  </a:cubicBezTo>
                  <a:close/>
                  <a:moveTo>
                    <a:pt x="50" y="34"/>
                  </a:moveTo>
                  <a:cubicBezTo>
                    <a:pt x="51" y="34"/>
                    <a:pt x="53" y="37"/>
                    <a:pt x="52" y="37"/>
                  </a:cubicBezTo>
                  <a:cubicBezTo>
                    <a:pt x="51" y="38"/>
                    <a:pt x="50" y="37"/>
                    <a:pt x="50" y="35"/>
                  </a:cubicBezTo>
                  <a:cubicBezTo>
                    <a:pt x="50" y="34"/>
                    <a:pt x="49" y="38"/>
                    <a:pt x="49" y="39"/>
                  </a:cubicBezTo>
                  <a:cubicBezTo>
                    <a:pt x="50" y="40"/>
                    <a:pt x="48" y="42"/>
                    <a:pt x="48" y="42"/>
                  </a:cubicBezTo>
                  <a:cubicBezTo>
                    <a:pt x="47" y="42"/>
                    <a:pt x="47" y="40"/>
                    <a:pt x="47" y="38"/>
                  </a:cubicBezTo>
                  <a:cubicBezTo>
                    <a:pt x="47" y="37"/>
                    <a:pt x="46" y="35"/>
                    <a:pt x="45" y="35"/>
                  </a:cubicBezTo>
                  <a:cubicBezTo>
                    <a:pt x="43" y="36"/>
                    <a:pt x="42" y="38"/>
                    <a:pt x="41" y="38"/>
                  </a:cubicBezTo>
                  <a:cubicBezTo>
                    <a:pt x="41" y="39"/>
                    <a:pt x="41" y="42"/>
                    <a:pt x="41" y="43"/>
                  </a:cubicBezTo>
                  <a:cubicBezTo>
                    <a:pt x="41" y="43"/>
                    <a:pt x="41" y="46"/>
                    <a:pt x="39" y="46"/>
                  </a:cubicBezTo>
                  <a:cubicBezTo>
                    <a:pt x="38" y="46"/>
                    <a:pt x="38" y="43"/>
                    <a:pt x="39" y="42"/>
                  </a:cubicBezTo>
                  <a:cubicBezTo>
                    <a:pt x="39" y="40"/>
                    <a:pt x="38" y="38"/>
                    <a:pt x="39" y="36"/>
                  </a:cubicBezTo>
                  <a:cubicBezTo>
                    <a:pt x="40" y="35"/>
                    <a:pt x="42" y="34"/>
                    <a:pt x="43" y="34"/>
                  </a:cubicBezTo>
                  <a:cubicBezTo>
                    <a:pt x="44" y="33"/>
                    <a:pt x="46" y="34"/>
                    <a:pt x="47" y="34"/>
                  </a:cubicBezTo>
                  <a:cubicBezTo>
                    <a:pt x="47" y="34"/>
                    <a:pt x="49" y="34"/>
                    <a:pt x="50" y="34"/>
                  </a:cubicBezTo>
                  <a:close/>
                  <a:moveTo>
                    <a:pt x="36" y="30"/>
                  </a:moveTo>
                  <a:cubicBezTo>
                    <a:pt x="38" y="29"/>
                    <a:pt x="40" y="26"/>
                    <a:pt x="41" y="2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5" y="30"/>
                    <a:pt x="44" y="32"/>
                    <a:pt x="43" y="32"/>
                  </a:cubicBezTo>
                  <a:cubicBezTo>
                    <a:pt x="43" y="32"/>
                    <a:pt x="41" y="32"/>
                    <a:pt x="40" y="32"/>
                  </a:cubicBezTo>
                  <a:cubicBezTo>
                    <a:pt x="39" y="32"/>
                    <a:pt x="39" y="31"/>
                    <a:pt x="38" y="31"/>
                  </a:cubicBezTo>
                  <a:cubicBezTo>
                    <a:pt x="38" y="31"/>
                    <a:pt x="36" y="32"/>
                    <a:pt x="36" y="33"/>
                  </a:cubicBezTo>
                  <a:cubicBezTo>
                    <a:pt x="35" y="33"/>
                    <a:pt x="33" y="33"/>
                    <a:pt x="33" y="32"/>
                  </a:cubicBezTo>
                  <a:cubicBezTo>
                    <a:pt x="33" y="31"/>
                    <a:pt x="34" y="31"/>
                    <a:pt x="36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2098" y="796"/>
              <a:ext cx="93" cy="35"/>
            </a:xfrm>
            <a:custGeom>
              <a:avLst/>
              <a:gdLst>
                <a:gd name="T0" fmla="*/ 2 w 13"/>
                <a:gd name="T1" fmla="*/ 4 h 5"/>
                <a:gd name="T2" fmla="*/ 2 w 13"/>
                <a:gd name="T3" fmla="*/ 5 h 5"/>
                <a:gd name="T4" fmla="*/ 5 w 13"/>
                <a:gd name="T5" fmla="*/ 4 h 5"/>
                <a:gd name="T6" fmla="*/ 8 w 13"/>
                <a:gd name="T7" fmla="*/ 3 h 5"/>
                <a:gd name="T8" fmla="*/ 10 w 13"/>
                <a:gd name="T9" fmla="*/ 5 h 5"/>
                <a:gd name="T10" fmla="*/ 11 w 13"/>
                <a:gd name="T11" fmla="*/ 3 h 5"/>
                <a:gd name="T12" fmla="*/ 7 w 13"/>
                <a:gd name="T13" fmla="*/ 1 h 5"/>
                <a:gd name="T14" fmla="*/ 5 w 13"/>
                <a:gd name="T15" fmla="*/ 0 h 5"/>
                <a:gd name="T16" fmla="*/ 4 w 13"/>
                <a:gd name="T17" fmla="*/ 1 h 5"/>
                <a:gd name="T18" fmla="*/ 2 w 13"/>
                <a:gd name="T19" fmla="*/ 3 h 5"/>
                <a:gd name="T20" fmla="*/ 2 w 13"/>
                <a:gd name="T2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5">
                  <a:moveTo>
                    <a:pt x="2" y="4"/>
                  </a:moveTo>
                  <a:cubicBezTo>
                    <a:pt x="0" y="5"/>
                    <a:pt x="1" y="5"/>
                    <a:pt x="2" y="5"/>
                  </a:cubicBezTo>
                  <a:cubicBezTo>
                    <a:pt x="3" y="5"/>
                    <a:pt x="5" y="4"/>
                    <a:pt x="5" y="4"/>
                  </a:cubicBezTo>
                  <a:cubicBezTo>
                    <a:pt x="5" y="4"/>
                    <a:pt x="8" y="2"/>
                    <a:pt x="8" y="3"/>
                  </a:cubicBezTo>
                  <a:cubicBezTo>
                    <a:pt x="9" y="4"/>
                    <a:pt x="8" y="5"/>
                    <a:pt x="10" y="5"/>
                  </a:cubicBezTo>
                  <a:cubicBezTo>
                    <a:pt x="11" y="5"/>
                    <a:pt x="13" y="4"/>
                    <a:pt x="11" y="3"/>
                  </a:cubicBezTo>
                  <a:cubicBezTo>
                    <a:pt x="9" y="2"/>
                    <a:pt x="8" y="2"/>
                    <a:pt x="7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2134" y="831"/>
              <a:ext cx="21" cy="15"/>
            </a:xfrm>
            <a:custGeom>
              <a:avLst/>
              <a:gdLst>
                <a:gd name="T0" fmla="*/ 0 w 3"/>
                <a:gd name="T1" fmla="*/ 1 h 2"/>
                <a:gd name="T2" fmla="*/ 3 w 3"/>
                <a:gd name="T3" fmla="*/ 2 h 2"/>
                <a:gd name="T4" fmla="*/ 0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0" y="2"/>
                    <a:pt x="2" y="2"/>
                    <a:pt x="3" y="2"/>
                  </a:cubicBezTo>
                  <a:cubicBezTo>
                    <a:pt x="3" y="1"/>
                    <a:pt x="2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2162" y="838"/>
              <a:ext cx="29" cy="22"/>
            </a:xfrm>
            <a:custGeom>
              <a:avLst/>
              <a:gdLst>
                <a:gd name="T0" fmla="*/ 2 w 4"/>
                <a:gd name="T1" fmla="*/ 1 h 3"/>
                <a:gd name="T2" fmla="*/ 3 w 4"/>
                <a:gd name="T3" fmla="*/ 2 h 3"/>
                <a:gd name="T4" fmla="*/ 2 w 4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2" y="1"/>
                  </a:moveTo>
                  <a:cubicBezTo>
                    <a:pt x="0" y="1"/>
                    <a:pt x="2" y="3"/>
                    <a:pt x="3" y="2"/>
                  </a:cubicBezTo>
                  <a:cubicBezTo>
                    <a:pt x="4" y="1"/>
                    <a:pt x="4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2923" y="760"/>
              <a:ext cx="135" cy="50"/>
            </a:xfrm>
            <a:custGeom>
              <a:avLst/>
              <a:gdLst>
                <a:gd name="T0" fmla="*/ 7 w 19"/>
                <a:gd name="T1" fmla="*/ 5 h 7"/>
                <a:gd name="T2" fmla="*/ 10 w 19"/>
                <a:gd name="T3" fmla="*/ 7 h 7"/>
                <a:gd name="T4" fmla="*/ 14 w 19"/>
                <a:gd name="T5" fmla="*/ 5 h 7"/>
                <a:gd name="T6" fmla="*/ 17 w 19"/>
                <a:gd name="T7" fmla="*/ 4 h 7"/>
                <a:gd name="T8" fmla="*/ 18 w 19"/>
                <a:gd name="T9" fmla="*/ 2 h 7"/>
                <a:gd name="T10" fmla="*/ 14 w 19"/>
                <a:gd name="T11" fmla="*/ 0 h 7"/>
                <a:gd name="T12" fmla="*/ 10 w 19"/>
                <a:gd name="T13" fmla="*/ 1 h 7"/>
                <a:gd name="T14" fmla="*/ 6 w 19"/>
                <a:gd name="T15" fmla="*/ 1 h 7"/>
                <a:gd name="T16" fmla="*/ 1 w 19"/>
                <a:gd name="T17" fmla="*/ 0 h 7"/>
                <a:gd name="T18" fmla="*/ 1 w 19"/>
                <a:gd name="T19" fmla="*/ 2 h 7"/>
                <a:gd name="T20" fmla="*/ 3 w 19"/>
                <a:gd name="T21" fmla="*/ 5 h 7"/>
                <a:gd name="T22" fmla="*/ 7 w 19"/>
                <a:gd name="T23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7">
                  <a:moveTo>
                    <a:pt x="7" y="5"/>
                  </a:moveTo>
                  <a:cubicBezTo>
                    <a:pt x="7" y="6"/>
                    <a:pt x="8" y="7"/>
                    <a:pt x="10" y="7"/>
                  </a:cubicBezTo>
                  <a:cubicBezTo>
                    <a:pt x="12" y="6"/>
                    <a:pt x="13" y="6"/>
                    <a:pt x="14" y="5"/>
                  </a:cubicBezTo>
                  <a:cubicBezTo>
                    <a:pt x="14" y="4"/>
                    <a:pt x="17" y="4"/>
                    <a:pt x="17" y="4"/>
                  </a:cubicBezTo>
                  <a:cubicBezTo>
                    <a:pt x="17" y="4"/>
                    <a:pt x="19" y="3"/>
                    <a:pt x="18" y="2"/>
                  </a:cubicBezTo>
                  <a:cubicBezTo>
                    <a:pt x="17" y="1"/>
                    <a:pt x="15" y="1"/>
                    <a:pt x="14" y="0"/>
                  </a:cubicBezTo>
                  <a:cubicBezTo>
                    <a:pt x="13" y="0"/>
                    <a:pt x="13" y="1"/>
                    <a:pt x="10" y="1"/>
                  </a:cubicBezTo>
                  <a:cubicBezTo>
                    <a:pt x="8" y="1"/>
                    <a:pt x="7" y="2"/>
                    <a:pt x="6" y="1"/>
                  </a:cubicBezTo>
                  <a:cubicBezTo>
                    <a:pt x="5" y="0"/>
                    <a:pt x="1" y="0"/>
                    <a:pt x="1" y="0"/>
                  </a:cubicBezTo>
                  <a:cubicBezTo>
                    <a:pt x="1" y="1"/>
                    <a:pt x="0" y="1"/>
                    <a:pt x="1" y="2"/>
                  </a:cubicBezTo>
                  <a:cubicBezTo>
                    <a:pt x="2" y="4"/>
                    <a:pt x="2" y="5"/>
                    <a:pt x="3" y="5"/>
                  </a:cubicBezTo>
                  <a:cubicBezTo>
                    <a:pt x="4" y="5"/>
                    <a:pt x="6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2340" y="512"/>
              <a:ext cx="668" cy="341"/>
            </a:xfrm>
            <a:custGeom>
              <a:avLst/>
              <a:gdLst>
                <a:gd name="T0" fmla="*/ 3 w 94"/>
                <a:gd name="T1" fmla="*/ 20 h 48"/>
                <a:gd name="T2" fmla="*/ 5 w 94"/>
                <a:gd name="T3" fmla="*/ 20 h 48"/>
                <a:gd name="T4" fmla="*/ 16 w 94"/>
                <a:gd name="T5" fmla="*/ 20 h 48"/>
                <a:gd name="T6" fmla="*/ 22 w 94"/>
                <a:gd name="T7" fmla="*/ 28 h 48"/>
                <a:gd name="T8" fmla="*/ 27 w 94"/>
                <a:gd name="T9" fmla="*/ 27 h 48"/>
                <a:gd name="T10" fmla="*/ 28 w 94"/>
                <a:gd name="T11" fmla="*/ 31 h 48"/>
                <a:gd name="T12" fmla="*/ 27 w 94"/>
                <a:gd name="T13" fmla="*/ 34 h 48"/>
                <a:gd name="T14" fmla="*/ 25 w 94"/>
                <a:gd name="T15" fmla="*/ 34 h 48"/>
                <a:gd name="T16" fmla="*/ 25 w 94"/>
                <a:gd name="T17" fmla="*/ 38 h 48"/>
                <a:gd name="T18" fmla="*/ 27 w 94"/>
                <a:gd name="T19" fmla="*/ 40 h 48"/>
                <a:gd name="T20" fmla="*/ 34 w 94"/>
                <a:gd name="T21" fmla="*/ 46 h 48"/>
                <a:gd name="T22" fmla="*/ 39 w 94"/>
                <a:gd name="T23" fmla="*/ 48 h 48"/>
                <a:gd name="T24" fmla="*/ 43 w 94"/>
                <a:gd name="T25" fmla="*/ 43 h 48"/>
                <a:gd name="T26" fmla="*/ 46 w 94"/>
                <a:gd name="T27" fmla="*/ 40 h 48"/>
                <a:gd name="T28" fmla="*/ 52 w 94"/>
                <a:gd name="T29" fmla="*/ 36 h 48"/>
                <a:gd name="T30" fmla="*/ 61 w 94"/>
                <a:gd name="T31" fmla="*/ 32 h 48"/>
                <a:gd name="T32" fmla="*/ 73 w 94"/>
                <a:gd name="T33" fmla="*/ 30 h 48"/>
                <a:gd name="T34" fmla="*/ 72 w 94"/>
                <a:gd name="T35" fmla="*/ 28 h 48"/>
                <a:gd name="T36" fmla="*/ 75 w 94"/>
                <a:gd name="T37" fmla="*/ 27 h 48"/>
                <a:gd name="T38" fmla="*/ 79 w 94"/>
                <a:gd name="T39" fmla="*/ 27 h 48"/>
                <a:gd name="T40" fmla="*/ 78 w 94"/>
                <a:gd name="T41" fmla="*/ 22 h 48"/>
                <a:gd name="T42" fmla="*/ 85 w 94"/>
                <a:gd name="T43" fmla="*/ 18 h 48"/>
                <a:gd name="T44" fmla="*/ 83 w 94"/>
                <a:gd name="T45" fmla="*/ 16 h 48"/>
                <a:gd name="T46" fmla="*/ 91 w 94"/>
                <a:gd name="T47" fmla="*/ 9 h 48"/>
                <a:gd name="T48" fmla="*/ 87 w 94"/>
                <a:gd name="T49" fmla="*/ 7 h 48"/>
                <a:gd name="T50" fmla="*/ 78 w 94"/>
                <a:gd name="T51" fmla="*/ 5 h 48"/>
                <a:gd name="T52" fmla="*/ 73 w 94"/>
                <a:gd name="T53" fmla="*/ 2 h 48"/>
                <a:gd name="T54" fmla="*/ 65 w 94"/>
                <a:gd name="T55" fmla="*/ 3 h 48"/>
                <a:gd name="T56" fmla="*/ 53 w 94"/>
                <a:gd name="T57" fmla="*/ 3 h 48"/>
                <a:gd name="T58" fmla="*/ 66 w 94"/>
                <a:gd name="T59" fmla="*/ 2 h 48"/>
                <a:gd name="T60" fmla="*/ 58 w 94"/>
                <a:gd name="T61" fmla="*/ 0 h 48"/>
                <a:gd name="T62" fmla="*/ 36 w 94"/>
                <a:gd name="T63" fmla="*/ 5 h 48"/>
                <a:gd name="T64" fmla="*/ 32 w 94"/>
                <a:gd name="T65" fmla="*/ 6 h 48"/>
                <a:gd name="T66" fmla="*/ 27 w 94"/>
                <a:gd name="T67" fmla="*/ 7 h 48"/>
                <a:gd name="T68" fmla="*/ 1 w 94"/>
                <a:gd name="T69" fmla="*/ 2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48">
                  <a:moveTo>
                    <a:pt x="1" y="21"/>
                  </a:moveTo>
                  <a:cubicBezTo>
                    <a:pt x="1" y="21"/>
                    <a:pt x="3" y="21"/>
                    <a:pt x="3" y="20"/>
                  </a:cubicBezTo>
                  <a:cubicBezTo>
                    <a:pt x="4" y="20"/>
                    <a:pt x="5" y="18"/>
                    <a:pt x="5" y="18"/>
                  </a:cubicBezTo>
                  <a:cubicBezTo>
                    <a:pt x="5" y="18"/>
                    <a:pt x="4" y="19"/>
                    <a:pt x="5" y="20"/>
                  </a:cubicBezTo>
                  <a:cubicBezTo>
                    <a:pt x="6" y="20"/>
                    <a:pt x="9" y="19"/>
                    <a:pt x="10" y="19"/>
                  </a:cubicBezTo>
                  <a:cubicBezTo>
                    <a:pt x="11" y="19"/>
                    <a:pt x="15" y="20"/>
                    <a:pt x="16" y="20"/>
                  </a:cubicBezTo>
                  <a:cubicBezTo>
                    <a:pt x="17" y="21"/>
                    <a:pt x="20" y="21"/>
                    <a:pt x="21" y="22"/>
                  </a:cubicBezTo>
                  <a:cubicBezTo>
                    <a:pt x="22" y="23"/>
                    <a:pt x="21" y="28"/>
                    <a:pt x="22" y="28"/>
                  </a:cubicBezTo>
                  <a:cubicBezTo>
                    <a:pt x="22" y="29"/>
                    <a:pt x="24" y="27"/>
                    <a:pt x="24" y="26"/>
                  </a:cubicBezTo>
                  <a:cubicBezTo>
                    <a:pt x="25" y="26"/>
                    <a:pt x="27" y="26"/>
                    <a:pt x="27" y="27"/>
                  </a:cubicBezTo>
                  <a:cubicBezTo>
                    <a:pt x="28" y="27"/>
                    <a:pt x="29" y="29"/>
                    <a:pt x="29" y="30"/>
                  </a:cubicBezTo>
                  <a:cubicBezTo>
                    <a:pt x="29" y="30"/>
                    <a:pt x="29" y="31"/>
                    <a:pt x="28" y="31"/>
                  </a:cubicBezTo>
                  <a:cubicBezTo>
                    <a:pt x="28" y="31"/>
                    <a:pt x="26" y="34"/>
                    <a:pt x="27" y="33"/>
                  </a:cubicBezTo>
                  <a:cubicBezTo>
                    <a:pt x="27" y="33"/>
                    <a:pt x="27" y="34"/>
                    <a:pt x="27" y="34"/>
                  </a:cubicBezTo>
                  <a:cubicBezTo>
                    <a:pt x="26" y="35"/>
                    <a:pt x="25" y="35"/>
                    <a:pt x="25" y="35"/>
                  </a:cubicBezTo>
                  <a:cubicBezTo>
                    <a:pt x="25" y="35"/>
                    <a:pt x="25" y="34"/>
                    <a:pt x="25" y="34"/>
                  </a:cubicBezTo>
                  <a:cubicBezTo>
                    <a:pt x="24" y="34"/>
                    <a:pt x="24" y="34"/>
                    <a:pt x="24" y="35"/>
                  </a:cubicBezTo>
                  <a:cubicBezTo>
                    <a:pt x="24" y="36"/>
                    <a:pt x="25" y="38"/>
                    <a:pt x="25" y="38"/>
                  </a:cubicBezTo>
                  <a:cubicBezTo>
                    <a:pt x="26" y="39"/>
                    <a:pt x="28" y="39"/>
                    <a:pt x="28" y="39"/>
                  </a:cubicBezTo>
                  <a:cubicBezTo>
                    <a:pt x="29" y="39"/>
                    <a:pt x="27" y="40"/>
                    <a:pt x="27" y="40"/>
                  </a:cubicBezTo>
                  <a:cubicBezTo>
                    <a:pt x="28" y="41"/>
                    <a:pt x="28" y="43"/>
                    <a:pt x="29" y="43"/>
                  </a:cubicBezTo>
                  <a:cubicBezTo>
                    <a:pt x="30" y="44"/>
                    <a:pt x="33" y="46"/>
                    <a:pt x="34" y="46"/>
                  </a:cubicBezTo>
                  <a:cubicBezTo>
                    <a:pt x="34" y="47"/>
                    <a:pt x="37" y="46"/>
                    <a:pt x="37" y="46"/>
                  </a:cubicBezTo>
                  <a:cubicBezTo>
                    <a:pt x="38" y="45"/>
                    <a:pt x="37" y="48"/>
                    <a:pt x="39" y="48"/>
                  </a:cubicBezTo>
                  <a:cubicBezTo>
                    <a:pt x="40" y="48"/>
                    <a:pt x="41" y="48"/>
                    <a:pt x="42" y="47"/>
                  </a:cubicBezTo>
                  <a:cubicBezTo>
                    <a:pt x="43" y="46"/>
                    <a:pt x="43" y="44"/>
                    <a:pt x="43" y="43"/>
                  </a:cubicBezTo>
                  <a:cubicBezTo>
                    <a:pt x="43" y="42"/>
                    <a:pt x="43" y="42"/>
                    <a:pt x="44" y="42"/>
                  </a:cubicBezTo>
                  <a:cubicBezTo>
                    <a:pt x="46" y="42"/>
                    <a:pt x="47" y="42"/>
                    <a:pt x="46" y="40"/>
                  </a:cubicBezTo>
                  <a:cubicBezTo>
                    <a:pt x="46" y="39"/>
                    <a:pt x="45" y="38"/>
                    <a:pt x="47" y="38"/>
                  </a:cubicBezTo>
                  <a:cubicBezTo>
                    <a:pt x="50" y="37"/>
                    <a:pt x="51" y="36"/>
                    <a:pt x="52" y="36"/>
                  </a:cubicBezTo>
                  <a:cubicBezTo>
                    <a:pt x="53" y="36"/>
                    <a:pt x="57" y="36"/>
                    <a:pt x="57" y="36"/>
                  </a:cubicBezTo>
                  <a:cubicBezTo>
                    <a:pt x="58" y="35"/>
                    <a:pt x="59" y="32"/>
                    <a:pt x="61" y="32"/>
                  </a:cubicBezTo>
                  <a:cubicBezTo>
                    <a:pt x="62" y="32"/>
                    <a:pt x="65" y="33"/>
                    <a:pt x="67" y="32"/>
                  </a:cubicBezTo>
                  <a:cubicBezTo>
                    <a:pt x="70" y="32"/>
                    <a:pt x="72" y="30"/>
                    <a:pt x="73" y="30"/>
                  </a:cubicBezTo>
                  <a:cubicBezTo>
                    <a:pt x="74" y="30"/>
                    <a:pt x="76" y="30"/>
                    <a:pt x="76" y="30"/>
                  </a:cubicBezTo>
                  <a:cubicBezTo>
                    <a:pt x="75" y="29"/>
                    <a:pt x="74" y="28"/>
                    <a:pt x="72" y="28"/>
                  </a:cubicBezTo>
                  <a:cubicBezTo>
                    <a:pt x="71" y="28"/>
                    <a:pt x="71" y="25"/>
                    <a:pt x="71" y="25"/>
                  </a:cubicBezTo>
                  <a:cubicBezTo>
                    <a:pt x="72" y="25"/>
                    <a:pt x="75" y="26"/>
                    <a:pt x="75" y="27"/>
                  </a:cubicBezTo>
                  <a:cubicBezTo>
                    <a:pt x="75" y="28"/>
                    <a:pt x="76" y="29"/>
                    <a:pt x="78" y="29"/>
                  </a:cubicBezTo>
                  <a:cubicBezTo>
                    <a:pt x="80" y="29"/>
                    <a:pt x="79" y="27"/>
                    <a:pt x="79" y="27"/>
                  </a:cubicBezTo>
                  <a:cubicBezTo>
                    <a:pt x="78" y="26"/>
                    <a:pt x="78" y="25"/>
                    <a:pt x="78" y="25"/>
                  </a:cubicBezTo>
                  <a:cubicBezTo>
                    <a:pt x="77" y="24"/>
                    <a:pt x="76" y="22"/>
                    <a:pt x="78" y="22"/>
                  </a:cubicBezTo>
                  <a:cubicBezTo>
                    <a:pt x="80" y="22"/>
                    <a:pt x="84" y="24"/>
                    <a:pt x="84" y="22"/>
                  </a:cubicBezTo>
                  <a:cubicBezTo>
                    <a:pt x="84" y="21"/>
                    <a:pt x="84" y="19"/>
                    <a:pt x="85" y="18"/>
                  </a:cubicBezTo>
                  <a:cubicBezTo>
                    <a:pt x="85" y="18"/>
                    <a:pt x="86" y="17"/>
                    <a:pt x="86" y="17"/>
                  </a:cubicBezTo>
                  <a:cubicBezTo>
                    <a:pt x="85" y="17"/>
                    <a:pt x="84" y="17"/>
                    <a:pt x="83" y="16"/>
                  </a:cubicBezTo>
                  <a:cubicBezTo>
                    <a:pt x="83" y="15"/>
                    <a:pt x="84" y="14"/>
                    <a:pt x="85" y="13"/>
                  </a:cubicBezTo>
                  <a:cubicBezTo>
                    <a:pt x="85" y="13"/>
                    <a:pt x="89" y="10"/>
                    <a:pt x="91" y="9"/>
                  </a:cubicBezTo>
                  <a:cubicBezTo>
                    <a:pt x="93" y="9"/>
                    <a:pt x="94" y="7"/>
                    <a:pt x="93" y="7"/>
                  </a:cubicBezTo>
                  <a:cubicBezTo>
                    <a:pt x="91" y="6"/>
                    <a:pt x="88" y="6"/>
                    <a:pt x="87" y="7"/>
                  </a:cubicBezTo>
                  <a:cubicBezTo>
                    <a:pt x="85" y="8"/>
                    <a:pt x="84" y="9"/>
                    <a:pt x="82" y="9"/>
                  </a:cubicBezTo>
                  <a:cubicBezTo>
                    <a:pt x="79" y="8"/>
                    <a:pt x="79" y="6"/>
                    <a:pt x="78" y="5"/>
                  </a:cubicBezTo>
                  <a:cubicBezTo>
                    <a:pt x="76" y="4"/>
                    <a:pt x="77" y="1"/>
                    <a:pt x="75" y="2"/>
                  </a:cubicBezTo>
                  <a:cubicBezTo>
                    <a:pt x="73" y="2"/>
                    <a:pt x="73" y="2"/>
                    <a:pt x="73" y="2"/>
                  </a:cubicBezTo>
                  <a:cubicBezTo>
                    <a:pt x="73" y="2"/>
                    <a:pt x="71" y="2"/>
                    <a:pt x="69" y="2"/>
                  </a:cubicBezTo>
                  <a:cubicBezTo>
                    <a:pt x="68" y="2"/>
                    <a:pt x="66" y="3"/>
                    <a:pt x="65" y="3"/>
                  </a:cubicBezTo>
                  <a:cubicBezTo>
                    <a:pt x="63" y="2"/>
                    <a:pt x="62" y="3"/>
                    <a:pt x="61" y="3"/>
                  </a:cubicBezTo>
                  <a:cubicBezTo>
                    <a:pt x="57" y="4"/>
                    <a:pt x="53" y="3"/>
                    <a:pt x="53" y="3"/>
                  </a:cubicBezTo>
                  <a:cubicBezTo>
                    <a:pt x="52" y="3"/>
                    <a:pt x="56" y="3"/>
                    <a:pt x="58" y="3"/>
                  </a:cubicBezTo>
                  <a:cubicBezTo>
                    <a:pt x="61" y="3"/>
                    <a:pt x="64" y="2"/>
                    <a:pt x="66" y="2"/>
                  </a:cubicBezTo>
                  <a:cubicBezTo>
                    <a:pt x="68" y="2"/>
                    <a:pt x="66" y="1"/>
                    <a:pt x="66" y="1"/>
                  </a:cubicBezTo>
                  <a:cubicBezTo>
                    <a:pt x="64" y="1"/>
                    <a:pt x="61" y="1"/>
                    <a:pt x="58" y="0"/>
                  </a:cubicBezTo>
                  <a:cubicBezTo>
                    <a:pt x="51" y="1"/>
                    <a:pt x="44" y="3"/>
                    <a:pt x="37" y="4"/>
                  </a:cubicBezTo>
                  <a:cubicBezTo>
                    <a:pt x="37" y="5"/>
                    <a:pt x="36" y="5"/>
                    <a:pt x="36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4" y="5"/>
                    <a:pt x="33" y="5"/>
                    <a:pt x="32" y="6"/>
                  </a:cubicBezTo>
                  <a:cubicBezTo>
                    <a:pt x="32" y="6"/>
                    <a:pt x="32" y="6"/>
                    <a:pt x="32" y="7"/>
                  </a:cubicBezTo>
                  <a:cubicBezTo>
                    <a:pt x="31" y="7"/>
                    <a:pt x="28" y="8"/>
                    <a:pt x="27" y="7"/>
                  </a:cubicBezTo>
                  <a:cubicBezTo>
                    <a:pt x="17" y="10"/>
                    <a:pt x="8" y="15"/>
                    <a:pt x="0" y="19"/>
                  </a:cubicBezTo>
                  <a:cubicBezTo>
                    <a:pt x="0" y="20"/>
                    <a:pt x="0" y="21"/>
                    <a:pt x="1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auto">
            <a:xfrm>
              <a:off x="2496" y="732"/>
              <a:ext cx="15" cy="21"/>
            </a:xfrm>
            <a:custGeom>
              <a:avLst/>
              <a:gdLst>
                <a:gd name="T0" fmla="*/ 1 w 2"/>
                <a:gd name="T1" fmla="*/ 1 h 3"/>
                <a:gd name="T2" fmla="*/ 1 w 2"/>
                <a:gd name="T3" fmla="*/ 2 h 3"/>
                <a:gd name="T4" fmla="*/ 2 w 2"/>
                <a:gd name="T5" fmla="*/ 2 h 3"/>
                <a:gd name="T6" fmla="*/ 1 w 2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1" y="1"/>
                  </a:moveTo>
                  <a:cubicBezTo>
                    <a:pt x="0" y="3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2091" y="1457"/>
              <a:ext cx="114" cy="56"/>
            </a:xfrm>
            <a:custGeom>
              <a:avLst/>
              <a:gdLst>
                <a:gd name="T0" fmla="*/ 13 w 16"/>
                <a:gd name="T1" fmla="*/ 4 h 8"/>
                <a:gd name="T2" fmla="*/ 9 w 16"/>
                <a:gd name="T3" fmla="*/ 1 h 8"/>
                <a:gd name="T4" fmla="*/ 4 w 16"/>
                <a:gd name="T5" fmla="*/ 0 h 8"/>
                <a:gd name="T6" fmla="*/ 0 w 16"/>
                <a:gd name="T7" fmla="*/ 1 h 8"/>
                <a:gd name="T8" fmla="*/ 3 w 16"/>
                <a:gd name="T9" fmla="*/ 3 h 8"/>
                <a:gd name="T10" fmla="*/ 9 w 16"/>
                <a:gd name="T11" fmla="*/ 3 h 8"/>
                <a:gd name="T12" fmla="*/ 13 w 16"/>
                <a:gd name="T13" fmla="*/ 7 h 8"/>
                <a:gd name="T14" fmla="*/ 16 w 16"/>
                <a:gd name="T15" fmla="*/ 7 h 8"/>
                <a:gd name="T16" fmla="*/ 13 w 16"/>
                <a:gd name="T1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">
                  <a:moveTo>
                    <a:pt x="13" y="4"/>
                  </a:moveTo>
                  <a:cubicBezTo>
                    <a:pt x="12" y="4"/>
                    <a:pt x="10" y="3"/>
                    <a:pt x="9" y="1"/>
                  </a:cubicBezTo>
                  <a:cubicBezTo>
                    <a:pt x="8" y="0"/>
                    <a:pt x="5" y="0"/>
                    <a:pt x="4" y="0"/>
                  </a:cubicBezTo>
                  <a:cubicBezTo>
                    <a:pt x="3" y="0"/>
                    <a:pt x="0" y="1"/>
                    <a:pt x="0" y="1"/>
                  </a:cubicBezTo>
                  <a:cubicBezTo>
                    <a:pt x="0" y="3"/>
                    <a:pt x="1" y="3"/>
                    <a:pt x="3" y="3"/>
                  </a:cubicBezTo>
                  <a:cubicBezTo>
                    <a:pt x="5" y="3"/>
                    <a:pt x="8" y="2"/>
                    <a:pt x="9" y="3"/>
                  </a:cubicBezTo>
                  <a:cubicBezTo>
                    <a:pt x="9" y="4"/>
                    <a:pt x="12" y="6"/>
                    <a:pt x="13" y="7"/>
                  </a:cubicBezTo>
                  <a:cubicBezTo>
                    <a:pt x="13" y="7"/>
                    <a:pt x="16" y="8"/>
                    <a:pt x="16" y="7"/>
                  </a:cubicBezTo>
                  <a:cubicBezTo>
                    <a:pt x="16" y="6"/>
                    <a:pt x="14" y="4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auto">
            <a:xfrm>
              <a:off x="2162" y="1421"/>
              <a:ext cx="22" cy="21"/>
            </a:xfrm>
            <a:custGeom>
              <a:avLst/>
              <a:gdLst>
                <a:gd name="T0" fmla="*/ 2 w 3"/>
                <a:gd name="T1" fmla="*/ 3 h 3"/>
                <a:gd name="T2" fmla="*/ 1 w 3"/>
                <a:gd name="T3" fmla="*/ 1 h 3"/>
                <a:gd name="T4" fmla="*/ 2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cubicBezTo>
                    <a:pt x="3" y="2"/>
                    <a:pt x="2" y="0"/>
                    <a:pt x="1" y="1"/>
                  </a:cubicBezTo>
                  <a:cubicBezTo>
                    <a:pt x="0" y="1"/>
                    <a:pt x="0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>
              <a:off x="2162" y="1542"/>
              <a:ext cx="29" cy="28"/>
            </a:xfrm>
            <a:custGeom>
              <a:avLst/>
              <a:gdLst>
                <a:gd name="T0" fmla="*/ 2 w 4"/>
                <a:gd name="T1" fmla="*/ 0 h 4"/>
                <a:gd name="T2" fmla="*/ 2 w 4"/>
                <a:gd name="T3" fmla="*/ 3 h 4"/>
                <a:gd name="T4" fmla="*/ 2 w 4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0" y="1"/>
                    <a:pt x="1" y="4"/>
                    <a:pt x="2" y="3"/>
                  </a:cubicBezTo>
                  <a:cubicBezTo>
                    <a:pt x="4" y="3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auto">
            <a:xfrm>
              <a:off x="2312" y="1528"/>
              <a:ext cx="28" cy="28"/>
            </a:xfrm>
            <a:custGeom>
              <a:avLst/>
              <a:gdLst>
                <a:gd name="T0" fmla="*/ 2 w 4"/>
                <a:gd name="T1" fmla="*/ 0 h 4"/>
                <a:gd name="T2" fmla="*/ 2 w 4"/>
                <a:gd name="T3" fmla="*/ 3 h 4"/>
                <a:gd name="T4" fmla="*/ 2 w 4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0" y="0"/>
                    <a:pt x="1" y="4"/>
                    <a:pt x="2" y="3"/>
                  </a:cubicBezTo>
                  <a:cubicBezTo>
                    <a:pt x="4" y="3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auto">
            <a:xfrm>
              <a:off x="2219" y="1506"/>
              <a:ext cx="78" cy="50"/>
            </a:xfrm>
            <a:custGeom>
              <a:avLst/>
              <a:gdLst>
                <a:gd name="T0" fmla="*/ 7 w 11"/>
                <a:gd name="T1" fmla="*/ 0 h 7"/>
                <a:gd name="T2" fmla="*/ 4 w 11"/>
                <a:gd name="T3" fmla="*/ 1 h 7"/>
                <a:gd name="T4" fmla="*/ 0 w 11"/>
                <a:gd name="T5" fmla="*/ 4 h 7"/>
                <a:gd name="T6" fmla="*/ 3 w 11"/>
                <a:gd name="T7" fmla="*/ 4 h 7"/>
                <a:gd name="T8" fmla="*/ 6 w 11"/>
                <a:gd name="T9" fmla="*/ 6 h 7"/>
                <a:gd name="T10" fmla="*/ 9 w 11"/>
                <a:gd name="T11" fmla="*/ 5 h 7"/>
                <a:gd name="T12" fmla="*/ 11 w 11"/>
                <a:gd name="T13" fmla="*/ 5 h 7"/>
                <a:gd name="T14" fmla="*/ 7 w 11"/>
                <a:gd name="T1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7">
                  <a:moveTo>
                    <a:pt x="7" y="0"/>
                  </a:moveTo>
                  <a:cubicBezTo>
                    <a:pt x="6" y="0"/>
                    <a:pt x="5" y="0"/>
                    <a:pt x="4" y="1"/>
                  </a:cubicBezTo>
                  <a:cubicBezTo>
                    <a:pt x="3" y="1"/>
                    <a:pt x="0" y="4"/>
                    <a:pt x="0" y="4"/>
                  </a:cubicBezTo>
                  <a:cubicBezTo>
                    <a:pt x="0" y="4"/>
                    <a:pt x="2" y="4"/>
                    <a:pt x="3" y="4"/>
                  </a:cubicBezTo>
                  <a:cubicBezTo>
                    <a:pt x="4" y="4"/>
                    <a:pt x="5" y="5"/>
                    <a:pt x="6" y="6"/>
                  </a:cubicBezTo>
                  <a:cubicBezTo>
                    <a:pt x="7" y="6"/>
                    <a:pt x="8" y="5"/>
                    <a:pt x="9" y="5"/>
                  </a:cubicBezTo>
                  <a:cubicBezTo>
                    <a:pt x="10" y="5"/>
                    <a:pt x="10" y="7"/>
                    <a:pt x="11" y="5"/>
                  </a:cubicBezTo>
                  <a:cubicBezTo>
                    <a:pt x="11" y="2"/>
                    <a:pt x="9" y="1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auto">
            <a:xfrm>
              <a:off x="3726" y="2011"/>
              <a:ext cx="85" cy="206"/>
            </a:xfrm>
            <a:custGeom>
              <a:avLst/>
              <a:gdLst>
                <a:gd name="T0" fmla="*/ 7 w 12"/>
                <a:gd name="T1" fmla="*/ 5 h 29"/>
                <a:gd name="T2" fmla="*/ 4 w 12"/>
                <a:gd name="T3" fmla="*/ 8 h 29"/>
                <a:gd name="T4" fmla="*/ 1 w 12"/>
                <a:gd name="T5" fmla="*/ 13 h 29"/>
                <a:gd name="T6" fmla="*/ 1 w 12"/>
                <a:gd name="T7" fmla="*/ 19 h 29"/>
                <a:gd name="T8" fmla="*/ 1 w 12"/>
                <a:gd name="T9" fmla="*/ 26 h 29"/>
                <a:gd name="T10" fmla="*/ 2 w 12"/>
                <a:gd name="T11" fmla="*/ 29 h 29"/>
                <a:gd name="T12" fmla="*/ 6 w 12"/>
                <a:gd name="T13" fmla="*/ 25 h 29"/>
                <a:gd name="T14" fmla="*/ 8 w 12"/>
                <a:gd name="T15" fmla="*/ 18 h 29"/>
                <a:gd name="T16" fmla="*/ 10 w 12"/>
                <a:gd name="T17" fmla="*/ 11 h 29"/>
                <a:gd name="T18" fmla="*/ 12 w 12"/>
                <a:gd name="T19" fmla="*/ 5 h 29"/>
                <a:gd name="T20" fmla="*/ 11 w 12"/>
                <a:gd name="T21" fmla="*/ 0 h 29"/>
                <a:gd name="T22" fmla="*/ 7 w 12"/>
                <a:gd name="T23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29">
                  <a:moveTo>
                    <a:pt x="7" y="5"/>
                  </a:moveTo>
                  <a:cubicBezTo>
                    <a:pt x="6" y="7"/>
                    <a:pt x="5" y="9"/>
                    <a:pt x="4" y="8"/>
                  </a:cubicBezTo>
                  <a:cubicBezTo>
                    <a:pt x="4" y="8"/>
                    <a:pt x="1" y="10"/>
                    <a:pt x="1" y="13"/>
                  </a:cubicBezTo>
                  <a:cubicBezTo>
                    <a:pt x="2" y="15"/>
                    <a:pt x="2" y="18"/>
                    <a:pt x="1" y="19"/>
                  </a:cubicBezTo>
                  <a:cubicBezTo>
                    <a:pt x="0" y="21"/>
                    <a:pt x="1" y="24"/>
                    <a:pt x="1" y="26"/>
                  </a:cubicBezTo>
                  <a:cubicBezTo>
                    <a:pt x="0" y="28"/>
                    <a:pt x="1" y="29"/>
                    <a:pt x="2" y="29"/>
                  </a:cubicBezTo>
                  <a:cubicBezTo>
                    <a:pt x="4" y="28"/>
                    <a:pt x="5" y="27"/>
                    <a:pt x="6" y="25"/>
                  </a:cubicBezTo>
                  <a:cubicBezTo>
                    <a:pt x="7" y="23"/>
                    <a:pt x="7" y="20"/>
                    <a:pt x="8" y="18"/>
                  </a:cubicBezTo>
                  <a:cubicBezTo>
                    <a:pt x="9" y="16"/>
                    <a:pt x="10" y="12"/>
                    <a:pt x="10" y="11"/>
                  </a:cubicBezTo>
                  <a:cubicBezTo>
                    <a:pt x="11" y="10"/>
                    <a:pt x="12" y="6"/>
                    <a:pt x="12" y="5"/>
                  </a:cubicBezTo>
                  <a:cubicBezTo>
                    <a:pt x="12" y="3"/>
                    <a:pt x="11" y="0"/>
                    <a:pt x="11" y="0"/>
                  </a:cubicBezTo>
                  <a:cubicBezTo>
                    <a:pt x="9" y="0"/>
                    <a:pt x="9" y="3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auto">
            <a:xfrm>
              <a:off x="3299" y="1151"/>
              <a:ext cx="36" cy="36"/>
            </a:xfrm>
            <a:custGeom>
              <a:avLst/>
              <a:gdLst>
                <a:gd name="T0" fmla="*/ 4 w 5"/>
                <a:gd name="T1" fmla="*/ 3 h 5"/>
                <a:gd name="T2" fmla="*/ 2 w 5"/>
                <a:gd name="T3" fmla="*/ 0 h 5"/>
                <a:gd name="T4" fmla="*/ 1 w 5"/>
                <a:gd name="T5" fmla="*/ 4 h 5"/>
                <a:gd name="T6" fmla="*/ 4 w 5"/>
                <a:gd name="T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4" y="3"/>
                  </a:moveTo>
                  <a:cubicBezTo>
                    <a:pt x="5" y="2"/>
                    <a:pt x="3" y="0"/>
                    <a:pt x="2" y="0"/>
                  </a:cubicBezTo>
                  <a:cubicBezTo>
                    <a:pt x="1" y="0"/>
                    <a:pt x="0" y="3"/>
                    <a:pt x="1" y="4"/>
                  </a:cubicBezTo>
                  <a:cubicBezTo>
                    <a:pt x="2" y="5"/>
                    <a:pt x="3" y="4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auto">
            <a:xfrm>
              <a:off x="3221" y="1151"/>
              <a:ext cx="21" cy="21"/>
            </a:xfrm>
            <a:custGeom>
              <a:avLst/>
              <a:gdLst>
                <a:gd name="T0" fmla="*/ 2 w 3"/>
                <a:gd name="T1" fmla="*/ 3 h 3"/>
                <a:gd name="T2" fmla="*/ 1 w 3"/>
                <a:gd name="T3" fmla="*/ 2 h 3"/>
                <a:gd name="T4" fmla="*/ 2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cubicBezTo>
                    <a:pt x="3" y="2"/>
                    <a:pt x="2" y="0"/>
                    <a:pt x="1" y="2"/>
                  </a:cubicBezTo>
                  <a:cubicBezTo>
                    <a:pt x="0" y="3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auto">
            <a:xfrm>
              <a:off x="3363" y="1194"/>
              <a:ext cx="50" cy="35"/>
            </a:xfrm>
            <a:custGeom>
              <a:avLst/>
              <a:gdLst>
                <a:gd name="T0" fmla="*/ 2 w 7"/>
                <a:gd name="T1" fmla="*/ 3 h 5"/>
                <a:gd name="T2" fmla="*/ 5 w 7"/>
                <a:gd name="T3" fmla="*/ 5 h 5"/>
                <a:gd name="T4" fmla="*/ 7 w 7"/>
                <a:gd name="T5" fmla="*/ 3 h 5"/>
                <a:gd name="T6" fmla="*/ 4 w 7"/>
                <a:gd name="T7" fmla="*/ 1 h 5"/>
                <a:gd name="T8" fmla="*/ 1 w 7"/>
                <a:gd name="T9" fmla="*/ 1 h 5"/>
                <a:gd name="T10" fmla="*/ 2 w 7"/>
                <a:gd name="T11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2" y="3"/>
                  </a:moveTo>
                  <a:cubicBezTo>
                    <a:pt x="3" y="3"/>
                    <a:pt x="4" y="4"/>
                    <a:pt x="5" y="5"/>
                  </a:cubicBezTo>
                  <a:cubicBezTo>
                    <a:pt x="5" y="5"/>
                    <a:pt x="7" y="5"/>
                    <a:pt x="7" y="3"/>
                  </a:cubicBezTo>
                  <a:cubicBezTo>
                    <a:pt x="6" y="1"/>
                    <a:pt x="4" y="1"/>
                    <a:pt x="4" y="1"/>
                  </a:cubicBezTo>
                  <a:cubicBezTo>
                    <a:pt x="3" y="1"/>
                    <a:pt x="1" y="0"/>
                    <a:pt x="1" y="1"/>
                  </a:cubicBezTo>
                  <a:cubicBezTo>
                    <a:pt x="0" y="1"/>
                    <a:pt x="2" y="2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auto">
            <a:xfrm>
              <a:off x="3036" y="917"/>
              <a:ext cx="64" cy="64"/>
            </a:xfrm>
            <a:custGeom>
              <a:avLst/>
              <a:gdLst>
                <a:gd name="T0" fmla="*/ 1 w 9"/>
                <a:gd name="T1" fmla="*/ 3 h 9"/>
                <a:gd name="T2" fmla="*/ 1 w 9"/>
                <a:gd name="T3" fmla="*/ 6 h 9"/>
                <a:gd name="T4" fmla="*/ 2 w 9"/>
                <a:gd name="T5" fmla="*/ 9 h 9"/>
                <a:gd name="T6" fmla="*/ 6 w 9"/>
                <a:gd name="T7" fmla="*/ 8 h 9"/>
                <a:gd name="T8" fmla="*/ 9 w 9"/>
                <a:gd name="T9" fmla="*/ 5 h 9"/>
                <a:gd name="T10" fmla="*/ 8 w 9"/>
                <a:gd name="T11" fmla="*/ 1 h 9"/>
                <a:gd name="T12" fmla="*/ 5 w 9"/>
                <a:gd name="T13" fmla="*/ 0 h 9"/>
                <a:gd name="T14" fmla="*/ 3 w 9"/>
                <a:gd name="T15" fmla="*/ 2 h 9"/>
                <a:gd name="T16" fmla="*/ 1 w 9"/>
                <a:gd name="T17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1" y="3"/>
                  </a:moveTo>
                  <a:cubicBezTo>
                    <a:pt x="1" y="5"/>
                    <a:pt x="2" y="6"/>
                    <a:pt x="1" y="6"/>
                  </a:cubicBezTo>
                  <a:cubicBezTo>
                    <a:pt x="0" y="7"/>
                    <a:pt x="1" y="9"/>
                    <a:pt x="2" y="9"/>
                  </a:cubicBezTo>
                  <a:cubicBezTo>
                    <a:pt x="4" y="9"/>
                    <a:pt x="5" y="8"/>
                    <a:pt x="6" y="8"/>
                  </a:cubicBezTo>
                  <a:cubicBezTo>
                    <a:pt x="8" y="7"/>
                    <a:pt x="9" y="6"/>
                    <a:pt x="9" y="5"/>
                  </a:cubicBezTo>
                  <a:cubicBezTo>
                    <a:pt x="9" y="3"/>
                    <a:pt x="9" y="1"/>
                    <a:pt x="8" y="1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4" y="0"/>
                    <a:pt x="4" y="2"/>
                    <a:pt x="3" y="2"/>
                  </a:cubicBezTo>
                  <a:cubicBezTo>
                    <a:pt x="2" y="2"/>
                    <a:pt x="0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auto">
            <a:xfrm>
              <a:off x="3072" y="867"/>
              <a:ext cx="142" cy="135"/>
            </a:xfrm>
            <a:custGeom>
              <a:avLst/>
              <a:gdLst>
                <a:gd name="T0" fmla="*/ 5 w 20"/>
                <a:gd name="T1" fmla="*/ 9 h 19"/>
                <a:gd name="T2" fmla="*/ 9 w 20"/>
                <a:gd name="T3" fmla="*/ 11 h 19"/>
                <a:gd name="T4" fmla="*/ 4 w 20"/>
                <a:gd name="T5" fmla="*/ 16 h 19"/>
                <a:gd name="T6" fmla="*/ 8 w 20"/>
                <a:gd name="T7" fmla="*/ 17 h 19"/>
                <a:gd name="T8" fmla="*/ 8 w 20"/>
                <a:gd name="T9" fmla="*/ 18 h 19"/>
                <a:gd name="T10" fmla="*/ 11 w 20"/>
                <a:gd name="T11" fmla="*/ 17 h 19"/>
                <a:gd name="T12" fmla="*/ 16 w 20"/>
                <a:gd name="T13" fmla="*/ 18 h 19"/>
                <a:gd name="T14" fmla="*/ 19 w 20"/>
                <a:gd name="T15" fmla="*/ 15 h 19"/>
                <a:gd name="T16" fmla="*/ 16 w 20"/>
                <a:gd name="T17" fmla="*/ 11 h 19"/>
                <a:gd name="T18" fmla="*/ 12 w 20"/>
                <a:gd name="T19" fmla="*/ 6 h 19"/>
                <a:gd name="T20" fmla="*/ 14 w 20"/>
                <a:gd name="T21" fmla="*/ 2 h 19"/>
                <a:gd name="T22" fmla="*/ 8 w 20"/>
                <a:gd name="T23" fmla="*/ 1 h 19"/>
                <a:gd name="T24" fmla="*/ 4 w 20"/>
                <a:gd name="T25" fmla="*/ 2 h 19"/>
                <a:gd name="T26" fmla="*/ 2 w 20"/>
                <a:gd name="T27" fmla="*/ 2 h 19"/>
                <a:gd name="T28" fmla="*/ 2 w 20"/>
                <a:gd name="T29" fmla="*/ 5 h 19"/>
                <a:gd name="T30" fmla="*/ 5 w 20"/>
                <a:gd name="T31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19">
                  <a:moveTo>
                    <a:pt x="5" y="9"/>
                  </a:moveTo>
                  <a:cubicBezTo>
                    <a:pt x="7" y="9"/>
                    <a:pt x="11" y="10"/>
                    <a:pt x="9" y="11"/>
                  </a:cubicBezTo>
                  <a:cubicBezTo>
                    <a:pt x="8" y="11"/>
                    <a:pt x="4" y="15"/>
                    <a:pt x="4" y="16"/>
                  </a:cubicBezTo>
                  <a:cubicBezTo>
                    <a:pt x="4" y="17"/>
                    <a:pt x="8" y="17"/>
                    <a:pt x="8" y="17"/>
                  </a:cubicBezTo>
                  <a:cubicBezTo>
                    <a:pt x="8" y="17"/>
                    <a:pt x="7" y="18"/>
                    <a:pt x="8" y="18"/>
                  </a:cubicBezTo>
                  <a:cubicBezTo>
                    <a:pt x="9" y="19"/>
                    <a:pt x="10" y="17"/>
                    <a:pt x="11" y="17"/>
                  </a:cubicBezTo>
                  <a:cubicBezTo>
                    <a:pt x="12" y="17"/>
                    <a:pt x="15" y="18"/>
                    <a:pt x="16" y="18"/>
                  </a:cubicBezTo>
                  <a:cubicBezTo>
                    <a:pt x="18" y="18"/>
                    <a:pt x="20" y="16"/>
                    <a:pt x="19" y="15"/>
                  </a:cubicBezTo>
                  <a:cubicBezTo>
                    <a:pt x="19" y="14"/>
                    <a:pt x="17" y="12"/>
                    <a:pt x="16" y="11"/>
                  </a:cubicBezTo>
                  <a:cubicBezTo>
                    <a:pt x="14" y="10"/>
                    <a:pt x="13" y="7"/>
                    <a:pt x="12" y="6"/>
                  </a:cubicBezTo>
                  <a:cubicBezTo>
                    <a:pt x="10" y="5"/>
                    <a:pt x="15" y="3"/>
                    <a:pt x="14" y="2"/>
                  </a:cubicBezTo>
                  <a:cubicBezTo>
                    <a:pt x="13" y="1"/>
                    <a:pt x="9" y="1"/>
                    <a:pt x="8" y="1"/>
                  </a:cubicBezTo>
                  <a:cubicBezTo>
                    <a:pt x="6" y="0"/>
                    <a:pt x="5" y="1"/>
                    <a:pt x="4" y="2"/>
                  </a:cubicBezTo>
                  <a:cubicBezTo>
                    <a:pt x="4" y="3"/>
                    <a:pt x="3" y="1"/>
                    <a:pt x="2" y="2"/>
                  </a:cubicBezTo>
                  <a:cubicBezTo>
                    <a:pt x="0" y="2"/>
                    <a:pt x="1" y="4"/>
                    <a:pt x="2" y="5"/>
                  </a:cubicBezTo>
                  <a:cubicBezTo>
                    <a:pt x="2" y="6"/>
                    <a:pt x="4" y="8"/>
                    <a:pt x="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auto">
            <a:xfrm>
              <a:off x="2937" y="703"/>
              <a:ext cx="1037" cy="1670"/>
            </a:xfrm>
            <a:custGeom>
              <a:avLst/>
              <a:gdLst>
                <a:gd name="T0" fmla="*/ 43 w 146"/>
                <a:gd name="T1" fmla="*/ 19 h 235"/>
                <a:gd name="T2" fmla="*/ 57 w 146"/>
                <a:gd name="T3" fmla="*/ 30 h 235"/>
                <a:gd name="T4" fmla="*/ 65 w 146"/>
                <a:gd name="T5" fmla="*/ 33 h 235"/>
                <a:gd name="T6" fmla="*/ 72 w 146"/>
                <a:gd name="T7" fmla="*/ 16 h 235"/>
                <a:gd name="T8" fmla="*/ 76 w 146"/>
                <a:gd name="T9" fmla="*/ 24 h 235"/>
                <a:gd name="T10" fmla="*/ 76 w 146"/>
                <a:gd name="T11" fmla="*/ 26 h 235"/>
                <a:gd name="T12" fmla="*/ 67 w 146"/>
                <a:gd name="T13" fmla="*/ 34 h 235"/>
                <a:gd name="T14" fmla="*/ 57 w 146"/>
                <a:gd name="T15" fmla="*/ 34 h 235"/>
                <a:gd name="T16" fmla="*/ 50 w 146"/>
                <a:gd name="T17" fmla="*/ 29 h 235"/>
                <a:gd name="T18" fmla="*/ 38 w 146"/>
                <a:gd name="T19" fmla="*/ 40 h 235"/>
                <a:gd name="T20" fmla="*/ 33 w 146"/>
                <a:gd name="T21" fmla="*/ 50 h 235"/>
                <a:gd name="T22" fmla="*/ 17 w 146"/>
                <a:gd name="T23" fmla="*/ 66 h 235"/>
                <a:gd name="T24" fmla="*/ 27 w 146"/>
                <a:gd name="T25" fmla="*/ 72 h 235"/>
                <a:gd name="T26" fmla="*/ 42 w 146"/>
                <a:gd name="T27" fmla="*/ 61 h 235"/>
                <a:gd name="T28" fmla="*/ 60 w 146"/>
                <a:gd name="T29" fmla="*/ 62 h 235"/>
                <a:gd name="T30" fmla="*/ 71 w 146"/>
                <a:gd name="T31" fmla="*/ 66 h 235"/>
                <a:gd name="T32" fmla="*/ 69 w 146"/>
                <a:gd name="T33" fmla="*/ 60 h 235"/>
                <a:gd name="T34" fmla="*/ 83 w 146"/>
                <a:gd name="T35" fmla="*/ 71 h 235"/>
                <a:gd name="T36" fmla="*/ 90 w 146"/>
                <a:gd name="T37" fmla="*/ 75 h 235"/>
                <a:gd name="T38" fmla="*/ 100 w 146"/>
                <a:gd name="T39" fmla="*/ 85 h 235"/>
                <a:gd name="T40" fmla="*/ 87 w 146"/>
                <a:gd name="T41" fmla="*/ 91 h 235"/>
                <a:gd name="T42" fmla="*/ 70 w 146"/>
                <a:gd name="T43" fmla="*/ 87 h 235"/>
                <a:gd name="T44" fmla="*/ 59 w 146"/>
                <a:gd name="T45" fmla="*/ 75 h 235"/>
                <a:gd name="T46" fmla="*/ 24 w 146"/>
                <a:gd name="T47" fmla="*/ 76 h 235"/>
                <a:gd name="T48" fmla="*/ 3 w 146"/>
                <a:gd name="T49" fmla="*/ 106 h 235"/>
                <a:gd name="T50" fmla="*/ 4 w 146"/>
                <a:gd name="T51" fmla="*/ 135 h 235"/>
                <a:gd name="T52" fmla="*/ 27 w 146"/>
                <a:gd name="T53" fmla="*/ 150 h 235"/>
                <a:gd name="T54" fmla="*/ 53 w 146"/>
                <a:gd name="T55" fmla="*/ 150 h 235"/>
                <a:gd name="T56" fmla="*/ 61 w 146"/>
                <a:gd name="T57" fmla="*/ 176 h 235"/>
                <a:gd name="T58" fmla="*/ 61 w 146"/>
                <a:gd name="T59" fmla="*/ 209 h 235"/>
                <a:gd name="T60" fmla="*/ 66 w 146"/>
                <a:gd name="T61" fmla="*/ 230 h 235"/>
                <a:gd name="T62" fmla="*/ 90 w 146"/>
                <a:gd name="T63" fmla="*/ 223 h 235"/>
                <a:gd name="T64" fmla="*/ 100 w 146"/>
                <a:gd name="T65" fmla="*/ 200 h 235"/>
                <a:gd name="T66" fmla="*/ 107 w 146"/>
                <a:gd name="T67" fmla="*/ 174 h 235"/>
                <a:gd name="T68" fmla="*/ 125 w 146"/>
                <a:gd name="T69" fmla="*/ 139 h 235"/>
                <a:gd name="T70" fmla="*/ 112 w 146"/>
                <a:gd name="T71" fmla="*/ 126 h 235"/>
                <a:gd name="T72" fmla="*/ 99 w 146"/>
                <a:gd name="T73" fmla="*/ 95 h 235"/>
                <a:gd name="T74" fmla="*/ 112 w 146"/>
                <a:gd name="T75" fmla="*/ 117 h 235"/>
                <a:gd name="T76" fmla="*/ 129 w 146"/>
                <a:gd name="T77" fmla="*/ 122 h 235"/>
                <a:gd name="T78" fmla="*/ 132 w 146"/>
                <a:gd name="T79" fmla="*/ 102 h 235"/>
                <a:gd name="T80" fmla="*/ 122 w 146"/>
                <a:gd name="T81" fmla="*/ 94 h 235"/>
                <a:gd name="T82" fmla="*/ 135 w 146"/>
                <a:gd name="T83" fmla="*/ 103 h 235"/>
                <a:gd name="T84" fmla="*/ 103 w 146"/>
                <a:gd name="T85" fmla="*/ 18 h 235"/>
                <a:gd name="T86" fmla="*/ 96 w 146"/>
                <a:gd name="T87" fmla="*/ 13 h 235"/>
                <a:gd name="T88" fmla="*/ 99 w 146"/>
                <a:gd name="T89" fmla="*/ 159 h 235"/>
                <a:gd name="T90" fmla="*/ 122 w 146"/>
                <a:gd name="T91" fmla="*/ 56 h 235"/>
                <a:gd name="T92" fmla="*/ 123 w 146"/>
                <a:gd name="T93" fmla="*/ 61 h 235"/>
                <a:gd name="T94" fmla="*/ 129 w 146"/>
                <a:gd name="T95" fmla="*/ 77 h 235"/>
                <a:gd name="T96" fmla="*/ 121 w 146"/>
                <a:gd name="T97" fmla="*/ 66 h 235"/>
                <a:gd name="T98" fmla="*/ 94 w 146"/>
                <a:gd name="T99" fmla="*/ 25 h 235"/>
                <a:gd name="T100" fmla="*/ 101 w 146"/>
                <a:gd name="T101" fmla="*/ 55 h 235"/>
                <a:gd name="T102" fmla="*/ 110 w 146"/>
                <a:gd name="T103" fmla="*/ 66 h 235"/>
                <a:gd name="T104" fmla="*/ 88 w 146"/>
                <a:gd name="T105" fmla="*/ 66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6" h="235">
                  <a:moveTo>
                    <a:pt x="74" y="1"/>
                  </a:moveTo>
                  <a:cubicBezTo>
                    <a:pt x="71" y="1"/>
                    <a:pt x="61" y="5"/>
                    <a:pt x="60" y="6"/>
                  </a:cubicBezTo>
                  <a:cubicBezTo>
                    <a:pt x="60" y="6"/>
                    <a:pt x="59" y="8"/>
                    <a:pt x="57" y="10"/>
                  </a:cubicBezTo>
                  <a:cubicBezTo>
                    <a:pt x="56" y="11"/>
                    <a:pt x="52" y="12"/>
                    <a:pt x="49" y="13"/>
                  </a:cubicBezTo>
                  <a:cubicBezTo>
                    <a:pt x="47" y="13"/>
                    <a:pt x="43" y="18"/>
                    <a:pt x="43" y="19"/>
                  </a:cubicBezTo>
                  <a:cubicBezTo>
                    <a:pt x="43" y="19"/>
                    <a:pt x="45" y="22"/>
                    <a:pt x="45" y="22"/>
                  </a:cubicBezTo>
                  <a:cubicBezTo>
                    <a:pt x="44" y="23"/>
                    <a:pt x="46" y="26"/>
                    <a:pt x="47" y="26"/>
                  </a:cubicBezTo>
                  <a:cubicBezTo>
                    <a:pt x="49" y="27"/>
                    <a:pt x="52" y="27"/>
                    <a:pt x="52" y="26"/>
                  </a:cubicBezTo>
                  <a:cubicBezTo>
                    <a:pt x="52" y="25"/>
                    <a:pt x="54" y="23"/>
                    <a:pt x="55" y="24"/>
                  </a:cubicBezTo>
                  <a:cubicBezTo>
                    <a:pt x="55" y="26"/>
                    <a:pt x="57" y="29"/>
                    <a:pt x="57" y="30"/>
                  </a:cubicBezTo>
                  <a:cubicBezTo>
                    <a:pt x="57" y="30"/>
                    <a:pt x="57" y="32"/>
                    <a:pt x="57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8" y="33"/>
                    <a:pt x="58" y="35"/>
                    <a:pt x="58" y="35"/>
                  </a:cubicBezTo>
                  <a:cubicBezTo>
                    <a:pt x="58" y="35"/>
                    <a:pt x="59" y="37"/>
                    <a:pt x="60" y="37"/>
                  </a:cubicBezTo>
                  <a:cubicBezTo>
                    <a:pt x="61" y="31"/>
                    <a:pt x="65" y="33"/>
                    <a:pt x="65" y="33"/>
                  </a:cubicBezTo>
                  <a:cubicBezTo>
                    <a:pt x="65" y="33"/>
                    <a:pt x="67" y="31"/>
                    <a:pt x="66" y="30"/>
                  </a:cubicBezTo>
                  <a:cubicBezTo>
                    <a:pt x="66" y="28"/>
                    <a:pt x="68" y="26"/>
                    <a:pt x="68" y="25"/>
                  </a:cubicBezTo>
                  <a:cubicBezTo>
                    <a:pt x="69" y="25"/>
                    <a:pt x="70" y="23"/>
                    <a:pt x="68" y="22"/>
                  </a:cubicBezTo>
                  <a:cubicBezTo>
                    <a:pt x="66" y="21"/>
                    <a:pt x="64" y="20"/>
                    <a:pt x="66" y="19"/>
                  </a:cubicBezTo>
                  <a:cubicBezTo>
                    <a:pt x="68" y="17"/>
                    <a:pt x="70" y="19"/>
                    <a:pt x="72" y="16"/>
                  </a:cubicBezTo>
                  <a:cubicBezTo>
                    <a:pt x="74" y="13"/>
                    <a:pt x="71" y="12"/>
                    <a:pt x="74" y="12"/>
                  </a:cubicBezTo>
                  <a:cubicBezTo>
                    <a:pt x="77" y="12"/>
                    <a:pt x="80" y="12"/>
                    <a:pt x="79" y="13"/>
                  </a:cubicBezTo>
                  <a:cubicBezTo>
                    <a:pt x="79" y="14"/>
                    <a:pt x="75" y="16"/>
                    <a:pt x="74" y="17"/>
                  </a:cubicBezTo>
                  <a:cubicBezTo>
                    <a:pt x="72" y="18"/>
                    <a:pt x="72" y="20"/>
                    <a:pt x="73" y="21"/>
                  </a:cubicBezTo>
                  <a:cubicBezTo>
                    <a:pt x="74" y="22"/>
                    <a:pt x="75" y="24"/>
                    <a:pt x="76" y="24"/>
                  </a:cubicBezTo>
                  <a:cubicBezTo>
                    <a:pt x="77" y="24"/>
                    <a:pt x="79" y="23"/>
                    <a:pt x="80" y="23"/>
                  </a:cubicBezTo>
                  <a:cubicBezTo>
                    <a:pt x="82" y="23"/>
                    <a:pt x="85" y="23"/>
                    <a:pt x="85" y="23"/>
                  </a:cubicBezTo>
                  <a:cubicBezTo>
                    <a:pt x="86" y="23"/>
                    <a:pt x="88" y="26"/>
                    <a:pt x="87" y="26"/>
                  </a:cubicBezTo>
                  <a:cubicBezTo>
                    <a:pt x="86" y="26"/>
                    <a:pt x="84" y="26"/>
                    <a:pt x="82" y="26"/>
                  </a:cubicBezTo>
                  <a:cubicBezTo>
                    <a:pt x="79" y="26"/>
                    <a:pt x="76" y="26"/>
                    <a:pt x="76" y="26"/>
                  </a:cubicBezTo>
                  <a:cubicBezTo>
                    <a:pt x="76" y="27"/>
                    <a:pt x="80" y="28"/>
                    <a:pt x="79" y="29"/>
                  </a:cubicBezTo>
                  <a:cubicBezTo>
                    <a:pt x="78" y="30"/>
                    <a:pt x="76" y="29"/>
                    <a:pt x="75" y="28"/>
                  </a:cubicBezTo>
                  <a:cubicBezTo>
                    <a:pt x="73" y="28"/>
                    <a:pt x="73" y="30"/>
                    <a:pt x="72" y="32"/>
                  </a:cubicBezTo>
                  <a:cubicBezTo>
                    <a:pt x="72" y="33"/>
                    <a:pt x="74" y="36"/>
                    <a:pt x="71" y="35"/>
                  </a:cubicBezTo>
                  <a:cubicBezTo>
                    <a:pt x="69" y="34"/>
                    <a:pt x="67" y="33"/>
                    <a:pt x="67" y="34"/>
                  </a:cubicBezTo>
                  <a:cubicBezTo>
                    <a:pt x="66" y="34"/>
                    <a:pt x="65" y="35"/>
                    <a:pt x="63" y="35"/>
                  </a:cubicBezTo>
                  <a:cubicBezTo>
                    <a:pt x="62" y="36"/>
                    <a:pt x="62" y="38"/>
                    <a:pt x="60" y="37"/>
                  </a:cubicBezTo>
                  <a:cubicBezTo>
                    <a:pt x="60" y="37"/>
                    <a:pt x="60" y="37"/>
                    <a:pt x="60" y="37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36"/>
                    <a:pt x="58" y="35"/>
                    <a:pt x="57" y="34"/>
                  </a:cubicBezTo>
                  <a:cubicBezTo>
                    <a:pt x="57" y="34"/>
                    <a:pt x="57" y="34"/>
                    <a:pt x="57" y="33"/>
                  </a:cubicBezTo>
                  <a:cubicBezTo>
                    <a:pt x="57" y="33"/>
                    <a:pt x="56" y="33"/>
                    <a:pt x="56" y="33"/>
                  </a:cubicBezTo>
                  <a:cubicBezTo>
                    <a:pt x="56" y="33"/>
                    <a:pt x="55" y="33"/>
                    <a:pt x="55" y="31"/>
                  </a:cubicBezTo>
                  <a:cubicBezTo>
                    <a:pt x="54" y="30"/>
                    <a:pt x="55" y="28"/>
                    <a:pt x="54" y="28"/>
                  </a:cubicBezTo>
                  <a:cubicBezTo>
                    <a:pt x="53" y="28"/>
                    <a:pt x="51" y="28"/>
                    <a:pt x="50" y="29"/>
                  </a:cubicBezTo>
                  <a:cubicBezTo>
                    <a:pt x="50" y="30"/>
                    <a:pt x="49" y="32"/>
                    <a:pt x="50" y="33"/>
                  </a:cubicBezTo>
                  <a:cubicBezTo>
                    <a:pt x="51" y="34"/>
                    <a:pt x="53" y="36"/>
                    <a:pt x="51" y="35"/>
                  </a:cubicBezTo>
                  <a:cubicBezTo>
                    <a:pt x="49" y="35"/>
                    <a:pt x="47" y="34"/>
                    <a:pt x="46" y="35"/>
                  </a:cubicBezTo>
                  <a:cubicBezTo>
                    <a:pt x="45" y="36"/>
                    <a:pt x="42" y="39"/>
                    <a:pt x="42" y="39"/>
                  </a:cubicBezTo>
                  <a:cubicBezTo>
                    <a:pt x="42" y="39"/>
                    <a:pt x="38" y="39"/>
                    <a:pt x="38" y="40"/>
                  </a:cubicBezTo>
                  <a:cubicBezTo>
                    <a:pt x="38" y="41"/>
                    <a:pt x="39" y="43"/>
                    <a:pt x="37" y="43"/>
                  </a:cubicBezTo>
                  <a:cubicBezTo>
                    <a:pt x="36" y="43"/>
                    <a:pt x="34" y="43"/>
                    <a:pt x="32" y="44"/>
                  </a:cubicBezTo>
                  <a:cubicBezTo>
                    <a:pt x="30" y="44"/>
                    <a:pt x="30" y="45"/>
                    <a:pt x="27" y="45"/>
                  </a:cubicBezTo>
                  <a:cubicBezTo>
                    <a:pt x="25" y="45"/>
                    <a:pt x="25" y="46"/>
                    <a:pt x="27" y="47"/>
                  </a:cubicBezTo>
                  <a:cubicBezTo>
                    <a:pt x="29" y="47"/>
                    <a:pt x="33" y="49"/>
                    <a:pt x="33" y="50"/>
                  </a:cubicBezTo>
                  <a:cubicBezTo>
                    <a:pt x="33" y="52"/>
                    <a:pt x="33" y="54"/>
                    <a:pt x="32" y="56"/>
                  </a:cubicBezTo>
                  <a:cubicBezTo>
                    <a:pt x="32" y="57"/>
                    <a:pt x="28" y="56"/>
                    <a:pt x="26" y="56"/>
                  </a:cubicBezTo>
                  <a:cubicBezTo>
                    <a:pt x="24" y="56"/>
                    <a:pt x="20" y="55"/>
                    <a:pt x="18" y="56"/>
                  </a:cubicBezTo>
                  <a:cubicBezTo>
                    <a:pt x="16" y="57"/>
                    <a:pt x="17" y="61"/>
                    <a:pt x="17" y="62"/>
                  </a:cubicBezTo>
                  <a:cubicBezTo>
                    <a:pt x="18" y="64"/>
                    <a:pt x="17" y="65"/>
                    <a:pt x="17" y="66"/>
                  </a:cubicBezTo>
                  <a:cubicBezTo>
                    <a:pt x="16" y="66"/>
                    <a:pt x="16" y="68"/>
                    <a:pt x="17" y="69"/>
                  </a:cubicBezTo>
                  <a:cubicBezTo>
                    <a:pt x="18" y="70"/>
                    <a:pt x="18" y="72"/>
                    <a:pt x="19" y="72"/>
                  </a:cubicBezTo>
                  <a:cubicBezTo>
                    <a:pt x="20" y="72"/>
                    <a:pt x="22" y="71"/>
                    <a:pt x="23" y="72"/>
                  </a:cubicBezTo>
                  <a:cubicBezTo>
                    <a:pt x="24" y="73"/>
                    <a:pt x="25" y="76"/>
                    <a:pt x="25" y="75"/>
                  </a:cubicBezTo>
                  <a:cubicBezTo>
                    <a:pt x="26" y="74"/>
                    <a:pt x="26" y="72"/>
                    <a:pt x="27" y="72"/>
                  </a:cubicBezTo>
                  <a:cubicBezTo>
                    <a:pt x="28" y="73"/>
                    <a:pt x="30" y="72"/>
                    <a:pt x="32" y="72"/>
                  </a:cubicBezTo>
                  <a:cubicBezTo>
                    <a:pt x="33" y="72"/>
                    <a:pt x="34" y="70"/>
                    <a:pt x="36" y="69"/>
                  </a:cubicBezTo>
                  <a:cubicBezTo>
                    <a:pt x="37" y="68"/>
                    <a:pt x="36" y="68"/>
                    <a:pt x="36" y="67"/>
                  </a:cubicBezTo>
                  <a:cubicBezTo>
                    <a:pt x="35" y="66"/>
                    <a:pt x="37" y="64"/>
                    <a:pt x="38" y="63"/>
                  </a:cubicBezTo>
                  <a:cubicBezTo>
                    <a:pt x="39" y="62"/>
                    <a:pt x="42" y="63"/>
                    <a:pt x="42" y="61"/>
                  </a:cubicBezTo>
                  <a:cubicBezTo>
                    <a:pt x="42" y="60"/>
                    <a:pt x="42" y="57"/>
                    <a:pt x="44" y="57"/>
                  </a:cubicBezTo>
                  <a:cubicBezTo>
                    <a:pt x="45" y="58"/>
                    <a:pt x="47" y="59"/>
                    <a:pt x="48" y="59"/>
                  </a:cubicBezTo>
                  <a:cubicBezTo>
                    <a:pt x="49" y="59"/>
                    <a:pt x="52" y="57"/>
                    <a:pt x="52" y="56"/>
                  </a:cubicBezTo>
                  <a:cubicBezTo>
                    <a:pt x="53" y="56"/>
                    <a:pt x="55" y="56"/>
                    <a:pt x="56" y="58"/>
                  </a:cubicBezTo>
                  <a:cubicBezTo>
                    <a:pt x="56" y="60"/>
                    <a:pt x="59" y="62"/>
                    <a:pt x="60" y="62"/>
                  </a:cubicBezTo>
                  <a:cubicBezTo>
                    <a:pt x="60" y="63"/>
                    <a:pt x="65" y="65"/>
                    <a:pt x="65" y="65"/>
                  </a:cubicBezTo>
                  <a:cubicBezTo>
                    <a:pt x="66" y="66"/>
                    <a:pt x="67" y="68"/>
                    <a:pt x="67" y="69"/>
                  </a:cubicBezTo>
                  <a:cubicBezTo>
                    <a:pt x="68" y="71"/>
                    <a:pt x="70" y="73"/>
                    <a:pt x="70" y="71"/>
                  </a:cubicBezTo>
                  <a:cubicBezTo>
                    <a:pt x="70" y="70"/>
                    <a:pt x="68" y="66"/>
                    <a:pt x="69" y="66"/>
                  </a:cubicBezTo>
                  <a:cubicBezTo>
                    <a:pt x="70" y="66"/>
                    <a:pt x="71" y="66"/>
                    <a:pt x="71" y="66"/>
                  </a:cubicBezTo>
                  <a:cubicBezTo>
                    <a:pt x="71" y="66"/>
                    <a:pt x="68" y="63"/>
                    <a:pt x="67" y="62"/>
                  </a:cubicBezTo>
                  <a:cubicBezTo>
                    <a:pt x="66" y="62"/>
                    <a:pt x="64" y="60"/>
                    <a:pt x="63" y="58"/>
                  </a:cubicBezTo>
                  <a:cubicBezTo>
                    <a:pt x="62" y="56"/>
                    <a:pt x="59" y="56"/>
                    <a:pt x="59" y="54"/>
                  </a:cubicBezTo>
                  <a:cubicBezTo>
                    <a:pt x="59" y="52"/>
                    <a:pt x="62" y="53"/>
                    <a:pt x="63" y="55"/>
                  </a:cubicBezTo>
                  <a:cubicBezTo>
                    <a:pt x="64" y="57"/>
                    <a:pt x="68" y="59"/>
                    <a:pt x="69" y="60"/>
                  </a:cubicBezTo>
                  <a:cubicBezTo>
                    <a:pt x="70" y="62"/>
                    <a:pt x="72" y="62"/>
                    <a:pt x="72" y="64"/>
                  </a:cubicBezTo>
                  <a:cubicBezTo>
                    <a:pt x="73" y="66"/>
                    <a:pt x="74" y="68"/>
                    <a:pt x="75" y="69"/>
                  </a:cubicBezTo>
                  <a:cubicBezTo>
                    <a:pt x="76" y="69"/>
                    <a:pt x="76" y="76"/>
                    <a:pt x="77" y="77"/>
                  </a:cubicBezTo>
                  <a:cubicBezTo>
                    <a:pt x="77" y="78"/>
                    <a:pt x="80" y="75"/>
                    <a:pt x="80" y="74"/>
                  </a:cubicBezTo>
                  <a:cubicBezTo>
                    <a:pt x="81" y="73"/>
                    <a:pt x="83" y="73"/>
                    <a:pt x="83" y="71"/>
                  </a:cubicBezTo>
                  <a:cubicBezTo>
                    <a:pt x="83" y="70"/>
                    <a:pt x="81" y="69"/>
                    <a:pt x="80" y="68"/>
                  </a:cubicBezTo>
                  <a:cubicBezTo>
                    <a:pt x="79" y="67"/>
                    <a:pt x="81" y="67"/>
                    <a:pt x="82" y="66"/>
                  </a:cubicBezTo>
                  <a:cubicBezTo>
                    <a:pt x="83" y="65"/>
                    <a:pt x="84" y="64"/>
                    <a:pt x="85" y="65"/>
                  </a:cubicBezTo>
                  <a:cubicBezTo>
                    <a:pt x="85" y="67"/>
                    <a:pt x="85" y="71"/>
                    <a:pt x="86" y="72"/>
                  </a:cubicBezTo>
                  <a:cubicBezTo>
                    <a:pt x="86" y="73"/>
                    <a:pt x="89" y="74"/>
                    <a:pt x="90" y="75"/>
                  </a:cubicBezTo>
                  <a:cubicBezTo>
                    <a:pt x="90" y="76"/>
                    <a:pt x="93" y="77"/>
                    <a:pt x="93" y="76"/>
                  </a:cubicBezTo>
                  <a:cubicBezTo>
                    <a:pt x="94" y="75"/>
                    <a:pt x="96" y="77"/>
                    <a:pt x="97" y="77"/>
                  </a:cubicBezTo>
                  <a:cubicBezTo>
                    <a:pt x="97" y="77"/>
                    <a:pt x="99" y="77"/>
                    <a:pt x="100" y="76"/>
                  </a:cubicBezTo>
                  <a:cubicBezTo>
                    <a:pt x="101" y="76"/>
                    <a:pt x="102" y="75"/>
                    <a:pt x="102" y="77"/>
                  </a:cubicBezTo>
                  <a:cubicBezTo>
                    <a:pt x="102" y="80"/>
                    <a:pt x="102" y="84"/>
                    <a:pt x="100" y="85"/>
                  </a:cubicBezTo>
                  <a:cubicBezTo>
                    <a:pt x="99" y="87"/>
                    <a:pt x="100" y="88"/>
                    <a:pt x="98" y="88"/>
                  </a:cubicBezTo>
                  <a:cubicBezTo>
                    <a:pt x="98" y="88"/>
                    <a:pt x="97" y="88"/>
                    <a:pt x="97" y="88"/>
                  </a:cubicBezTo>
                  <a:cubicBezTo>
                    <a:pt x="96" y="87"/>
                    <a:pt x="95" y="87"/>
                    <a:pt x="95" y="87"/>
                  </a:cubicBezTo>
                  <a:cubicBezTo>
                    <a:pt x="93" y="87"/>
                    <a:pt x="91" y="87"/>
                    <a:pt x="89" y="90"/>
                  </a:cubicBezTo>
                  <a:cubicBezTo>
                    <a:pt x="88" y="92"/>
                    <a:pt x="87" y="92"/>
                    <a:pt x="87" y="91"/>
                  </a:cubicBezTo>
                  <a:cubicBezTo>
                    <a:pt x="87" y="90"/>
                    <a:pt x="91" y="87"/>
                    <a:pt x="90" y="86"/>
                  </a:cubicBezTo>
                  <a:cubicBezTo>
                    <a:pt x="90" y="85"/>
                    <a:pt x="86" y="86"/>
                    <a:pt x="84" y="85"/>
                  </a:cubicBezTo>
                  <a:cubicBezTo>
                    <a:pt x="82" y="85"/>
                    <a:pt x="81" y="84"/>
                    <a:pt x="79" y="83"/>
                  </a:cubicBezTo>
                  <a:cubicBezTo>
                    <a:pt x="78" y="83"/>
                    <a:pt x="77" y="87"/>
                    <a:pt x="76" y="89"/>
                  </a:cubicBezTo>
                  <a:cubicBezTo>
                    <a:pt x="74" y="91"/>
                    <a:pt x="72" y="88"/>
                    <a:pt x="70" y="87"/>
                  </a:cubicBezTo>
                  <a:cubicBezTo>
                    <a:pt x="69" y="87"/>
                    <a:pt x="66" y="85"/>
                    <a:pt x="66" y="85"/>
                  </a:cubicBezTo>
                  <a:cubicBezTo>
                    <a:pt x="66" y="85"/>
                    <a:pt x="63" y="83"/>
                    <a:pt x="62" y="83"/>
                  </a:cubicBezTo>
                  <a:cubicBezTo>
                    <a:pt x="61" y="83"/>
                    <a:pt x="59" y="81"/>
                    <a:pt x="58" y="80"/>
                  </a:cubicBezTo>
                  <a:cubicBezTo>
                    <a:pt x="57" y="80"/>
                    <a:pt x="55" y="79"/>
                    <a:pt x="57" y="78"/>
                  </a:cubicBezTo>
                  <a:cubicBezTo>
                    <a:pt x="58" y="77"/>
                    <a:pt x="61" y="79"/>
                    <a:pt x="59" y="75"/>
                  </a:cubicBezTo>
                  <a:cubicBezTo>
                    <a:pt x="58" y="70"/>
                    <a:pt x="53" y="71"/>
                    <a:pt x="52" y="71"/>
                  </a:cubicBezTo>
                  <a:cubicBezTo>
                    <a:pt x="51" y="72"/>
                    <a:pt x="43" y="71"/>
                    <a:pt x="42" y="71"/>
                  </a:cubicBezTo>
                  <a:cubicBezTo>
                    <a:pt x="42" y="71"/>
                    <a:pt x="37" y="73"/>
                    <a:pt x="35" y="74"/>
                  </a:cubicBezTo>
                  <a:cubicBezTo>
                    <a:pt x="34" y="75"/>
                    <a:pt x="31" y="76"/>
                    <a:pt x="30" y="76"/>
                  </a:cubicBezTo>
                  <a:cubicBezTo>
                    <a:pt x="30" y="77"/>
                    <a:pt x="26" y="75"/>
                    <a:pt x="24" y="76"/>
                  </a:cubicBezTo>
                  <a:cubicBezTo>
                    <a:pt x="22" y="78"/>
                    <a:pt x="20" y="80"/>
                    <a:pt x="20" y="80"/>
                  </a:cubicBezTo>
                  <a:cubicBezTo>
                    <a:pt x="19" y="80"/>
                    <a:pt x="18" y="81"/>
                    <a:pt x="17" y="84"/>
                  </a:cubicBezTo>
                  <a:cubicBezTo>
                    <a:pt x="16" y="87"/>
                    <a:pt x="17" y="90"/>
                    <a:pt x="15" y="91"/>
                  </a:cubicBezTo>
                  <a:cubicBezTo>
                    <a:pt x="13" y="92"/>
                    <a:pt x="9" y="94"/>
                    <a:pt x="8" y="95"/>
                  </a:cubicBezTo>
                  <a:cubicBezTo>
                    <a:pt x="6" y="97"/>
                    <a:pt x="5" y="103"/>
                    <a:pt x="3" y="106"/>
                  </a:cubicBezTo>
                  <a:cubicBezTo>
                    <a:pt x="2" y="109"/>
                    <a:pt x="3" y="111"/>
                    <a:pt x="4" y="113"/>
                  </a:cubicBezTo>
                  <a:cubicBezTo>
                    <a:pt x="4" y="115"/>
                    <a:pt x="5" y="118"/>
                    <a:pt x="3" y="121"/>
                  </a:cubicBezTo>
                  <a:cubicBezTo>
                    <a:pt x="1" y="124"/>
                    <a:pt x="2" y="125"/>
                    <a:pt x="1" y="126"/>
                  </a:cubicBezTo>
                  <a:cubicBezTo>
                    <a:pt x="0" y="126"/>
                    <a:pt x="2" y="127"/>
                    <a:pt x="2" y="129"/>
                  </a:cubicBezTo>
                  <a:cubicBezTo>
                    <a:pt x="2" y="131"/>
                    <a:pt x="0" y="133"/>
                    <a:pt x="4" y="135"/>
                  </a:cubicBezTo>
                  <a:cubicBezTo>
                    <a:pt x="7" y="137"/>
                    <a:pt x="10" y="137"/>
                    <a:pt x="11" y="139"/>
                  </a:cubicBezTo>
                  <a:cubicBezTo>
                    <a:pt x="12" y="142"/>
                    <a:pt x="15" y="148"/>
                    <a:pt x="15" y="148"/>
                  </a:cubicBezTo>
                  <a:cubicBezTo>
                    <a:pt x="15" y="148"/>
                    <a:pt x="18" y="151"/>
                    <a:pt x="20" y="152"/>
                  </a:cubicBezTo>
                  <a:cubicBezTo>
                    <a:pt x="21" y="154"/>
                    <a:pt x="22" y="153"/>
                    <a:pt x="22" y="151"/>
                  </a:cubicBezTo>
                  <a:cubicBezTo>
                    <a:pt x="22" y="150"/>
                    <a:pt x="24" y="150"/>
                    <a:pt x="27" y="150"/>
                  </a:cubicBezTo>
                  <a:cubicBezTo>
                    <a:pt x="29" y="150"/>
                    <a:pt x="31" y="150"/>
                    <a:pt x="33" y="150"/>
                  </a:cubicBezTo>
                  <a:cubicBezTo>
                    <a:pt x="36" y="149"/>
                    <a:pt x="38" y="146"/>
                    <a:pt x="39" y="145"/>
                  </a:cubicBezTo>
                  <a:cubicBezTo>
                    <a:pt x="39" y="145"/>
                    <a:pt x="43" y="144"/>
                    <a:pt x="45" y="146"/>
                  </a:cubicBezTo>
                  <a:cubicBezTo>
                    <a:pt x="47" y="148"/>
                    <a:pt x="47" y="150"/>
                    <a:pt x="48" y="151"/>
                  </a:cubicBezTo>
                  <a:cubicBezTo>
                    <a:pt x="49" y="153"/>
                    <a:pt x="51" y="152"/>
                    <a:pt x="53" y="150"/>
                  </a:cubicBezTo>
                  <a:cubicBezTo>
                    <a:pt x="54" y="149"/>
                    <a:pt x="54" y="149"/>
                    <a:pt x="55" y="151"/>
                  </a:cubicBezTo>
                  <a:cubicBezTo>
                    <a:pt x="57" y="152"/>
                    <a:pt x="58" y="153"/>
                    <a:pt x="56" y="155"/>
                  </a:cubicBezTo>
                  <a:cubicBezTo>
                    <a:pt x="55" y="157"/>
                    <a:pt x="55" y="159"/>
                    <a:pt x="54" y="162"/>
                  </a:cubicBezTo>
                  <a:cubicBezTo>
                    <a:pt x="53" y="165"/>
                    <a:pt x="55" y="165"/>
                    <a:pt x="57" y="166"/>
                  </a:cubicBezTo>
                  <a:cubicBezTo>
                    <a:pt x="59" y="167"/>
                    <a:pt x="60" y="175"/>
                    <a:pt x="61" y="176"/>
                  </a:cubicBezTo>
                  <a:cubicBezTo>
                    <a:pt x="62" y="178"/>
                    <a:pt x="60" y="182"/>
                    <a:pt x="61" y="184"/>
                  </a:cubicBezTo>
                  <a:cubicBezTo>
                    <a:pt x="62" y="186"/>
                    <a:pt x="63" y="187"/>
                    <a:pt x="61" y="189"/>
                  </a:cubicBezTo>
                  <a:cubicBezTo>
                    <a:pt x="60" y="190"/>
                    <a:pt x="58" y="192"/>
                    <a:pt x="58" y="196"/>
                  </a:cubicBezTo>
                  <a:cubicBezTo>
                    <a:pt x="57" y="200"/>
                    <a:pt x="58" y="202"/>
                    <a:pt x="58" y="203"/>
                  </a:cubicBezTo>
                  <a:cubicBezTo>
                    <a:pt x="59" y="204"/>
                    <a:pt x="60" y="208"/>
                    <a:pt x="61" y="209"/>
                  </a:cubicBezTo>
                  <a:cubicBezTo>
                    <a:pt x="62" y="210"/>
                    <a:pt x="64" y="212"/>
                    <a:pt x="64" y="214"/>
                  </a:cubicBezTo>
                  <a:cubicBezTo>
                    <a:pt x="64" y="216"/>
                    <a:pt x="61" y="219"/>
                    <a:pt x="62" y="220"/>
                  </a:cubicBezTo>
                  <a:cubicBezTo>
                    <a:pt x="63" y="221"/>
                    <a:pt x="63" y="222"/>
                    <a:pt x="64" y="224"/>
                  </a:cubicBezTo>
                  <a:cubicBezTo>
                    <a:pt x="66" y="225"/>
                    <a:pt x="66" y="228"/>
                    <a:pt x="66" y="228"/>
                  </a:cubicBezTo>
                  <a:cubicBezTo>
                    <a:pt x="66" y="228"/>
                    <a:pt x="66" y="229"/>
                    <a:pt x="66" y="230"/>
                  </a:cubicBezTo>
                  <a:cubicBezTo>
                    <a:pt x="66" y="232"/>
                    <a:pt x="66" y="233"/>
                    <a:pt x="67" y="234"/>
                  </a:cubicBezTo>
                  <a:cubicBezTo>
                    <a:pt x="69" y="235"/>
                    <a:pt x="70" y="235"/>
                    <a:pt x="70" y="234"/>
                  </a:cubicBezTo>
                  <a:cubicBezTo>
                    <a:pt x="71" y="233"/>
                    <a:pt x="75" y="231"/>
                    <a:pt x="77" y="231"/>
                  </a:cubicBezTo>
                  <a:cubicBezTo>
                    <a:pt x="79" y="231"/>
                    <a:pt x="81" y="231"/>
                    <a:pt x="83" y="230"/>
                  </a:cubicBezTo>
                  <a:cubicBezTo>
                    <a:pt x="85" y="228"/>
                    <a:pt x="89" y="224"/>
                    <a:pt x="90" y="223"/>
                  </a:cubicBezTo>
                  <a:cubicBezTo>
                    <a:pt x="91" y="221"/>
                    <a:pt x="94" y="219"/>
                    <a:pt x="94" y="218"/>
                  </a:cubicBezTo>
                  <a:cubicBezTo>
                    <a:pt x="93" y="216"/>
                    <a:pt x="92" y="214"/>
                    <a:pt x="93" y="214"/>
                  </a:cubicBezTo>
                  <a:cubicBezTo>
                    <a:pt x="94" y="213"/>
                    <a:pt x="98" y="212"/>
                    <a:pt x="98" y="211"/>
                  </a:cubicBezTo>
                  <a:cubicBezTo>
                    <a:pt x="99" y="210"/>
                    <a:pt x="98" y="206"/>
                    <a:pt x="98" y="205"/>
                  </a:cubicBezTo>
                  <a:cubicBezTo>
                    <a:pt x="98" y="204"/>
                    <a:pt x="99" y="202"/>
                    <a:pt x="100" y="200"/>
                  </a:cubicBezTo>
                  <a:cubicBezTo>
                    <a:pt x="101" y="198"/>
                    <a:pt x="104" y="196"/>
                    <a:pt x="105" y="195"/>
                  </a:cubicBezTo>
                  <a:cubicBezTo>
                    <a:pt x="105" y="195"/>
                    <a:pt x="108" y="192"/>
                    <a:pt x="108" y="190"/>
                  </a:cubicBezTo>
                  <a:cubicBezTo>
                    <a:pt x="109" y="187"/>
                    <a:pt x="108" y="184"/>
                    <a:pt x="109" y="183"/>
                  </a:cubicBezTo>
                  <a:cubicBezTo>
                    <a:pt x="109" y="182"/>
                    <a:pt x="109" y="181"/>
                    <a:pt x="108" y="179"/>
                  </a:cubicBezTo>
                  <a:cubicBezTo>
                    <a:pt x="107" y="178"/>
                    <a:pt x="107" y="174"/>
                    <a:pt x="107" y="174"/>
                  </a:cubicBezTo>
                  <a:cubicBezTo>
                    <a:pt x="106" y="173"/>
                    <a:pt x="107" y="168"/>
                    <a:pt x="108" y="168"/>
                  </a:cubicBezTo>
                  <a:cubicBezTo>
                    <a:pt x="109" y="167"/>
                    <a:pt x="111" y="163"/>
                    <a:pt x="112" y="162"/>
                  </a:cubicBezTo>
                  <a:cubicBezTo>
                    <a:pt x="113" y="160"/>
                    <a:pt x="116" y="154"/>
                    <a:pt x="117" y="154"/>
                  </a:cubicBezTo>
                  <a:cubicBezTo>
                    <a:pt x="119" y="153"/>
                    <a:pt x="121" y="150"/>
                    <a:pt x="121" y="149"/>
                  </a:cubicBezTo>
                  <a:cubicBezTo>
                    <a:pt x="121" y="147"/>
                    <a:pt x="125" y="140"/>
                    <a:pt x="125" y="139"/>
                  </a:cubicBezTo>
                  <a:cubicBezTo>
                    <a:pt x="125" y="138"/>
                    <a:pt x="126" y="133"/>
                    <a:pt x="126" y="132"/>
                  </a:cubicBezTo>
                  <a:cubicBezTo>
                    <a:pt x="125" y="131"/>
                    <a:pt x="121" y="134"/>
                    <a:pt x="120" y="134"/>
                  </a:cubicBezTo>
                  <a:cubicBezTo>
                    <a:pt x="119" y="134"/>
                    <a:pt x="118" y="136"/>
                    <a:pt x="116" y="136"/>
                  </a:cubicBezTo>
                  <a:cubicBezTo>
                    <a:pt x="114" y="136"/>
                    <a:pt x="115" y="133"/>
                    <a:pt x="114" y="132"/>
                  </a:cubicBezTo>
                  <a:cubicBezTo>
                    <a:pt x="114" y="131"/>
                    <a:pt x="112" y="127"/>
                    <a:pt x="112" y="126"/>
                  </a:cubicBezTo>
                  <a:cubicBezTo>
                    <a:pt x="111" y="126"/>
                    <a:pt x="110" y="124"/>
                    <a:pt x="109" y="122"/>
                  </a:cubicBezTo>
                  <a:cubicBezTo>
                    <a:pt x="108" y="119"/>
                    <a:pt x="106" y="118"/>
                    <a:pt x="104" y="116"/>
                  </a:cubicBezTo>
                  <a:cubicBezTo>
                    <a:pt x="103" y="114"/>
                    <a:pt x="105" y="109"/>
                    <a:pt x="103" y="106"/>
                  </a:cubicBezTo>
                  <a:cubicBezTo>
                    <a:pt x="102" y="103"/>
                    <a:pt x="101" y="100"/>
                    <a:pt x="100" y="97"/>
                  </a:cubicBezTo>
                  <a:cubicBezTo>
                    <a:pt x="100" y="97"/>
                    <a:pt x="100" y="96"/>
                    <a:pt x="99" y="95"/>
                  </a:cubicBezTo>
                  <a:cubicBezTo>
                    <a:pt x="101" y="95"/>
                    <a:pt x="103" y="94"/>
                    <a:pt x="103" y="95"/>
                  </a:cubicBezTo>
                  <a:cubicBezTo>
                    <a:pt x="103" y="97"/>
                    <a:pt x="105" y="100"/>
                    <a:pt x="105" y="102"/>
                  </a:cubicBezTo>
                  <a:cubicBezTo>
                    <a:pt x="105" y="104"/>
                    <a:pt x="107" y="103"/>
                    <a:pt x="107" y="105"/>
                  </a:cubicBezTo>
                  <a:cubicBezTo>
                    <a:pt x="107" y="107"/>
                    <a:pt x="108" y="112"/>
                    <a:pt x="109" y="112"/>
                  </a:cubicBezTo>
                  <a:cubicBezTo>
                    <a:pt x="109" y="113"/>
                    <a:pt x="112" y="116"/>
                    <a:pt x="112" y="117"/>
                  </a:cubicBezTo>
                  <a:cubicBezTo>
                    <a:pt x="113" y="118"/>
                    <a:pt x="113" y="120"/>
                    <a:pt x="113" y="123"/>
                  </a:cubicBezTo>
                  <a:cubicBezTo>
                    <a:pt x="114" y="126"/>
                    <a:pt x="114" y="129"/>
                    <a:pt x="115" y="130"/>
                  </a:cubicBezTo>
                  <a:cubicBezTo>
                    <a:pt x="116" y="131"/>
                    <a:pt x="120" y="129"/>
                    <a:pt x="120" y="128"/>
                  </a:cubicBezTo>
                  <a:cubicBezTo>
                    <a:pt x="121" y="128"/>
                    <a:pt x="125" y="125"/>
                    <a:pt x="126" y="125"/>
                  </a:cubicBezTo>
                  <a:cubicBezTo>
                    <a:pt x="127" y="124"/>
                    <a:pt x="127" y="123"/>
                    <a:pt x="129" y="122"/>
                  </a:cubicBezTo>
                  <a:cubicBezTo>
                    <a:pt x="131" y="122"/>
                    <a:pt x="132" y="120"/>
                    <a:pt x="133" y="118"/>
                  </a:cubicBezTo>
                  <a:cubicBezTo>
                    <a:pt x="134" y="117"/>
                    <a:pt x="135" y="113"/>
                    <a:pt x="136" y="112"/>
                  </a:cubicBezTo>
                  <a:cubicBezTo>
                    <a:pt x="136" y="111"/>
                    <a:pt x="137" y="110"/>
                    <a:pt x="136" y="108"/>
                  </a:cubicBezTo>
                  <a:cubicBezTo>
                    <a:pt x="136" y="107"/>
                    <a:pt x="134" y="105"/>
                    <a:pt x="133" y="105"/>
                  </a:cubicBezTo>
                  <a:cubicBezTo>
                    <a:pt x="132" y="104"/>
                    <a:pt x="132" y="102"/>
                    <a:pt x="132" y="102"/>
                  </a:cubicBezTo>
                  <a:cubicBezTo>
                    <a:pt x="131" y="102"/>
                    <a:pt x="131" y="103"/>
                    <a:pt x="130" y="104"/>
                  </a:cubicBezTo>
                  <a:cubicBezTo>
                    <a:pt x="129" y="105"/>
                    <a:pt x="128" y="107"/>
                    <a:pt x="127" y="106"/>
                  </a:cubicBezTo>
                  <a:cubicBezTo>
                    <a:pt x="127" y="106"/>
                    <a:pt x="128" y="105"/>
                    <a:pt x="126" y="103"/>
                  </a:cubicBezTo>
                  <a:cubicBezTo>
                    <a:pt x="125" y="102"/>
                    <a:pt x="125" y="101"/>
                    <a:pt x="125" y="100"/>
                  </a:cubicBezTo>
                  <a:cubicBezTo>
                    <a:pt x="125" y="99"/>
                    <a:pt x="122" y="96"/>
                    <a:pt x="122" y="94"/>
                  </a:cubicBezTo>
                  <a:cubicBezTo>
                    <a:pt x="121" y="92"/>
                    <a:pt x="123" y="90"/>
                    <a:pt x="124" y="91"/>
                  </a:cubicBezTo>
                  <a:cubicBezTo>
                    <a:pt x="125" y="93"/>
                    <a:pt x="125" y="96"/>
                    <a:pt x="127" y="97"/>
                  </a:cubicBezTo>
                  <a:cubicBezTo>
                    <a:pt x="128" y="98"/>
                    <a:pt x="129" y="100"/>
                    <a:pt x="130" y="101"/>
                  </a:cubicBezTo>
                  <a:cubicBezTo>
                    <a:pt x="131" y="101"/>
                    <a:pt x="132" y="99"/>
                    <a:pt x="133" y="99"/>
                  </a:cubicBezTo>
                  <a:cubicBezTo>
                    <a:pt x="133" y="99"/>
                    <a:pt x="134" y="103"/>
                    <a:pt x="135" y="103"/>
                  </a:cubicBezTo>
                  <a:cubicBezTo>
                    <a:pt x="136" y="104"/>
                    <a:pt x="139" y="104"/>
                    <a:pt x="139" y="104"/>
                  </a:cubicBezTo>
                  <a:cubicBezTo>
                    <a:pt x="140" y="104"/>
                    <a:pt x="142" y="105"/>
                    <a:pt x="142" y="104"/>
                  </a:cubicBezTo>
                  <a:cubicBezTo>
                    <a:pt x="142" y="103"/>
                    <a:pt x="146" y="101"/>
                    <a:pt x="146" y="101"/>
                  </a:cubicBezTo>
                  <a:cubicBezTo>
                    <a:pt x="146" y="101"/>
                    <a:pt x="146" y="100"/>
                    <a:pt x="146" y="98"/>
                  </a:cubicBezTo>
                  <a:cubicBezTo>
                    <a:pt x="140" y="67"/>
                    <a:pt x="124" y="39"/>
                    <a:pt x="103" y="18"/>
                  </a:cubicBezTo>
                  <a:cubicBezTo>
                    <a:pt x="102" y="18"/>
                    <a:pt x="102" y="18"/>
                    <a:pt x="101" y="17"/>
                  </a:cubicBezTo>
                  <a:cubicBezTo>
                    <a:pt x="99" y="16"/>
                    <a:pt x="99" y="16"/>
                    <a:pt x="99" y="17"/>
                  </a:cubicBezTo>
                  <a:cubicBezTo>
                    <a:pt x="98" y="17"/>
                    <a:pt x="97" y="18"/>
                    <a:pt x="96" y="17"/>
                  </a:cubicBezTo>
                  <a:cubicBezTo>
                    <a:pt x="96" y="15"/>
                    <a:pt x="96" y="15"/>
                    <a:pt x="95" y="14"/>
                  </a:cubicBezTo>
                  <a:cubicBezTo>
                    <a:pt x="94" y="13"/>
                    <a:pt x="95" y="13"/>
                    <a:pt x="96" y="13"/>
                  </a:cubicBezTo>
                  <a:cubicBezTo>
                    <a:pt x="97" y="14"/>
                    <a:pt x="98" y="14"/>
                    <a:pt x="99" y="14"/>
                  </a:cubicBezTo>
                  <a:cubicBezTo>
                    <a:pt x="95" y="11"/>
                    <a:pt x="92" y="8"/>
                    <a:pt x="88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6" y="5"/>
                    <a:pt x="78" y="0"/>
                    <a:pt x="74" y="1"/>
                  </a:cubicBezTo>
                  <a:close/>
                  <a:moveTo>
                    <a:pt x="99" y="159"/>
                  </a:moveTo>
                  <a:cubicBezTo>
                    <a:pt x="100" y="160"/>
                    <a:pt x="98" y="165"/>
                    <a:pt x="96" y="165"/>
                  </a:cubicBezTo>
                  <a:cubicBezTo>
                    <a:pt x="95" y="165"/>
                    <a:pt x="96" y="160"/>
                    <a:pt x="96" y="159"/>
                  </a:cubicBezTo>
                  <a:cubicBezTo>
                    <a:pt x="97" y="158"/>
                    <a:pt x="99" y="158"/>
                    <a:pt x="99" y="159"/>
                  </a:cubicBezTo>
                  <a:close/>
                  <a:moveTo>
                    <a:pt x="118" y="56"/>
                  </a:moveTo>
                  <a:cubicBezTo>
                    <a:pt x="119" y="55"/>
                    <a:pt x="121" y="57"/>
                    <a:pt x="122" y="56"/>
                  </a:cubicBezTo>
                  <a:cubicBezTo>
                    <a:pt x="123" y="56"/>
                    <a:pt x="124" y="55"/>
                    <a:pt x="124" y="54"/>
                  </a:cubicBezTo>
                  <a:cubicBezTo>
                    <a:pt x="125" y="54"/>
                    <a:pt x="127" y="55"/>
                    <a:pt x="127" y="56"/>
                  </a:cubicBezTo>
                  <a:cubicBezTo>
                    <a:pt x="128" y="57"/>
                    <a:pt x="129" y="59"/>
                    <a:pt x="129" y="60"/>
                  </a:cubicBezTo>
                  <a:cubicBezTo>
                    <a:pt x="128" y="60"/>
                    <a:pt x="126" y="60"/>
                    <a:pt x="126" y="59"/>
                  </a:cubicBezTo>
                  <a:cubicBezTo>
                    <a:pt x="125" y="58"/>
                    <a:pt x="123" y="59"/>
                    <a:pt x="123" y="61"/>
                  </a:cubicBezTo>
                  <a:cubicBezTo>
                    <a:pt x="123" y="63"/>
                    <a:pt x="124" y="62"/>
                    <a:pt x="124" y="62"/>
                  </a:cubicBezTo>
                  <a:cubicBezTo>
                    <a:pt x="125" y="63"/>
                    <a:pt x="125" y="64"/>
                    <a:pt x="126" y="66"/>
                  </a:cubicBezTo>
                  <a:cubicBezTo>
                    <a:pt x="126" y="67"/>
                    <a:pt x="127" y="66"/>
                    <a:pt x="128" y="67"/>
                  </a:cubicBezTo>
                  <a:cubicBezTo>
                    <a:pt x="128" y="68"/>
                    <a:pt x="126" y="69"/>
                    <a:pt x="127" y="70"/>
                  </a:cubicBezTo>
                  <a:cubicBezTo>
                    <a:pt x="128" y="72"/>
                    <a:pt x="129" y="76"/>
                    <a:pt x="129" y="77"/>
                  </a:cubicBezTo>
                  <a:cubicBezTo>
                    <a:pt x="129" y="78"/>
                    <a:pt x="127" y="78"/>
                    <a:pt x="126" y="78"/>
                  </a:cubicBezTo>
                  <a:cubicBezTo>
                    <a:pt x="125" y="78"/>
                    <a:pt x="122" y="76"/>
                    <a:pt x="122" y="76"/>
                  </a:cubicBezTo>
                  <a:cubicBezTo>
                    <a:pt x="121" y="75"/>
                    <a:pt x="120" y="71"/>
                    <a:pt x="121" y="71"/>
                  </a:cubicBezTo>
                  <a:cubicBezTo>
                    <a:pt x="122" y="71"/>
                    <a:pt x="122" y="71"/>
                    <a:pt x="124" y="69"/>
                  </a:cubicBezTo>
                  <a:cubicBezTo>
                    <a:pt x="125" y="68"/>
                    <a:pt x="122" y="67"/>
                    <a:pt x="121" y="66"/>
                  </a:cubicBezTo>
                  <a:cubicBezTo>
                    <a:pt x="120" y="66"/>
                    <a:pt x="118" y="62"/>
                    <a:pt x="117" y="60"/>
                  </a:cubicBezTo>
                  <a:cubicBezTo>
                    <a:pt x="117" y="59"/>
                    <a:pt x="117" y="57"/>
                    <a:pt x="118" y="56"/>
                  </a:cubicBezTo>
                  <a:close/>
                  <a:moveTo>
                    <a:pt x="94" y="25"/>
                  </a:moveTo>
                  <a:cubicBezTo>
                    <a:pt x="93" y="26"/>
                    <a:pt x="89" y="24"/>
                    <a:pt x="89" y="23"/>
                  </a:cubicBezTo>
                  <a:cubicBezTo>
                    <a:pt x="90" y="20"/>
                    <a:pt x="94" y="24"/>
                    <a:pt x="94" y="25"/>
                  </a:cubicBezTo>
                  <a:close/>
                  <a:moveTo>
                    <a:pt x="91" y="54"/>
                  </a:moveTo>
                  <a:cubicBezTo>
                    <a:pt x="92" y="53"/>
                    <a:pt x="93" y="53"/>
                    <a:pt x="94" y="53"/>
                  </a:cubicBezTo>
                  <a:cubicBezTo>
                    <a:pt x="95" y="53"/>
                    <a:pt x="97" y="57"/>
                    <a:pt x="97" y="58"/>
                  </a:cubicBezTo>
                  <a:cubicBezTo>
                    <a:pt x="98" y="59"/>
                    <a:pt x="99" y="57"/>
                    <a:pt x="99" y="57"/>
                  </a:cubicBezTo>
                  <a:cubicBezTo>
                    <a:pt x="100" y="57"/>
                    <a:pt x="101" y="56"/>
                    <a:pt x="101" y="55"/>
                  </a:cubicBezTo>
                  <a:cubicBezTo>
                    <a:pt x="101" y="54"/>
                    <a:pt x="102" y="54"/>
                    <a:pt x="103" y="54"/>
                  </a:cubicBezTo>
                  <a:cubicBezTo>
                    <a:pt x="105" y="54"/>
                    <a:pt x="104" y="55"/>
                    <a:pt x="103" y="55"/>
                  </a:cubicBezTo>
                  <a:cubicBezTo>
                    <a:pt x="102" y="56"/>
                    <a:pt x="102" y="57"/>
                    <a:pt x="104" y="57"/>
                  </a:cubicBezTo>
                  <a:cubicBezTo>
                    <a:pt x="106" y="58"/>
                    <a:pt x="107" y="60"/>
                    <a:pt x="109" y="62"/>
                  </a:cubicBezTo>
                  <a:cubicBezTo>
                    <a:pt x="111" y="63"/>
                    <a:pt x="111" y="66"/>
                    <a:pt x="110" y="66"/>
                  </a:cubicBezTo>
                  <a:cubicBezTo>
                    <a:pt x="109" y="67"/>
                    <a:pt x="106" y="67"/>
                    <a:pt x="105" y="66"/>
                  </a:cubicBezTo>
                  <a:cubicBezTo>
                    <a:pt x="104" y="66"/>
                    <a:pt x="102" y="64"/>
                    <a:pt x="100" y="64"/>
                  </a:cubicBezTo>
                  <a:cubicBezTo>
                    <a:pt x="98" y="63"/>
                    <a:pt x="96" y="63"/>
                    <a:pt x="95" y="64"/>
                  </a:cubicBezTo>
                  <a:cubicBezTo>
                    <a:pt x="95" y="66"/>
                    <a:pt x="92" y="65"/>
                    <a:pt x="91" y="65"/>
                  </a:cubicBezTo>
                  <a:cubicBezTo>
                    <a:pt x="90" y="65"/>
                    <a:pt x="89" y="67"/>
                    <a:pt x="88" y="66"/>
                  </a:cubicBezTo>
                  <a:cubicBezTo>
                    <a:pt x="88" y="66"/>
                    <a:pt x="89" y="62"/>
                    <a:pt x="88" y="62"/>
                  </a:cubicBezTo>
                  <a:cubicBezTo>
                    <a:pt x="87" y="62"/>
                    <a:pt x="88" y="59"/>
                    <a:pt x="89" y="59"/>
                  </a:cubicBezTo>
                  <a:cubicBezTo>
                    <a:pt x="90" y="58"/>
                    <a:pt x="91" y="56"/>
                    <a:pt x="91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auto">
            <a:xfrm>
              <a:off x="3342" y="938"/>
              <a:ext cx="21" cy="28"/>
            </a:xfrm>
            <a:custGeom>
              <a:avLst/>
              <a:gdLst>
                <a:gd name="T0" fmla="*/ 1 w 3"/>
                <a:gd name="T1" fmla="*/ 4 h 4"/>
                <a:gd name="T2" fmla="*/ 3 w 3"/>
                <a:gd name="T3" fmla="*/ 4 h 4"/>
                <a:gd name="T4" fmla="*/ 1 w 3"/>
                <a:gd name="T5" fmla="*/ 2 h 4"/>
                <a:gd name="T6" fmla="*/ 0 w 3"/>
                <a:gd name="T7" fmla="*/ 0 h 4"/>
                <a:gd name="T8" fmla="*/ 0 w 3"/>
                <a:gd name="T9" fmla="*/ 0 h 4"/>
                <a:gd name="T10" fmla="*/ 0 w 3"/>
                <a:gd name="T11" fmla="*/ 1 h 4"/>
                <a:gd name="T12" fmla="*/ 1 w 3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1" y="4"/>
                    <a:pt x="1" y="4"/>
                    <a:pt x="3" y="4"/>
                  </a:cubicBezTo>
                  <a:cubicBezTo>
                    <a:pt x="2" y="4"/>
                    <a:pt x="1" y="2"/>
                    <a:pt x="1" y="2"/>
                  </a:cubicBezTo>
                  <a:cubicBezTo>
                    <a:pt x="1" y="2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3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sp>
        <p:nvSpPr>
          <p:cNvPr id="34" name="Arc 33"/>
          <p:cNvSpPr/>
          <p:nvPr/>
        </p:nvSpPr>
        <p:spPr>
          <a:xfrm>
            <a:off x="4357914" y="2521638"/>
            <a:ext cx="3476171" cy="3474720"/>
          </a:xfrm>
          <a:prstGeom prst="arc">
            <a:avLst>
              <a:gd name="adj1" fmla="val 10800897"/>
              <a:gd name="adj2" fmla="val 14394947"/>
            </a:avLst>
          </a:prstGeom>
          <a:ln w="114300" cap="rnd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2" name="Arc 41"/>
          <p:cNvSpPr/>
          <p:nvPr/>
        </p:nvSpPr>
        <p:spPr>
          <a:xfrm rot="5400000">
            <a:off x="4357914" y="2521638"/>
            <a:ext cx="3476171" cy="3474720"/>
          </a:xfrm>
          <a:prstGeom prst="arc">
            <a:avLst>
              <a:gd name="adj1" fmla="val 9190192"/>
              <a:gd name="adj2" fmla="val 12546103"/>
            </a:avLst>
          </a:prstGeom>
          <a:ln w="114300" cap="rnd">
            <a:solidFill>
              <a:schemeClr val="accent2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3" name="Arc 42"/>
          <p:cNvSpPr/>
          <p:nvPr/>
        </p:nvSpPr>
        <p:spPr>
          <a:xfrm rot="8100000">
            <a:off x="4357914" y="2521638"/>
            <a:ext cx="3476171" cy="3474720"/>
          </a:xfrm>
          <a:prstGeom prst="arc">
            <a:avLst>
              <a:gd name="adj1" fmla="val 9824177"/>
              <a:gd name="adj2" fmla="val 13510334"/>
            </a:avLst>
          </a:prstGeom>
          <a:ln w="114300" cap="rnd">
            <a:solidFill>
              <a:schemeClr val="accent3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4" name="Oval 43"/>
          <p:cNvSpPr>
            <a:spLocks noChangeAspect="1"/>
          </p:cNvSpPr>
          <p:nvPr/>
        </p:nvSpPr>
        <p:spPr>
          <a:xfrm>
            <a:off x="4282077" y="4182798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5" name="Oval 44"/>
          <p:cNvSpPr>
            <a:spLocks noChangeAspect="1"/>
          </p:cNvSpPr>
          <p:nvPr/>
        </p:nvSpPr>
        <p:spPr>
          <a:xfrm>
            <a:off x="5175729" y="2667694"/>
            <a:ext cx="152400" cy="1524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7" name="Oval 46"/>
          <p:cNvSpPr>
            <a:spLocks noChangeAspect="1"/>
          </p:cNvSpPr>
          <p:nvPr/>
        </p:nvSpPr>
        <p:spPr>
          <a:xfrm>
            <a:off x="6859280" y="2675576"/>
            <a:ext cx="152400" cy="152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Oval 47"/>
          <p:cNvSpPr>
            <a:spLocks noChangeAspect="1"/>
          </p:cNvSpPr>
          <p:nvPr/>
        </p:nvSpPr>
        <p:spPr>
          <a:xfrm>
            <a:off x="7754783" y="4182798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50" name="Rectangle 49"/>
          <p:cNvSpPr/>
          <p:nvPr/>
        </p:nvSpPr>
        <p:spPr>
          <a:xfrm>
            <a:off x="381683" y="3974281"/>
            <a:ext cx="2658536" cy="6573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89000"/>
              </a:lnSpc>
            </a:pPr>
            <a:r>
              <a:rPr lang="en-US" sz="2400" dirty="0">
                <a:latin typeface="Myriad Pro" panose="020B0503030403020204" pitchFamily="34" charset="0"/>
              </a:rPr>
              <a:t>Marketing </a:t>
            </a:r>
            <a:br>
              <a:rPr lang="en-US" sz="2400" dirty="0">
                <a:latin typeface="Myriad Pro" panose="020B0503030403020204" pitchFamily="34" charset="0"/>
              </a:rPr>
            </a:br>
            <a:r>
              <a:rPr lang="en-US" sz="2400" dirty="0">
                <a:latin typeface="Myriad Pro" panose="020B0503030403020204" pitchFamily="34" charset="0"/>
              </a:rPr>
              <a:t>driven</a:t>
            </a:r>
          </a:p>
        </p:txBody>
      </p:sp>
      <p:sp>
        <p:nvSpPr>
          <p:cNvPr id="82" name="Rectangle 81"/>
          <p:cNvSpPr/>
          <p:nvPr/>
        </p:nvSpPr>
        <p:spPr>
          <a:xfrm>
            <a:off x="2881530" y="1867466"/>
            <a:ext cx="1174784" cy="6573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89000"/>
              </a:lnSpc>
            </a:pPr>
            <a:r>
              <a:rPr lang="en-US" sz="2400" dirty="0">
                <a:latin typeface="Myriad Pro" panose="020B0503030403020204" pitchFamily="34" charset="0"/>
              </a:rPr>
              <a:t>Sales driven</a:t>
            </a:r>
          </a:p>
        </p:txBody>
      </p:sp>
      <p:sp>
        <p:nvSpPr>
          <p:cNvPr id="156" name="Rectangle 155"/>
          <p:cNvSpPr/>
          <p:nvPr/>
        </p:nvSpPr>
        <p:spPr>
          <a:xfrm>
            <a:off x="9115441" y="3892896"/>
            <a:ext cx="2595911" cy="6573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89000"/>
              </a:lnSpc>
            </a:pPr>
            <a:r>
              <a:rPr lang="en-US" sz="2400" dirty="0">
                <a:latin typeface="Myriad Pro" panose="020B0503030403020204" pitchFamily="34" charset="0"/>
              </a:rPr>
              <a:t>Project / client</a:t>
            </a:r>
            <a:br>
              <a:rPr lang="en-US" sz="2400" dirty="0">
                <a:latin typeface="Myriad Pro" panose="020B0503030403020204" pitchFamily="34" charset="0"/>
              </a:rPr>
            </a:br>
            <a:r>
              <a:rPr lang="en-US" sz="2400" dirty="0">
                <a:latin typeface="Myriad Pro" panose="020B0503030403020204" pitchFamily="34" charset="0"/>
              </a:rPr>
              <a:t>driven</a:t>
            </a:r>
          </a:p>
        </p:txBody>
      </p:sp>
      <p:sp>
        <p:nvSpPr>
          <p:cNvPr id="157" name="Rectangle 156"/>
          <p:cNvSpPr/>
          <p:nvPr/>
        </p:nvSpPr>
        <p:spPr>
          <a:xfrm>
            <a:off x="8120704" y="1867466"/>
            <a:ext cx="1573306" cy="6573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89000"/>
              </a:lnSpc>
            </a:pPr>
            <a:r>
              <a:rPr lang="en-US" sz="2400" dirty="0">
                <a:latin typeface="Myriad Pro" panose="020B0503030403020204" pitchFamily="34" charset="0"/>
              </a:rPr>
              <a:t>Fabrication driven</a:t>
            </a:r>
          </a:p>
        </p:txBody>
      </p:sp>
      <p:sp>
        <p:nvSpPr>
          <p:cNvPr id="84" name="Titel 1">
            <a:extLst>
              <a:ext uri="{FF2B5EF4-FFF2-40B4-BE49-F238E27FC236}">
                <a16:creationId xmlns:a16="http://schemas.microsoft.com/office/drawing/2014/main" id="{25DFE096-9AF7-4F28-AAE7-8AE549D949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dirty="0">
                <a:latin typeface="Myriad Pro Light" panose="020B0603030403020204" pitchFamily="34" charset="0"/>
              </a:rPr>
              <a:t>BIM </a:t>
            </a:r>
            <a:r>
              <a:rPr lang="nl-NL" dirty="0" err="1">
                <a:latin typeface="Myriad Pro Light" panose="020B0603030403020204" pitchFamily="34" charset="0"/>
              </a:rPr>
              <a:t>Implementation</a:t>
            </a:r>
            <a:r>
              <a:rPr lang="nl-NL" dirty="0">
                <a:latin typeface="Myriad Pro Light" panose="020B0603030403020204" pitchFamily="34" charset="0"/>
              </a:rPr>
              <a:t> </a:t>
            </a:r>
            <a:r>
              <a:rPr lang="nl-NL" dirty="0" err="1">
                <a:latin typeface="Myriad Pro Light" panose="020B0603030403020204" pitchFamily="34" charset="0"/>
              </a:rPr>
              <a:t>strategies</a:t>
            </a:r>
            <a:endParaRPr lang="en-GB" dirty="0">
              <a:latin typeface="Myriad Pro Light" panose="020B0603030403020204" pitchFamily="34" charset="0"/>
            </a:endParaRPr>
          </a:p>
        </p:txBody>
      </p:sp>
      <p:sp>
        <p:nvSpPr>
          <p:cNvPr id="87" name="Oval 7">
            <a:extLst>
              <a:ext uri="{FF2B5EF4-FFF2-40B4-BE49-F238E27FC236}">
                <a16:creationId xmlns:a16="http://schemas.microsoft.com/office/drawing/2014/main" id="{94DA2694-AD68-491B-8B46-F75BE920D7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3199" y="3777173"/>
            <a:ext cx="966792" cy="971549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EF7EC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20">
            <a:extLst>
              <a:ext uri="{FF2B5EF4-FFF2-40B4-BE49-F238E27FC236}">
                <a16:creationId xmlns:a16="http://schemas.microsoft.com/office/drawing/2014/main" id="{09702BB5-3951-42E1-AF23-DB26AD653186}"/>
              </a:ext>
            </a:extLst>
          </p:cNvPr>
          <p:cNvSpPr>
            <a:spLocks noEditPoints="1"/>
          </p:cNvSpPr>
          <p:nvPr/>
        </p:nvSpPr>
        <p:spPr bwMode="auto">
          <a:xfrm>
            <a:off x="3360919" y="4001377"/>
            <a:ext cx="711352" cy="521518"/>
          </a:xfrm>
          <a:custGeom>
            <a:avLst/>
            <a:gdLst>
              <a:gd name="T0" fmla="*/ 461 w 782"/>
              <a:gd name="T1" fmla="*/ 81 h 570"/>
              <a:gd name="T2" fmla="*/ 450 w 782"/>
              <a:gd name="T3" fmla="*/ 76 h 570"/>
              <a:gd name="T4" fmla="*/ 43 w 782"/>
              <a:gd name="T5" fmla="*/ 177 h 570"/>
              <a:gd name="T6" fmla="*/ 38 w 782"/>
              <a:gd name="T7" fmla="*/ 179 h 570"/>
              <a:gd name="T8" fmla="*/ 36 w 782"/>
              <a:gd name="T9" fmla="*/ 205 h 570"/>
              <a:gd name="T10" fmla="*/ 36 w 782"/>
              <a:gd name="T11" fmla="*/ 343 h 570"/>
              <a:gd name="T12" fmla="*/ 38 w 782"/>
              <a:gd name="T13" fmla="*/ 365 h 570"/>
              <a:gd name="T14" fmla="*/ 43 w 782"/>
              <a:gd name="T15" fmla="*/ 367 h 570"/>
              <a:gd name="T16" fmla="*/ 157 w 782"/>
              <a:gd name="T17" fmla="*/ 566 h 570"/>
              <a:gd name="T18" fmla="*/ 256 w 782"/>
              <a:gd name="T19" fmla="*/ 570 h 570"/>
              <a:gd name="T20" fmla="*/ 271 w 782"/>
              <a:gd name="T21" fmla="*/ 525 h 570"/>
              <a:gd name="T22" fmla="*/ 227 w 782"/>
              <a:gd name="T23" fmla="*/ 476 h 570"/>
              <a:gd name="T24" fmla="*/ 221 w 782"/>
              <a:gd name="T25" fmla="*/ 409 h 570"/>
              <a:gd name="T26" fmla="*/ 188 w 782"/>
              <a:gd name="T27" fmla="*/ 367 h 570"/>
              <a:gd name="T28" fmla="*/ 192 w 782"/>
              <a:gd name="T29" fmla="*/ 367 h 570"/>
              <a:gd name="T30" fmla="*/ 454 w 782"/>
              <a:gd name="T31" fmla="*/ 470 h 570"/>
              <a:gd name="T32" fmla="*/ 461 w 782"/>
              <a:gd name="T33" fmla="*/ 463 h 570"/>
              <a:gd name="T34" fmla="*/ 498 w 782"/>
              <a:gd name="T35" fmla="*/ 274 h 570"/>
              <a:gd name="T36" fmla="*/ 14 w 782"/>
              <a:gd name="T37" fmla="*/ 274 h 570"/>
              <a:gd name="T38" fmla="*/ 36 w 782"/>
              <a:gd name="T39" fmla="*/ 328 h 570"/>
              <a:gd name="T40" fmla="*/ 197 w 782"/>
              <a:gd name="T41" fmla="*/ 402 h 570"/>
              <a:gd name="T42" fmla="*/ 211 w 782"/>
              <a:gd name="T43" fmla="*/ 446 h 570"/>
              <a:gd name="T44" fmla="*/ 237 w 782"/>
              <a:gd name="T45" fmla="*/ 507 h 570"/>
              <a:gd name="T46" fmla="*/ 260 w 782"/>
              <a:gd name="T47" fmla="*/ 551 h 570"/>
              <a:gd name="T48" fmla="*/ 168 w 782"/>
              <a:gd name="T49" fmla="*/ 556 h 570"/>
              <a:gd name="T50" fmla="*/ 172 w 782"/>
              <a:gd name="T51" fmla="*/ 367 h 570"/>
              <a:gd name="T52" fmla="*/ 447 w 782"/>
              <a:gd name="T53" fmla="*/ 447 h 570"/>
              <a:gd name="T54" fmla="*/ 50 w 782"/>
              <a:gd name="T55" fmla="*/ 353 h 570"/>
              <a:gd name="T56" fmla="*/ 192 w 782"/>
              <a:gd name="T57" fmla="*/ 191 h 570"/>
              <a:gd name="T58" fmla="*/ 447 w 782"/>
              <a:gd name="T59" fmla="*/ 97 h 570"/>
              <a:gd name="T60" fmla="*/ 461 w 782"/>
              <a:gd name="T61" fmla="*/ 328 h 570"/>
              <a:gd name="T62" fmla="*/ 484 w 782"/>
              <a:gd name="T63" fmla="*/ 274 h 570"/>
              <a:gd name="T64" fmla="*/ 624 w 782"/>
              <a:gd name="T65" fmla="*/ 277 h 570"/>
              <a:gd name="T66" fmla="*/ 564 w 782"/>
              <a:gd name="T67" fmla="*/ 417 h 570"/>
              <a:gd name="T68" fmla="*/ 559 w 782"/>
              <a:gd name="T69" fmla="*/ 405 h 570"/>
              <a:gd name="T70" fmla="*/ 560 w 782"/>
              <a:gd name="T71" fmla="*/ 148 h 570"/>
              <a:gd name="T72" fmla="*/ 570 w 782"/>
              <a:gd name="T73" fmla="*/ 139 h 570"/>
              <a:gd name="T74" fmla="*/ 703 w 782"/>
              <a:gd name="T75" fmla="*/ 277 h 570"/>
              <a:gd name="T76" fmla="*/ 617 w 782"/>
              <a:gd name="T77" fmla="*/ 485 h 570"/>
              <a:gd name="T78" fmla="*/ 612 w 782"/>
              <a:gd name="T79" fmla="*/ 474 h 570"/>
              <a:gd name="T80" fmla="*/ 613 w 782"/>
              <a:gd name="T81" fmla="*/ 80 h 570"/>
              <a:gd name="T82" fmla="*/ 623 w 782"/>
              <a:gd name="T83" fmla="*/ 71 h 570"/>
              <a:gd name="T84" fmla="*/ 782 w 782"/>
              <a:gd name="T85" fmla="*/ 277 h 570"/>
              <a:gd name="T86" fmla="*/ 669 w 782"/>
              <a:gd name="T87" fmla="*/ 554 h 570"/>
              <a:gd name="T88" fmla="*/ 664 w 782"/>
              <a:gd name="T89" fmla="*/ 542 h 570"/>
              <a:gd name="T90" fmla="*/ 665 w 782"/>
              <a:gd name="T91" fmla="*/ 12 h 570"/>
              <a:gd name="T92" fmla="*/ 676 w 782"/>
              <a:gd name="T93" fmla="*/ 3 h 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82" h="570">
                <a:moveTo>
                  <a:pt x="461" y="205"/>
                </a:moveTo>
                <a:cubicBezTo>
                  <a:pt x="461" y="81"/>
                  <a:pt x="461" y="81"/>
                  <a:pt x="461" y="81"/>
                </a:cubicBezTo>
                <a:cubicBezTo>
                  <a:pt x="461" y="78"/>
                  <a:pt x="460" y="76"/>
                  <a:pt x="457" y="75"/>
                </a:cubicBezTo>
                <a:cubicBezTo>
                  <a:pt x="455" y="74"/>
                  <a:pt x="452" y="74"/>
                  <a:pt x="450" y="76"/>
                </a:cubicBezTo>
                <a:cubicBezTo>
                  <a:pt x="369" y="151"/>
                  <a:pt x="264" y="177"/>
                  <a:pt x="193" y="177"/>
                </a:cubicBezTo>
                <a:cubicBezTo>
                  <a:pt x="43" y="177"/>
                  <a:pt x="43" y="177"/>
                  <a:pt x="43" y="177"/>
                </a:cubicBezTo>
                <a:cubicBezTo>
                  <a:pt x="43" y="177"/>
                  <a:pt x="43" y="177"/>
                  <a:pt x="43" y="177"/>
                </a:cubicBezTo>
                <a:cubicBezTo>
                  <a:pt x="41" y="177"/>
                  <a:pt x="40" y="178"/>
                  <a:pt x="38" y="179"/>
                </a:cubicBezTo>
                <a:cubicBezTo>
                  <a:pt x="37" y="180"/>
                  <a:pt x="36" y="182"/>
                  <a:pt x="36" y="184"/>
                </a:cubicBezTo>
                <a:cubicBezTo>
                  <a:pt x="36" y="205"/>
                  <a:pt x="36" y="205"/>
                  <a:pt x="36" y="205"/>
                </a:cubicBezTo>
                <a:cubicBezTo>
                  <a:pt x="15" y="211"/>
                  <a:pt x="0" y="239"/>
                  <a:pt x="0" y="274"/>
                </a:cubicBezTo>
                <a:cubicBezTo>
                  <a:pt x="0" y="310"/>
                  <a:pt x="15" y="338"/>
                  <a:pt x="36" y="343"/>
                </a:cubicBezTo>
                <a:cubicBezTo>
                  <a:pt x="36" y="360"/>
                  <a:pt x="36" y="360"/>
                  <a:pt x="36" y="360"/>
                </a:cubicBezTo>
                <a:cubicBezTo>
                  <a:pt x="36" y="362"/>
                  <a:pt x="37" y="364"/>
                  <a:pt x="38" y="365"/>
                </a:cubicBezTo>
                <a:cubicBezTo>
                  <a:pt x="40" y="366"/>
                  <a:pt x="41" y="367"/>
                  <a:pt x="43" y="367"/>
                </a:cubicBezTo>
                <a:cubicBezTo>
                  <a:pt x="43" y="367"/>
                  <a:pt x="43" y="367"/>
                  <a:pt x="43" y="367"/>
                </a:cubicBezTo>
                <a:cubicBezTo>
                  <a:pt x="79" y="367"/>
                  <a:pt x="79" y="367"/>
                  <a:pt x="79" y="367"/>
                </a:cubicBezTo>
                <a:cubicBezTo>
                  <a:pt x="157" y="566"/>
                  <a:pt x="157" y="566"/>
                  <a:pt x="157" y="566"/>
                </a:cubicBezTo>
                <a:cubicBezTo>
                  <a:pt x="158" y="568"/>
                  <a:pt x="161" y="570"/>
                  <a:pt x="164" y="570"/>
                </a:cubicBezTo>
                <a:cubicBezTo>
                  <a:pt x="256" y="570"/>
                  <a:pt x="256" y="570"/>
                  <a:pt x="256" y="570"/>
                </a:cubicBezTo>
                <a:cubicBezTo>
                  <a:pt x="262" y="570"/>
                  <a:pt x="267" y="567"/>
                  <a:pt x="271" y="561"/>
                </a:cubicBezTo>
                <a:cubicBezTo>
                  <a:pt x="275" y="553"/>
                  <a:pt x="278" y="539"/>
                  <a:pt x="271" y="525"/>
                </a:cubicBezTo>
                <a:cubicBezTo>
                  <a:pt x="264" y="510"/>
                  <a:pt x="254" y="502"/>
                  <a:pt x="246" y="496"/>
                </a:cubicBezTo>
                <a:cubicBezTo>
                  <a:pt x="238" y="490"/>
                  <a:pt x="232" y="485"/>
                  <a:pt x="227" y="476"/>
                </a:cubicBezTo>
                <a:cubicBezTo>
                  <a:pt x="222" y="467"/>
                  <a:pt x="223" y="458"/>
                  <a:pt x="225" y="447"/>
                </a:cubicBezTo>
                <a:cubicBezTo>
                  <a:pt x="226" y="436"/>
                  <a:pt x="228" y="423"/>
                  <a:pt x="221" y="409"/>
                </a:cubicBezTo>
                <a:cubicBezTo>
                  <a:pt x="216" y="398"/>
                  <a:pt x="210" y="394"/>
                  <a:pt x="205" y="390"/>
                </a:cubicBezTo>
                <a:cubicBezTo>
                  <a:pt x="200" y="386"/>
                  <a:pt x="195" y="383"/>
                  <a:pt x="188" y="367"/>
                </a:cubicBezTo>
                <a:cubicBezTo>
                  <a:pt x="192" y="367"/>
                  <a:pt x="192" y="367"/>
                  <a:pt x="192" y="367"/>
                </a:cubicBezTo>
                <a:cubicBezTo>
                  <a:pt x="192" y="367"/>
                  <a:pt x="192" y="367"/>
                  <a:pt x="192" y="367"/>
                </a:cubicBezTo>
                <a:cubicBezTo>
                  <a:pt x="264" y="367"/>
                  <a:pt x="369" y="393"/>
                  <a:pt x="450" y="468"/>
                </a:cubicBezTo>
                <a:cubicBezTo>
                  <a:pt x="451" y="469"/>
                  <a:pt x="453" y="470"/>
                  <a:pt x="454" y="470"/>
                </a:cubicBezTo>
                <a:cubicBezTo>
                  <a:pt x="455" y="470"/>
                  <a:pt x="456" y="470"/>
                  <a:pt x="457" y="469"/>
                </a:cubicBezTo>
                <a:cubicBezTo>
                  <a:pt x="460" y="468"/>
                  <a:pt x="461" y="466"/>
                  <a:pt x="461" y="463"/>
                </a:cubicBezTo>
                <a:cubicBezTo>
                  <a:pt x="461" y="343"/>
                  <a:pt x="461" y="343"/>
                  <a:pt x="461" y="343"/>
                </a:cubicBezTo>
                <a:cubicBezTo>
                  <a:pt x="482" y="338"/>
                  <a:pt x="498" y="310"/>
                  <a:pt x="498" y="274"/>
                </a:cubicBezTo>
                <a:cubicBezTo>
                  <a:pt x="498" y="239"/>
                  <a:pt x="482" y="211"/>
                  <a:pt x="461" y="205"/>
                </a:cubicBezTo>
                <a:close/>
                <a:moveTo>
                  <a:pt x="14" y="274"/>
                </a:moveTo>
                <a:cubicBezTo>
                  <a:pt x="14" y="249"/>
                  <a:pt x="24" y="226"/>
                  <a:pt x="36" y="220"/>
                </a:cubicBezTo>
                <a:cubicBezTo>
                  <a:pt x="36" y="328"/>
                  <a:pt x="36" y="328"/>
                  <a:pt x="36" y="328"/>
                </a:cubicBezTo>
                <a:cubicBezTo>
                  <a:pt x="24" y="322"/>
                  <a:pt x="14" y="300"/>
                  <a:pt x="14" y="274"/>
                </a:cubicBezTo>
                <a:close/>
                <a:moveTo>
                  <a:pt x="197" y="402"/>
                </a:moveTo>
                <a:cubicBezTo>
                  <a:pt x="201" y="405"/>
                  <a:pt x="205" y="407"/>
                  <a:pt x="209" y="415"/>
                </a:cubicBezTo>
                <a:cubicBezTo>
                  <a:pt x="213" y="425"/>
                  <a:pt x="212" y="435"/>
                  <a:pt x="211" y="446"/>
                </a:cubicBezTo>
                <a:cubicBezTo>
                  <a:pt x="209" y="457"/>
                  <a:pt x="208" y="470"/>
                  <a:pt x="215" y="483"/>
                </a:cubicBezTo>
                <a:cubicBezTo>
                  <a:pt x="221" y="495"/>
                  <a:pt x="229" y="501"/>
                  <a:pt x="237" y="507"/>
                </a:cubicBezTo>
                <a:cubicBezTo>
                  <a:pt x="245" y="513"/>
                  <a:pt x="253" y="519"/>
                  <a:pt x="259" y="531"/>
                </a:cubicBezTo>
                <a:cubicBezTo>
                  <a:pt x="263" y="540"/>
                  <a:pt x="261" y="548"/>
                  <a:pt x="260" y="551"/>
                </a:cubicBezTo>
                <a:cubicBezTo>
                  <a:pt x="259" y="554"/>
                  <a:pt x="257" y="556"/>
                  <a:pt x="256" y="556"/>
                </a:cubicBezTo>
                <a:cubicBezTo>
                  <a:pt x="168" y="556"/>
                  <a:pt x="168" y="556"/>
                  <a:pt x="168" y="556"/>
                </a:cubicBezTo>
                <a:cubicBezTo>
                  <a:pt x="94" y="367"/>
                  <a:pt x="94" y="367"/>
                  <a:pt x="94" y="367"/>
                </a:cubicBezTo>
                <a:cubicBezTo>
                  <a:pt x="172" y="367"/>
                  <a:pt x="172" y="367"/>
                  <a:pt x="172" y="367"/>
                </a:cubicBezTo>
                <a:cubicBezTo>
                  <a:pt x="182" y="391"/>
                  <a:pt x="190" y="397"/>
                  <a:pt x="197" y="402"/>
                </a:cubicBezTo>
                <a:close/>
                <a:moveTo>
                  <a:pt x="447" y="447"/>
                </a:moveTo>
                <a:cubicBezTo>
                  <a:pt x="366" y="378"/>
                  <a:pt x="263" y="353"/>
                  <a:pt x="192" y="353"/>
                </a:cubicBezTo>
                <a:cubicBezTo>
                  <a:pt x="50" y="353"/>
                  <a:pt x="50" y="353"/>
                  <a:pt x="50" y="353"/>
                </a:cubicBezTo>
                <a:cubicBezTo>
                  <a:pt x="50" y="191"/>
                  <a:pt x="50" y="191"/>
                  <a:pt x="50" y="191"/>
                </a:cubicBezTo>
                <a:cubicBezTo>
                  <a:pt x="192" y="191"/>
                  <a:pt x="192" y="191"/>
                  <a:pt x="192" y="191"/>
                </a:cubicBezTo>
                <a:cubicBezTo>
                  <a:pt x="193" y="191"/>
                  <a:pt x="193" y="191"/>
                  <a:pt x="193" y="191"/>
                </a:cubicBezTo>
                <a:cubicBezTo>
                  <a:pt x="263" y="191"/>
                  <a:pt x="366" y="166"/>
                  <a:pt x="447" y="97"/>
                </a:cubicBezTo>
                <a:lnTo>
                  <a:pt x="447" y="447"/>
                </a:lnTo>
                <a:close/>
                <a:moveTo>
                  <a:pt x="461" y="328"/>
                </a:moveTo>
                <a:cubicBezTo>
                  <a:pt x="461" y="220"/>
                  <a:pt x="461" y="220"/>
                  <a:pt x="461" y="220"/>
                </a:cubicBezTo>
                <a:cubicBezTo>
                  <a:pt x="474" y="226"/>
                  <a:pt x="484" y="249"/>
                  <a:pt x="484" y="274"/>
                </a:cubicBezTo>
                <a:cubicBezTo>
                  <a:pt x="484" y="300"/>
                  <a:pt x="474" y="322"/>
                  <a:pt x="461" y="328"/>
                </a:cubicBezTo>
                <a:close/>
                <a:moveTo>
                  <a:pt x="624" y="277"/>
                </a:moveTo>
                <a:cubicBezTo>
                  <a:pt x="623" y="329"/>
                  <a:pt x="604" y="378"/>
                  <a:pt x="569" y="415"/>
                </a:cubicBezTo>
                <a:cubicBezTo>
                  <a:pt x="568" y="416"/>
                  <a:pt x="566" y="417"/>
                  <a:pt x="564" y="417"/>
                </a:cubicBezTo>
                <a:cubicBezTo>
                  <a:pt x="563" y="417"/>
                  <a:pt x="561" y="417"/>
                  <a:pt x="560" y="415"/>
                </a:cubicBezTo>
                <a:cubicBezTo>
                  <a:pt x="557" y="413"/>
                  <a:pt x="557" y="408"/>
                  <a:pt x="559" y="405"/>
                </a:cubicBezTo>
                <a:cubicBezTo>
                  <a:pt x="592" y="371"/>
                  <a:pt x="609" y="326"/>
                  <a:pt x="610" y="277"/>
                </a:cubicBezTo>
                <a:cubicBezTo>
                  <a:pt x="610" y="228"/>
                  <a:pt x="592" y="182"/>
                  <a:pt x="560" y="148"/>
                </a:cubicBezTo>
                <a:cubicBezTo>
                  <a:pt x="557" y="145"/>
                  <a:pt x="557" y="141"/>
                  <a:pt x="560" y="138"/>
                </a:cubicBezTo>
                <a:cubicBezTo>
                  <a:pt x="563" y="136"/>
                  <a:pt x="567" y="136"/>
                  <a:pt x="570" y="139"/>
                </a:cubicBezTo>
                <a:cubicBezTo>
                  <a:pt x="605" y="175"/>
                  <a:pt x="624" y="224"/>
                  <a:pt x="624" y="277"/>
                </a:cubicBezTo>
                <a:close/>
                <a:moveTo>
                  <a:pt x="703" y="277"/>
                </a:moveTo>
                <a:cubicBezTo>
                  <a:pt x="702" y="355"/>
                  <a:pt x="674" y="429"/>
                  <a:pt x="622" y="483"/>
                </a:cubicBezTo>
                <a:cubicBezTo>
                  <a:pt x="621" y="485"/>
                  <a:pt x="619" y="485"/>
                  <a:pt x="617" y="485"/>
                </a:cubicBezTo>
                <a:cubicBezTo>
                  <a:pt x="615" y="485"/>
                  <a:pt x="613" y="485"/>
                  <a:pt x="612" y="483"/>
                </a:cubicBezTo>
                <a:cubicBezTo>
                  <a:pt x="609" y="481"/>
                  <a:pt x="609" y="476"/>
                  <a:pt x="612" y="474"/>
                </a:cubicBezTo>
                <a:cubicBezTo>
                  <a:pt x="661" y="422"/>
                  <a:pt x="688" y="352"/>
                  <a:pt x="689" y="277"/>
                </a:cubicBezTo>
                <a:cubicBezTo>
                  <a:pt x="689" y="202"/>
                  <a:pt x="662" y="132"/>
                  <a:pt x="613" y="80"/>
                </a:cubicBezTo>
                <a:cubicBezTo>
                  <a:pt x="610" y="77"/>
                  <a:pt x="610" y="73"/>
                  <a:pt x="613" y="70"/>
                </a:cubicBezTo>
                <a:cubicBezTo>
                  <a:pt x="616" y="68"/>
                  <a:pt x="620" y="68"/>
                  <a:pt x="623" y="71"/>
                </a:cubicBezTo>
                <a:cubicBezTo>
                  <a:pt x="674" y="125"/>
                  <a:pt x="703" y="199"/>
                  <a:pt x="703" y="277"/>
                </a:cubicBezTo>
                <a:close/>
                <a:moveTo>
                  <a:pt x="782" y="277"/>
                </a:moveTo>
                <a:cubicBezTo>
                  <a:pt x="781" y="382"/>
                  <a:pt x="743" y="479"/>
                  <a:pt x="674" y="551"/>
                </a:cubicBezTo>
                <a:cubicBezTo>
                  <a:pt x="673" y="553"/>
                  <a:pt x="671" y="554"/>
                  <a:pt x="669" y="554"/>
                </a:cubicBezTo>
                <a:cubicBezTo>
                  <a:pt x="668" y="554"/>
                  <a:pt x="666" y="553"/>
                  <a:pt x="664" y="552"/>
                </a:cubicBezTo>
                <a:cubicBezTo>
                  <a:pt x="662" y="549"/>
                  <a:pt x="662" y="544"/>
                  <a:pt x="664" y="542"/>
                </a:cubicBezTo>
                <a:cubicBezTo>
                  <a:pt x="731" y="472"/>
                  <a:pt x="767" y="378"/>
                  <a:pt x="768" y="277"/>
                </a:cubicBezTo>
                <a:cubicBezTo>
                  <a:pt x="768" y="176"/>
                  <a:pt x="732" y="82"/>
                  <a:pt x="665" y="12"/>
                </a:cubicBezTo>
                <a:cubicBezTo>
                  <a:pt x="663" y="10"/>
                  <a:pt x="663" y="5"/>
                  <a:pt x="666" y="2"/>
                </a:cubicBezTo>
                <a:cubicBezTo>
                  <a:pt x="669" y="0"/>
                  <a:pt x="673" y="0"/>
                  <a:pt x="676" y="3"/>
                </a:cubicBezTo>
                <a:cubicBezTo>
                  <a:pt x="744" y="75"/>
                  <a:pt x="782" y="173"/>
                  <a:pt x="782" y="277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Oval 33">
            <a:extLst>
              <a:ext uri="{FF2B5EF4-FFF2-40B4-BE49-F238E27FC236}">
                <a16:creationId xmlns:a16="http://schemas.microsoft.com/office/drawing/2014/main" id="{5E178FD6-B07D-432F-B880-B6CB541A7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7146" y="1690688"/>
            <a:ext cx="974982" cy="9751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3" name="Freeform 110">
            <a:extLst>
              <a:ext uri="{FF2B5EF4-FFF2-40B4-BE49-F238E27FC236}">
                <a16:creationId xmlns:a16="http://schemas.microsoft.com/office/drawing/2014/main" id="{E08FC11D-5329-41D8-8327-8A9BC9A97BD8}"/>
              </a:ext>
            </a:extLst>
          </p:cNvPr>
          <p:cNvSpPr>
            <a:spLocks noEditPoints="1"/>
          </p:cNvSpPr>
          <p:nvPr/>
        </p:nvSpPr>
        <p:spPr bwMode="auto">
          <a:xfrm>
            <a:off x="4502838" y="1858037"/>
            <a:ext cx="528823" cy="592492"/>
          </a:xfrm>
          <a:custGeom>
            <a:avLst/>
            <a:gdLst>
              <a:gd name="T0" fmla="*/ 196 w 577"/>
              <a:gd name="T1" fmla="*/ 432 h 646"/>
              <a:gd name="T2" fmla="*/ 292 w 577"/>
              <a:gd name="T3" fmla="*/ 304 h 646"/>
              <a:gd name="T4" fmla="*/ 361 w 577"/>
              <a:gd name="T5" fmla="*/ 355 h 646"/>
              <a:gd name="T6" fmla="*/ 292 w 577"/>
              <a:gd name="T7" fmla="*/ 318 h 646"/>
              <a:gd name="T8" fmla="*/ 210 w 577"/>
              <a:gd name="T9" fmla="*/ 432 h 646"/>
              <a:gd name="T10" fmla="*/ 351 w 577"/>
              <a:gd name="T11" fmla="*/ 511 h 646"/>
              <a:gd name="T12" fmla="*/ 363 w 577"/>
              <a:gd name="T13" fmla="*/ 519 h 646"/>
              <a:gd name="T14" fmla="*/ 299 w 577"/>
              <a:gd name="T15" fmla="*/ 406 h 646"/>
              <a:gd name="T16" fmla="*/ 169 w 577"/>
              <a:gd name="T17" fmla="*/ 399 h 646"/>
              <a:gd name="T18" fmla="*/ 169 w 577"/>
              <a:gd name="T19" fmla="*/ 413 h 646"/>
              <a:gd name="T20" fmla="*/ 299 w 577"/>
              <a:gd name="T21" fmla="*/ 406 h 646"/>
              <a:gd name="T22" fmla="*/ 299 w 577"/>
              <a:gd name="T23" fmla="*/ 460 h 646"/>
              <a:gd name="T24" fmla="*/ 169 w 577"/>
              <a:gd name="T25" fmla="*/ 453 h 646"/>
              <a:gd name="T26" fmla="*/ 169 w 577"/>
              <a:gd name="T27" fmla="*/ 467 h 646"/>
              <a:gd name="T28" fmla="*/ 364 w 577"/>
              <a:gd name="T29" fmla="*/ 219 h 646"/>
              <a:gd name="T30" fmla="*/ 350 w 577"/>
              <a:gd name="T31" fmla="*/ 216 h 646"/>
              <a:gd name="T32" fmla="*/ 226 w 577"/>
              <a:gd name="T33" fmla="*/ 216 h 646"/>
              <a:gd name="T34" fmla="*/ 213 w 577"/>
              <a:gd name="T35" fmla="*/ 219 h 646"/>
              <a:gd name="T36" fmla="*/ 364 w 577"/>
              <a:gd name="T37" fmla="*/ 219 h 646"/>
              <a:gd name="T38" fmla="*/ 364 w 577"/>
              <a:gd name="T39" fmla="*/ 213 h 646"/>
              <a:gd name="T40" fmla="*/ 447 w 577"/>
              <a:gd name="T41" fmla="*/ 80 h 646"/>
              <a:gd name="T42" fmla="*/ 430 w 577"/>
              <a:gd name="T43" fmla="*/ 37 h 646"/>
              <a:gd name="T44" fmla="*/ 377 w 577"/>
              <a:gd name="T45" fmla="*/ 51 h 646"/>
              <a:gd name="T46" fmla="*/ 341 w 577"/>
              <a:gd name="T47" fmla="*/ 28 h 646"/>
              <a:gd name="T48" fmla="*/ 236 w 577"/>
              <a:gd name="T49" fmla="*/ 28 h 646"/>
              <a:gd name="T50" fmla="*/ 200 w 577"/>
              <a:gd name="T51" fmla="*/ 51 h 646"/>
              <a:gd name="T52" fmla="*/ 185 w 577"/>
              <a:gd name="T53" fmla="*/ 47 h 646"/>
              <a:gd name="T54" fmla="*/ 119 w 577"/>
              <a:gd name="T55" fmla="*/ 51 h 646"/>
              <a:gd name="T56" fmla="*/ 134 w 577"/>
              <a:gd name="T57" fmla="*/ 83 h 646"/>
              <a:gd name="T58" fmla="*/ 0 w 577"/>
              <a:gd name="T59" fmla="*/ 462 h 646"/>
              <a:gd name="T60" fmla="*/ 577 w 577"/>
              <a:gd name="T61" fmla="*/ 462 h 646"/>
              <a:gd name="T62" fmla="*/ 200 w 577"/>
              <a:gd name="T63" fmla="*/ 65 h 646"/>
              <a:gd name="T64" fmla="*/ 243 w 577"/>
              <a:gd name="T65" fmla="*/ 41 h 646"/>
              <a:gd name="T66" fmla="*/ 288 w 577"/>
              <a:gd name="T67" fmla="*/ 14 h 646"/>
              <a:gd name="T68" fmla="*/ 334 w 577"/>
              <a:gd name="T69" fmla="*/ 41 h 646"/>
              <a:gd name="T70" fmla="*/ 398 w 577"/>
              <a:gd name="T71" fmla="*/ 59 h 646"/>
              <a:gd name="T72" fmla="*/ 445 w 577"/>
              <a:gd name="T73" fmla="*/ 56 h 646"/>
              <a:gd name="T74" fmla="*/ 435 w 577"/>
              <a:gd name="T75" fmla="*/ 72 h 646"/>
              <a:gd name="T76" fmla="*/ 355 w 577"/>
              <a:gd name="T77" fmla="*/ 224 h 646"/>
              <a:gd name="T78" fmla="*/ 288 w 577"/>
              <a:gd name="T79" fmla="*/ 632 h 646"/>
              <a:gd name="T80" fmla="*/ 222 w 577"/>
              <a:gd name="T81" fmla="*/ 224 h 646"/>
              <a:gd name="T82" fmla="*/ 142 w 577"/>
              <a:gd name="T83" fmla="*/ 72 h 646"/>
              <a:gd name="T84" fmla="*/ 132 w 577"/>
              <a:gd name="T85" fmla="*/ 56 h 646"/>
              <a:gd name="T86" fmla="*/ 179 w 577"/>
              <a:gd name="T87" fmla="*/ 59 h 6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77" h="646">
                <a:moveTo>
                  <a:pt x="292" y="561"/>
                </a:moveTo>
                <a:cubicBezTo>
                  <a:pt x="233" y="561"/>
                  <a:pt x="196" y="510"/>
                  <a:pt x="196" y="432"/>
                </a:cubicBezTo>
                <a:cubicBezTo>
                  <a:pt x="196" y="395"/>
                  <a:pt x="204" y="363"/>
                  <a:pt x="221" y="340"/>
                </a:cubicBezTo>
                <a:cubicBezTo>
                  <a:pt x="238" y="316"/>
                  <a:pt x="263" y="304"/>
                  <a:pt x="292" y="304"/>
                </a:cubicBezTo>
                <a:cubicBezTo>
                  <a:pt x="320" y="304"/>
                  <a:pt x="344" y="317"/>
                  <a:pt x="363" y="345"/>
                </a:cubicBezTo>
                <a:cubicBezTo>
                  <a:pt x="365" y="348"/>
                  <a:pt x="364" y="353"/>
                  <a:pt x="361" y="355"/>
                </a:cubicBezTo>
                <a:cubicBezTo>
                  <a:pt x="358" y="357"/>
                  <a:pt x="354" y="356"/>
                  <a:pt x="351" y="353"/>
                </a:cubicBezTo>
                <a:cubicBezTo>
                  <a:pt x="335" y="329"/>
                  <a:pt x="316" y="318"/>
                  <a:pt x="292" y="318"/>
                </a:cubicBezTo>
                <a:cubicBezTo>
                  <a:pt x="267" y="318"/>
                  <a:pt x="247" y="328"/>
                  <a:pt x="232" y="348"/>
                </a:cubicBezTo>
                <a:cubicBezTo>
                  <a:pt x="218" y="369"/>
                  <a:pt x="210" y="398"/>
                  <a:pt x="210" y="432"/>
                </a:cubicBezTo>
                <a:cubicBezTo>
                  <a:pt x="210" y="502"/>
                  <a:pt x="242" y="547"/>
                  <a:pt x="292" y="547"/>
                </a:cubicBezTo>
                <a:cubicBezTo>
                  <a:pt x="316" y="547"/>
                  <a:pt x="335" y="535"/>
                  <a:pt x="351" y="511"/>
                </a:cubicBezTo>
                <a:cubicBezTo>
                  <a:pt x="354" y="508"/>
                  <a:pt x="358" y="507"/>
                  <a:pt x="361" y="509"/>
                </a:cubicBezTo>
                <a:cubicBezTo>
                  <a:pt x="364" y="512"/>
                  <a:pt x="365" y="516"/>
                  <a:pt x="363" y="519"/>
                </a:cubicBezTo>
                <a:cubicBezTo>
                  <a:pt x="344" y="547"/>
                  <a:pt x="320" y="561"/>
                  <a:pt x="292" y="561"/>
                </a:cubicBezTo>
                <a:close/>
                <a:moveTo>
                  <a:pt x="299" y="406"/>
                </a:moveTo>
                <a:cubicBezTo>
                  <a:pt x="299" y="402"/>
                  <a:pt x="296" y="399"/>
                  <a:pt x="292" y="399"/>
                </a:cubicBezTo>
                <a:cubicBezTo>
                  <a:pt x="169" y="399"/>
                  <a:pt x="169" y="399"/>
                  <a:pt x="169" y="399"/>
                </a:cubicBezTo>
                <a:cubicBezTo>
                  <a:pt x="165" y="399"/>
                  <a:pt x="162" y="402"/>
                  <a:pt x="162" y="406"/>
                </a:cubicBezTo>
                <a:cubicBezTo>
                  <a:pt x="162" y="410"/>
                  <a:pt x="165" y="413"/>
                  <a:pt x="169" y="413"/>
                </a:cubicBezTo>
                <a:cubicBezTo>
                  <a:pt x="292" y="413"/>
                  <a:pt x="292" y="413"/>
                  <a:pt x="292" y="413"/>
                </a:cubicBezTo>
                <a:cubicBezTo>
                  <a:pt x="296" y="413"/>
                  <a:pt x="299" y="410"/>
                  <a:pt x="299" y="406"/>
                </a:cubicBezTo>
                <a:close/>
                <a:moveTo>
                  <a:pt x="292" y="467"/>
                </a:moveTo>
                <a:cubicBezTo>
                  <a:pt x="296" y="467"/>
                  <a:pt x="299" y="464"/>
                  <a:pt x="299" y="460"/>
                </a:cubicBezTo>
                <a:cubicBezTo>
                  <a:pt x="299" y="456"/>
                  <a:pt x="296" y="453"/>
                  <a:pt x="292" y="453"/>
                </a:cubicBezTo>
                <a:cubicBezTo>
                  <a:pt x="169" y="453"/>
                  <a:pt x="169" y="453"/>
                  <a:pt x="169" y="453"/>
                </a:cubicBezTo>
                <a:cubicBezTo>
                  <a:pt x="165" y="453"/>
                  <a:pt x="162" y="456"/>
                  <a:pt x="162" y="460"/>
                </a:cubicBezTo>
                <a:cubicBezTo>
                  <a:pt x="162" y="464"/>
                  <a:pt x="165" y="467"/>
                  <a:pt x="169" y="467"/>
                </a:cubicBezTo>
                <a:lnTo>
                  <a:pt x="292" y="467"/>
                </a:lnTo>
                <a:close/>
                <a:moveTo>
                  <a:pt x="364" y="219"/>
                </a:moveTo>
                <a:cubicBezTo>
                  <a:pt x="350" y="216"/>
                  <a:pt x="350" y="216"/>
                  <a:pt x="350" y="216"/>
                </a:cubicBezTo>
                <a:cubicBezTo>
                  <a:pt x="350" y="216"/>
                  <a:pt x="350" y="216"/>
                  <a:pt x="350" y="216"/>
                </a:cubicBezTo>
                <a:cubicBezTo>
                  <a:pt x="350" y="216"/>
                  <a:pt x="344" y="231"/>
                  <a:pt x="288" y="231"/>
                </a:cubicBezTo>
                <a:cubicBezTo>
                  <a:pt x="233" y="231"/>
                  <a:pt x="227" y="216"/>
                  <a:pt x="226" y="216"/>
                </a:cubicBezTo>
                <a:cubicBezTo>
                  <a:pt x="227" y="216"/>
                  <a:pt x="227" y="216"/>
                  <a:pt x="227" y="216"/>
                </a:cubicBezTo>
                <a:cubicBezTo>
                  <a:pt x="213" y="219"/>
                  <a:pt x="213" y="219"/>
                  <a:pt x="213" y="219"/>
                </a:cubicBezTo>
                <a:cubicBezTo>
                  <a:pt x="214" y="224"/>
                  <a:pt x="222" y="245"/>
                  <a:pt x="288" y="245"/>
                </a:cubicBezTo>
                <a:cubicBezTo>
                  <a:pt x="355" y="245"/>
                  <a:pt x="363" y="224"/>
                  <a:pt x="364" y="219"/>
                </a:cubicBezTo>
                <a:close/>
                <a:moveTo>
                  <a:pt x="577" y="462"/>
                </a:moveTo>
                <a:cubicBezTo>
                  <a:pt x="577" y="344"/>
                  <a:pt x="452" y="245"/>
                  <a:pt x="364" y="213"/>
                </a:cubicBezTo>
                <a:cubicBezTo>
                  <a:pt x="366" y="181"/>
                  <a:pt x="381" y="134"/>
                  <a:pt x="443" y="83"/>
                </a:cubicBezTo>
                <a:cubicBezTo>
                  <a:pt x="445" y="81"/>
                  <a:pt x="447" y="80"/>
                  <a:pt x="447" y="80"/>
                </a:cubicBezTo>
                <a:cubicBezTo>
                  <a:pt x="461" y="67"/>
                  <a:pt x="461" y="57"/>
                  <a:pt x="458" y="51"/>
                </a:cubicBezTo>
                <a:cubicBezTo>
                  <a:pt x="455" y="42"/>
                  <a:pt x="444" y="37"/>
                  <a:pt x="430" y="37"/>
                </a:cubicBezTo>
                <a:cubicBezTo>
                  <a:pt x="418" y="37"/>
                  <a:pt x="405" y="41"/>
                  <a:pt x="392" y="47"/>
                </a:cubicBezTo>
                <a:cubicBezTo>
                  <a:pt x="387" y="49"/>
                  <a:pt x="382" y="51"/>
                  <a:pt x="377" y="51"/>
                </a:cubicBezTo>
                <a:cubicBezTo>
                  <a:pt x="365" y="51"/>
                  <a:pt x="355" y="43"/>
                  <a:pt x="344" y="31"/>
                </a:cubicBezTo>
                <a:cubicBezTo>
                  <a:pt x="341" y="28"/>
                  <a:pt x="341" y="28"/>
                  <a:pt x="341" y="28"/>
                </a:cubicBezTo>
                <a:cubicBezTo>
                  <a:pt x="328" y="15"/>
                  <a:pt x="314" y="0"/>
                  <a:pt x="288" y="0"/>
                </a:cubicBezTo>
                <a:cubicBezTo>
                  <a:pt x="263" y="0"/>
                  <a:pt x="249" y="15"/>
                  <a:pt x="236" y="28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22" y="43"/>
                  <a:pt x="212" y="51"/>
                  <a:pt x="200" y="51"/>
                </a:cubicBezTo>
                <a:cubicBezTo>
                  <a:pt x="200" y="51"/>
                  <a:pt x="200" y="51"/>
                  <a:pt x="200" y="51"/>
                </a:cubicBezTo>
                <a:cubicBezTo>
                  <a:pt x="195" y="51"/>
                  <a:pt x="190" y="49"/>
                  <a:pt x="185" y="47"/>
                </a:cubicBezTo>
                <a:cubicBezTo>
                  <a:pt x="172" y="41"/>
                  <a:pt x="159" y="37"/>
                  <a:pt x="147" y="37"/>
                </a:cubicBezTo>
                <a:cubicBezTo>
                  <a:pt x="133" y="37"/>
                  <a:pt x="122" y="42"/>
                  <a:pt x="119" y="51"/>
                </a:cubicBezTo>
                <a:cubicBezTo>
                  <a:pt x="116" y="57"/>
                  <a:pt x="116" y="67"/>
                  <a:pt x="130" y="80"/>
                </a:cubicBezTo>
                <a:cubicBezTo>
                  <a:pt x="130" y="80"/>
                  <a:pt x="132" y="81"/>
                  <a:pt x="134" y="83"/>
                </a:cubicBezTo>
                <a:cubicBezTo>
                  <a:pt x="196" y="134"/>
                  <a:pt x="211" y="181"/>
                  <a:pt x="213" y="213"/>
                </a:cubicBezTo>
                <a:cubicBezTo>
                  <a:pt x="125" y="245"/>
                  <a:pt x="0" y="344"/>
                  <a:pt x="0" y="462"/>
                </a:cubicBezTo>
                <a:cubicBezTo>
                  <a:pt x="0" y="579"/>
                  <a:pt x="47" y="646"/>
                  <a:pt x="288" y="646"/>
                </a:cubicBezTo>
                <a:cubicBezTo>
                  <a:pt x="530" y="646"/>
                  <a:pt x="577" y="579"/>
                  <a:pt x="577" y="462"/>
                </a:cubicBezTo>
                <a:close/>
                <a:moveTo>
                  <a:pt x="179" y="59"/>
                </a:moveTo>
                <a:cubicBezTo>
                  <a:pt x="186" y="63"/>
                  <a:pt x="193" y="65"/>
                  <a:pt x="200" y="65"/>
                </a:cubicBezTo>
                <a:cubicBezTo>
                  <a:pt x="200" y="65"/>
                  <a:pt x="200" y="65"/>
                  <a:pt x="200" y="65"/>
                </a:cubicBezTo>
                <a:cubicBezTo>
                  <a:pt x="218" y="65"/>
                  <a:pt x="231" y="53"/>
                  <a:pt x="243" y="41"/>
                </a:cubicBezTo>
                <a:cubicBezTo>
                  <a:pt x="246" y="37"/>
                  <a:pt x="246" y="37"/>
                  <a:pt x="246" y="37"/>
                </a:cubicBezTo>
                <a:cubicBezTo>
                  <a:pt x="258" y="25"/>
                  <a:pt x="269" y="14"/>
                  <a:pt x="288" y="14"/>
                </a:cubicBezTo>
                <a:cubicBezTo>
                  <a:pt x="308" y="14"/>
                  <a:pt x="319" y="25"/>
                  <a:pt x="331" y="37"/>
                </a:cubicBezTo>
                <a:cubicBezTo>
                  <a:pt x="334" y="41"/>
                  <a:pt x="334" y="41"/>
                  <a:pt x="334" y="41"/>
                </a:cubicBezTo>
                <a:cubicBezTo>
                  <a:pt x="346" y="53"/>
                  <a:pt x="359" y="65"/>
                  <a:pt x="377" y="65"/>
                </a:cubicBezTo>
                <a:cubicBezTo>
                  <a:pt x="384" y="65"/>
                  <a:pt x="391" y="63"/>
                  <a:pt x="398" y="59"/>
                </a:cubicBezTo>
                <a:cubicBezTo>
                  <a:pt x="409" y="54"/>
                  <a:pt x="420" y="51"/>
                  <a:pt x="430" y="51"/>
                </a:cubicBezTo>
                <a:cubicBezTo>
                  <a:pt x="439" y="51"/>
                  <a:pt x="444" y="54"/>
                  <a:pt x="445" y="56"/>
                </a:cubicBezTo>
                <a:cubicBezTo>
                  <a:pt x="446" y="58"/>
                  <a:pt x="444" y="63"/>
                  <a:pt x="438" y="70"/>
                </a:cubicBezTo>
                <a:cubicBezTo>
                  <a:pt x="437" y="70"/>
                  <a:pt x="436" y="71"/>
                  <a:pt x="435" y="72"/>
                </a:cubicBezTo>
                <a:cubicBezTo>
                  <a:pt x="365" y="129"/>
                  <a:pt x="350" y="183"/>
                  <a:pt x="350" y="218"/>
                </a:cubicBezTo>
                <a:cubicBezTo>
                  <a:pt x="350" y="221"/>
                  <a:pt x="352" y="223"/>
                  <a:pt x="355" y="224"/>
                </a:cubicBezTo>
                <a:cubicBezTo>
                  <a:pt x="439" y="253"/>
                  <a:pt x="563" y="349"/>
                  <a:pt x="563" y="462"/>
                </a:cubicBezTo>
                <a:cubicBezTo>
                  <a:pt x="563" y="573"/>
                  <a:pt x="519" y="632"/>
                  <a:pt x="288" y="632"/>
                </a:cubicBezTo>
                <a:cubicBezTo>
                  <a:pt x="58" y="632"/>
                  <a:pt x="14" y="573"/>
                  <a:pt x="14" y="462"/>
                </a:cubicBezTo>
                <a:cubicBezTo>
                  <a:pt x="14" y="349"/>
                  <a:pt x="138" y="253"/>
                  <a:pt x="222" y="224"/>
                </a:cubicBezTo>
                <a:cubicBezTo>
                  <a:pt x="225" y="223"/>
                  <a:pt x="227" y="221"/>
                  <a:pt x="227" y="218"/>
                </a:cubicBezTo>
                <a:cubicBezTo>
                  <a:pt x="227" y="183"/>
                  <a:pt x="212" y="129"/>
                  <a:pt x="142" y="72"/>
                </a:cubicBezTo>
                <a:cubicBezTo>
                  <a:pt x="141" y="71"/>
                  <a:pt x="140" y="70"/>
                  <a:pt x="139" y="70"/>
                </a:cubicBezTo>
                <a:cubicBezTo>
                  <a:pt x="133" y="63"/>
                  <a:pt x="131" y="58"/>
                  <a:pt x="132" y="56"/>
                </a:cubicBezTo>
                <a:cubicBezTo>
                  <a:pt x="133" y="54"/>
                  <a:pt x="138" y="51"/>
                  <a:pt x="147" y="51"/>
                </a:cubicBezTo>
                <a:cubicBezTo>
                  <a:pt x="157" y="51"/>
                  <a:pt x="168" y="54"/>
                  <a:pt x="179" y="59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rgbClr val="FFFEFB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Oval 14">
            <a:extLst>
              <a:ext uri="{FF2B5EF4-FFF2-40B4-BE49-F238E27FC236}">
                <a16:creationId xmlns:a16="http://schemas.microsoft.com/office/drawing/2014/main" id="{FF3C386A-311C-4EF1-B056-9727D475A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0701" y="1692795"/>
            <a:ext cx="969171" cy="975121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Freeform 33">
            <a:extLst>
              <a:ext uri="{FF2B5EF4-FFF2-40B4-BE49-F238E27FC236}">
                <a16:creationId xmlns:a16="http://schemas.microsoft.com/office/drawing/2014/main" id="{B92BD6F9-0FD9-4126-A3DA-755E1252203A}"/>
              </a:ext>
            </a:extLst>
          </p:cNvPr>
          <p:cNvSpPr>
            <a:spLocks noEditPoints="1"/>
          </p:cNvSpPr>
          <p:nvPr/>
        </p:nvSpPr>
        <p:spPr bwMode="auto">
          <a:xfrm>
            <a:off x="7151533" y="1841240"/>
            <a:ext cx="526077" cy="635712"/>
          </a:xfrm>
          <a:custGeom>
            <a:avLst/>
            <a:gdLst>
              <a:gd name="T0" fmla="*/ 319 w 577"/>
              <a:gd name="T1" fmla="*/ 583 h 693"/>
              <a:gd name="T2" fmla="*/ 242 w 577"/>
              <a:gd name="T3" fmla="*/ 444 h 693"/>
              <a:gd name="T4" fmla="*/ 242 w 577"/>
              <a:gd name="T5" fmla="*/ 590 h 693"/>
              <a:gd name="T6" fmla="*/ 305 w 577"/>
              <a:gd name="T7" fmla="*/ 576 h 693"/>
              <a:gd name="T8" fmla="*/ 361 w 577"/>
              <a:gd name="T9" fmla="*/ 590 h 693"/>
              <a:gd name="T10" fmla="*/ 439 w 577"/>
              <a:gd name="T11" fmla="*/ 451 h 693"/>
              <a:gd name="T12" fmla="*/ 354 w 577"/>
              <a:gd name="T13" fmla="*/ 451 h 693"/>
              <a:gd name="T14" fmla="*/ 368 w 577"/>
              <a:gd name="T15" fmla="*/ 458 h 693"/>
              <a:gd name="T16" fmla="*/ 368 w 577"/>
              <a:gd name="T17" fmla="*/ 576 h 693"/>
              <a:gd name="T18" fmla="*/ 193 w 577"/>
              <a:gd name="T19" fmla="*/ 590 h 693"/>
              <a:gd name="T20" fmla="*/ 193 w 577"/>
              <a:gd name="T21" fmla="*/ 444 h 693"/>
              <a:gd name="T22" fmla="*/ 117 w 577"/>
              <a:gd name="T23" fmla="*/ 583 h 693"/>
              <a:gd name="T24" fmla="*/ 186 w 577"/>
              <a:gd name="T25" fmla="*/ 458 h 693"/>
              <a:gd name="T26" fmla="*/ 131 w 577"/>
              <a:gd name="T27" fmla="*/ 458 h 693"/>
              <a:gd name="T28" fmla="*/ 423 w 577"/>
              <a:gd name="T29" fmla="*/ 24 h 693"/>
              <a:gd name="T30" fmla="*/ 133 w 577"/>
              <a:gd name="T31" fmla="*/ 127 h 693"/>
              <a:gd name="T32" fmla="*/ 113 w 577"/>
              <a:gd name="T33" fmla="*/ 168 h 693"/>
              <a:gd name="T34" fmla="*/ 20 w 577"/>
              <a:gd name="T35" fmla="*/ 287 h 693"/>
              <a:gd name="T36" fmla="*/ 0 w 577"/>
              <a:gd name="T37" fmla="*/ 676 h 693"/>
              <a:gd name="T38" fmla="*/ 489 w 577"/>
              <a:gd name="T39" fmla="*/ 676 h 693"/>
              <a:gd name="T40" fmla="*/ 131 w 577"/>
              <a:gd name="T41" fmla="*/ 388 h 693"/>
              <a:gd name="T42" fmla="*/ 143 w 577"/>
              <a:gd name="T43" fmla="*/ 280 h 693"/>
              <a:gd name="T44" fmla="*/ 274 w 577"/>
              <a:gd name="T45" fmla="*/ 234 h 693"/>
              <a:gd name="T46" fmla="*/ 456 w 577"/>
              <a:gd name="T47" fmla="*/ 234 h 693"/>
              <a:gd name="T48" fmla="*/ 524 w 577"/>
              <a:gd name="T49" fmla="*/ 95 h 693"/>
              <a:gd name="T50" fmla="*/ 117 w 577"/>
              <a:gd name="T51" fmla="*/ 395 h 693"/>
              <a:gd name="T52" fmla="*/ 475 w 577"/>
              <a:gd name="T53" fmla="*/ 405 h 693"/>
              <a:gd name="T54" fmla="*/ 17 w 577"/>
              <a:gd name="T55" fmla="*/ 679 h 693"/>
              <a:gd name="T56" fmla="*/ 17 w 577"/>
              <a:gd name="T57" fmla="*/ 301 h 693"/>
              <a:gd name="T58" fmla="*/ 114 w 577"/>
              <a:gd name="T59" fmla="*/ 301 h 693"/>
              <a:gd name="T60" fmla="*/ 456 w 577"/>
              <a:gd name="T61" fmla="*/ 220 h 693"/>
              <a:gd name="T62" fmla="*/ 397 w 577"/>
              <a:gd name="T63" fmla="*/ 197 h 693"/>
              <a:gd name="T64" fmla="*/ 275 w 577"/>
              <a:gd name="T65" fmla="*/ 217 h 693"/>
              <a:gd name="T66" fmla="*/ 221 w 577"/>
              <a:gd name="T67" fmla="*/ 270 h 693"/>
              <a:gd name="T68" fmla="*/ 138 w 577"/>
              <a:gd name="T69" fmla="*/ 263 h 693"/>
              <a:gd name="T70" fmla="*/ 34 w 577"/>
              <a:gd name="T71" fmla="*/ 287 h 693"/>
              <a:gd name="T72" fmla="*/ 79 w 577"/>
              <a:gd name="T73" fmla="*/ 216 h 693"/>
              <a:gd name="T74" fmla="*/ 135 w 577"/>
              <a:gd name="T75" fmla="*/ 182 h 693"/>
              <a:gd name="T76" fmla="*/ 147 w 577"/>
              <a:gd name="T77" fmla="*/ 127 h 693"/>
              <a:gd name="T78" fmla="*/ 360 w 577"/>
              <a:gd name="T79" fmla="*/ 67 h 693"/>
              <a:gd name="T80" fmla="*/ 497 w 577"/>
              <a:gd name="T81" fmla="*/ 107 h 693"/>
              <a:gd name="T82" fmla="*/ 524 w 577"/>
              <a:gd name="T83" fmla="*/ 109 h 6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77" h="693">
                <a:moveTo>
                  <a:pt x="242" y="590"/>
                </a:moveTo>
                <a:cubicBezTo>
                  <a:pt x="312" y="590"/>
                  <a:pt x="312" y="590"/>
                  <a:pt x="312" y="590"/>
                </a:cubicBezTo>
                <a:cubicBezTo>
                  <a:pt x="316" y="590"/>
                  <a:pt x="319" y="587"/>
                  <a:pt x="319" y="583"/>
                </a:cubicBezTo>
                <a:cubicBezTo>
                  <a:pt x="319" y="451"/>
                  <a:pt x="319" y="451"/>
                  <a:pt x="319" y="451"/>
                </a:cubicBezTo>
                <a:cubicBezTo>
                  <a:pt x="319" y="447"/>
                  <a:pt x="316" y="444"/>
                  <a:pt x="312" y="444"/>
                </a:cubicBezTo>
                <a:cubicBezTo>
                  <a:pt x="242" y="444"/>
                  <a:pt x="242" y="444"/>
                  <a:pt x="242" y="444"/>
                </a:cubicBezTo>
                <a:cubicBezTo>
                  <a:pt x="238" y="444"/>
                  <a:pt x="235" y="447"/>
                  <a:pt x="235" y="451"/>
                </a:cubicBezTo>
                <a:cubicBezTo>
                  <a:pt x="235" y="583"/>
                  <a:pt x="235" y="583"/>
                  <a:pt x="235" y="583"/>
                </a:cubicBezTo>
                <a:cubicBezTo>
                  <a:pt x="235" y="587"/>
                  <a:pt x="238" y="590"/>
                  <a:pt x="242" y="590"/>
                </a:cubicBezTo>
                <a:close/>
                <a:moveTo>
                  <a:pt x="249" y="458"/>
                </a:moveTo>
                <a:cubicBezTo>
                  <a:pt x="305" y="458"/>
                  <a:pt x="305" y="458"/>
                  <a:pt x="305" y="458"/>
                </a:cubicBezTo>
                <a:cubicBezTo>
                  <a:pt x="305" y="576"/>
                  <a:pt x="305" y="576"/>
                  <a:pt x="305" y="576"/>
                </a:cubicBezTo>
                <a:cubicBezTo>
                  <a:pt x="249" y="576"/>
                  <a:pt x="249" y="576"/>
                  <a:pt x="249" y="576"/>
                </a:cubicBezTo>
                <a:lnTo>
                  <a:pt x="249" y="458"/>
                </a:lnTo>
                <a:close/>
                <a:moveTo>
                  <a:pt x="361" y="590"/>
                </a:moveTo>
                <a:cubicBezTo>
                  <a:pt x="432" y="590"/>
                  <a:pt x="432" y="590"/>
                  <a:pt x="432" y="590"/>
                </a:cubicBezTo>
                <a:cubicBezTo>
                  <a:pt x="436" y="590"/>
                  <a:pt x="439" y="587"/>
                  <a:pt x="439" y="583"/>
                </a:cubicBezTo>
                <a:cubicBezTo>
                  <a:pt x="439" y="451"/>
                  <a:pt x="439" y="451"/>
                  <a:pt x="439" y="451"/>
                </a:cubicBezTo>
                <a:cubicBezTo>
                  <a:pt x="439" y="447"/>
                  <a:pt x="436" y="444"/>
                  <a:pt x="432" y="444"/>
                </a:cubicBezTo>
                <a:cubicBezTo>
                  <a:pt x="361" y="444"/>
                  <a:pt x="361" y="444"/>
                  <a:pt x="361" y="444"/>
                </a:cubicBezTo>
                <a:cubicBezTo>
                  <a:pt x="358" y="444"/>
                  <a:pt x="354" y="447"/>
                  <a:pt x="354" y="451"/>
                </a:cubicBezTo>
                <a:cubicBezTo>
                  <a:pt x="354" y="583"/>
                  <a:pt x="354" y="583"/>
                  <a:pt x="354" y="583"/>
                </a:cubicBezTo>
                <a:cubicBezTo>
                  <a:pt x="354" y="587"/>
                  <a:pt x="358" y="590"/>
                  <a:pt x="361" y="590"/>
                </a:cubicBezTo>
                <a:close/>
                <a:moveTo>
                  <a:pt x="368" y="458"/>
                </a:moveTo>
                <a:cubicBezTo>
                  <a:pt x="425" y="458"/>
                  <a:pt x="425" y="458"/>
                  <a:pt x="425" y="458"/>
                </a:cubicBezTo>
                <a:cubicBezTo>
                  <a:pt x="425" y="576"/>
                  <a:pt x="425" y="576"/>
                  <a:pt x="425" y="576"/>
                </a:cubicBezTo>
                <a:cubicBezTo>
                  <a:pt x="368" y="576"/>
                  <a:pt x="368" y="576"/>
                  <a:pt x="368" y="576"/>
                </a:cubicBezTo>
                <a:lnTo>
                  <a:pt x="368" y="458"/>
                </a:lnTo>
                <a:close/>
                <a:moveTo>
                  <a:pt x="124" y="590"/>
                </a:moveTo>
                <a:cubicBezTo>
                  <a:pt x="193" y="590"/>
                  <a:pt x="193" y="590"/>
                  <a:pt x="193" y="590"/>
                </a:cubicBezTo>
                <a:cubicBezTo>
                  <a:pt x="197" y="590"/>
                  <a:pt x="200" y="587"/>
                  <a:pt x="200" y="583"/>
                </a:cubicBezTo>
                <a:cubicBezTo>
                  <a:pt x="200" y="451"/>
                  <a:pt x="200" y="451"/>
                  <a:pt x="200" y="451"/>
                </a:cubicBezTo>
                <a:cubicBezTo>
                  <a:pt x="200" y="447"/>
                  <a:pt x="197" y="444"/>
                  <a:pt x="193" y="444"/>
                </a:cubicBezTo>
                <a:cubicBezTo>
                  <a:pt x="124" y="444"/>
                  <a:pt x="124" y="444"/>
                  <a:pt x="124" y="444"/>
                </a:cubicBezTo>
                <a:cubicBezTo>
                  <a:pt x="120" y="444"/>
                  <a:pt x="117" y="447"/>
                  <a:pt x="117" y="451"/>
                </a:cubicBezTo>
                <a:cubicBezTo>
                  <a:pt x="117" y="583"/>
                  <a:pt x="117" y="583"/>
                  <a:pt x="117" y="583"/>
                </a:cubicBezTo>
                <a:cubicBezTo>
                  <a:pt x="117" y="587"/>
                  <a:pt x="120" y="590"/>
                  <a:pt x="124" y="590"/>
                </a:cubicBezTo>
                <a:close/>
                <a:moveTo>
                  <a:pt x="131" y="458"/>
                </a:moveTo>
                <a:cubicBezTo>
                  <a:pt x="186" y="458"/>
                  <a:pt x="186" y="458"/>
                  <a:pt x="186" y="458"/>
                </a:cubicBezTo>
                <a:cubicBezTo>
                  <a:pt x="186" y="576"/>
                  <a:pt x="186" y="576"/>
                  <a:pt x="186" y="576"/>
                </a:cubicBezTo>
                <a:cubicBezTo>
                  <a:pt x="131" y="576"/>
                  <a:pt x="131" y="576"/>
                  <a:pt x="131" y="576"/>
                </a:cubicBezTo>
                <a:lnTo>
                  <a:pt x="131" y="458"/>
                </a:lnTo>
                <a:close/>
                <a:moveTo>
                  <a:pt x="524" y="95"/>
                </a:moveTo>
                <a:cubicBezTo>
                  <a:pt x="519" y="95"/>
                  <a:pt x="514" y="96"/>
                  <a:pt x="510" y="97"/>
                </a:cubicBezTo>
                <a:cubicBezTo>
                  <a:pt x="502" y="56"/>
                  <a:pt x="466" y="24"/>
                  <a:pt x="423" y="24"/>
                </a:cubicBezTo>
                <a:cubicBezTo>
                  <a:pt x="399" y="24"/>
                  <a:pt x="377" y="33"/>
                  <a:pt x="361" y="49"/>
                </a:cubicBezTo>
                <a:cubicBezTo>
                  <a:pt x="337" y="18"/>
                  <a:pt x="300" y="0"/>
                  <a:pt x="260" y="0"/>
                </a:cubicBezTo>
                <a:cubicBezTo>
                  <a:pt x="190" y="0"/>
                  <a:pt x="133" y="57"/>
                  <a:pt x="133" y="127"/>
                </a:cubicBezTo>
                <a:cubicBezTo>
                  <a:pt x="133" y="138"/>
                  <a:pt x="134" y="149"/>
                  <a:pt x="137" y="159"/>
                </a:cubicBezTo>
                <a:cubicBezTo>
                  <a:pt x="133" y="162"/>
                  <a:pt x="130" y="166"/>
                  <a:pt x="127" y="170"/>
                </a:cubicBezTo>
                <a:cubicBezTo>
                  <a:pt x="122" y="169"/>
                  <a:pt x="118" y="168"/>
                  <a:pt x="113" y="168"/>
                </a:cubicBezTo>
                <a:cubicBezTo>
                  <a:pt x="86" y="168"/>
                  <a:pt x="65" y="189"/>
                  <a:pt x="65" y="216"/>
                </a:cubicBezTo>
                <a:cubicBezTo>
                  <a:pt x="65" y="218"/>
                  <a:pt x="65" y="220"/>
                  <a:pt x="66" y="222"/>
                </a:cubicBezTo>
                <a:cubicBezTo>
                  <a:pt x="40" y="234"/>
                  <a:pt x="23" y="259"/>
                  <a:pt x="20" y="287"/>
                </a:cubicBezTo>
                <a:cubicBezTo>
                  <a:pt x="17" y="287"/>
                  <a:pt x="17" y="287"/>
                  <a:pt x="17" y="287"/>
                </a:cubicBezTo>
                <a:cubicBezTo>
                  <a:pt x="8" y="287"/>
                  <a:pt x="0" y="295"/>
                  <a:pt x="0" y="304"/>
                </a:cubicBezTo>
                <a:cubicBezTo>
                  <a:pt x="0" y="676"/>
                  <a:pt x="0" y="676"/>
                  <a:pt x="0" y="676"/>
                </a:cubicBezTo>
                <a:cubicBezTo>
                  <a:pt x="0" y="685"/>
                  <a:pt x="8" y="693"/>
                  <a:pt x="17" y="693"/>
                </a:cubicBezTo>
                <a:cubicBezTo>
                  <a:pt x="472" y="693"/>
                  <a:pt x="472" y="693"/>
                  <a:pt x="472" y="693"/>
                </a:cubicBezTo>
                <a:cubicBezTo>
                  <a:pt x="482" y="693"/>
                  <a:pt x="489" y="685"/>
                  <a:pt x="489" y="676"/>
                </a:cubicBezTo>
                <a:cubicBezTo>
                  <a:pt x="489" y="405"/>
                  <a:pt x="489" y="405"/>
                  <a:pt x="489" y="405"/>
                </a:cubicBezTo>
                <a:cubicBezTo>
                  <a:pt x="489" y="396"/>
                  <a:pt x="482" y="388"/>
                  <a:pt x="472" y="388"/>
                </a:cubicBezTo>
                <a:cubicBezTo>
                  <a:pt x="131" y="388"/>
                  <a:pt x="131" y="388"/>
                  <a:pt x="131" y="388"/>
                </a:cubicBezTo>
                <a:cubicBezTo>
                  <a:pt x="131" y="304"/>
                  <a:pt x="131" y="304"/>
                  <a:pt x="131" y="304"/>
                </a:cubicBezTo>
                <a:cubicBezTo>
                  <a:pt x="131" y="301"/>
                  <a:pt x="130" y="297"/>
                  <a:pt x="128" y="295"/>
                </a:cubicBezTo>
                <a:cubicBezTo>
                  <a:pt x="134" y="291"/>
                  <a:pt x="139" y="286"/>
                  <a:pt x="143" y="280"/>
                </a:cubicBezTo>
                <a:cubicBezTo>
                  <a:pt x="157" y="287"/>
                  <a:pt x="172" y="291"/>
                  <a:pt x="188" y="291"/>
                </a:cubicBezTo>
                <a:cubicBezTo>
                  <a:pt x="201" y="291"/>
                  <a:pt x="214" y="288"/>
                  <a:pt x="227" y="282"/>
                </a:cubicBezTo>
                <a:cubicBezTo>
                  <a:pt x="248" y="273"/>
                  <a:pt x="265" y="255"/>
                  <a:pt x="274" y="234"/>
                </a:cubicBezTo>
                <a:cubicBezTo>
                  <a:pt x="299" y="248"/>
                  <a:pt x="329" y="252"/>
                  <a:pt x="357" y="244"/>
                </a:cubicBezTo>
                <a:cubicBezTo>
                  <a:pt x="375" y="238"/>
                  <a:pt x="391" y="227"/>
                  <a:pt x="404" y="212"/>
                </a:cubicBezTo>
                <a:cubicBezTo>
                  <a:pt x="418" y="226"/>
                  <a:pt x="436" y="234"/>
                  <a:pt x="456" y="234"/>
                </a:cubicBezTo>
                <a:cubicBezTo>
                  <a:pt x="480" y="234"/>
                  <a:pt x="503" y="222"/>
                  <a:pt x="517" y="202"/>
                </a:cubicBezTo>
                <a:cubicBezTo>
                  <a:pt x="549" y="206"/>
                  <a:pt x="577" y="181"/>
                  <a:pt x="577" y="149"/>
                </a:cubicBezTo>
                <a:cubicBezTo>
                  <a:pt x="577" y="119"/>
                  <a:pt x="553" y="95"/>
                  <a:pt x="524" y="95"/>
                </a:cubicBezTo>
                <a:close/>
                <a:moveTo>
                  <a:pt x="114" y="301"/>
                </a:moveTo>
                <a:cubicBezTo>
                  <a:pt x="115" y="301"/>
                  <a:pt x="117" y="302"/>
                  <a:pt x="117" y="304"/>
                </a:cubicBezTo>
                <a:cubicBezTo>
                  <a:pt x="117" y="395"/>
                  <a:pt x="117" y="395"/>
                  <a:pt x="117" y="395"/>
                </a:cubicBezTo>
                <a:cubicBezTo>
                  <a:pt x="117" y="399"/>
                  <a:pt x="120" y="402"/>
                  <a:pt x="124" y="402"/>
                </a:cubicBezTo>
                <a:cubicBezTo>
                  <a:pt x="472" y="402"/>
                  <a:pt x="472" y="402"/>
                  <a:pt x="472" y="402"/>
                </a:cubicBezTo>
                <a:cubicBezTo>
                  <a:pt x="474" y="402"/>
                  <a:pt x="475" y="403"/>
                  <a:pt x="475" y="405"/>
                </a:cubicBezTo>
                <a:cubicBezTo>
                  <a:pt x="475" y="676"/>
                  <a:pt x="475" y="676"/>
                  <a:pt x="475" y="676"/>
                </a:cubicBezTo>
                <a:cubicBezTo>
                  <a:pt x="475" y="678"/>
                  <a:pt x="474" y="679"/>
                  <a:pt x="472" y="679"/>
                </a:cubicBezTo>
                <a:cubicBezTo>
                  <a:pt x="17" y="679"/>
                  <a:pt x="17" y="679"/>
                  <a:pt x="17" y="679"/>
                </a:cubicBezTo>
                <a:cubicBezTo>
                  <a:pt x="15" y="679"/>
                  <a:pt x="14" y="678"/>
                  <a:pt x="14" y="676"/>
                </a:cubicBezTo>
                <a:cubicBezTo>
                  <a:pt x="14" y="304"/>
                  <a:pt x="14" y="304"/>
                  <a:pt x="14" y="304"/>
                </a:cubicBezTo>
                <a:cubicBezTo>
                  <a:pt x="14" y="302"/>
                  <a:pt x="15" y="301"/>
                  <a:pt x="17" y="301"/>
                </a:cubicBezTo>
                <a:cubicBezTo>
                  <a:pt x="27" y="301"/>
                  <a:pt x="27" y="301"/>
                  <a:pt x="27" y="301"/>
                </a:cubicBezTo>
                <a:cubicBezTo>
                  <a:pt x="106" y="301"/>
                  <a:pt x="106" y="301"/>
                  <a:pt x="106" y="301"/>
                </a:cubicBezTo>
                <a:lnTo>
                  <a:pt x="114" y="301"/>
                </a:lnTo>
                <a:close/>
                <a:moveTo>
                  <a:pt x="515" y="188"/>
                </a:moveTo>
                <a:cubicBezTo>
                  <a:pt x="512" y="187"/>
                  <a:pt x="509" y="188"/>
                  <a:pt x="507" y="191"/>
                </a:cubicBezTo>
                <a:cubicBezTo>
                  <a:pt x="496" y="209"/>
                  <a:pt x="477" y="220"/>
                  <a:pt x="456" y="220"/>
                </a:cubicBezTo>
                <a:cubicBezTo>
                  <a:pt x="437" y="220"/>
                  <a:pt x="420" y="211"/>
                  <a:pt x="409" y="197"/>
                </a:cubicBezTo>
                <a:cubicBezTo>
                  <a:pt x="407" y="195"/>
                  <a:pt x="405" y="194"/>
                  <a:pt x="403" y="194"/>
                </a:cubicBezTo>
                <a:cubicBezTo>
                  <a:pt x="401" y="194"/>
                  <a:pt x="399" y="195"/>
                  <a:pt x="397" y="197"/>
                </a:cubicBezTo>
                <a:cubicBezTo>
                  <a:pt x="386" y="213"/>
                  <a:pt x="371" y="224"/>
                  <a:pt x="353" y="230"/>
                </a:cubicBezTo>
                <a:cubicBezTo>
                  <a:pt x="344" y="233"/>
                  <a:pt x="335" y="234"/>
                  <a:pt x="326" y="234"/>
                </a:cubicBezTo>
                <a:cubicBezTo>
                  <a:pt x="308" y="234"/>
                  <a:pt x="290" y="228"/>
                  <a:pt x="275" y="217"/>
                </a:cubicBezTo>
                <a:cubicBezTo>
                  <a:pt x="273" y="216"/>
                  <a:pt x="271" y="216"/>
                  <a:pt x="269" y="216"/>
                </a:cubicBezTo>
                <a:cubicBezTo>
                  <a:pt x="267" y="217"/>
                  <a:pt x="265" y="219"/>
                  <a:pt x="264" y="221"/>
                </a:cubicBezTo>
                <a:cubicBezTo>
                  <a:pt x="257" y="242"/>
                  <a:pt x="242" y="260"/>
                  <a:pt x="221" y="270"/>
                </a:cubicBezTo>
                <a:cubicBezTo>
                  <a:pt x="210" y="274"/>
                  <a:pt x="199" y="277"/>
                  <a:pt x="188" y="277"/>
                </a:cubicBezTo>
                <a:cubicBezTo>
                  <a:pt x="172" y="277"/>
                  <a:pt x="157" y="272"/>
                  <a:pt x="144" y="264"/>
                </a:cubicBezTo>
                <a:cubicBezTo>
                  <a:pt x="142" y="263"/>
                  <a:pt x="140" y="262"/>
                  <a:pt x="138" y="263"/>
                </a:cubicBezTo>
                <a:cubicBezTo>
                  <a:pt x="136" y="264"/>
                  <a:pt x="134" y="265"/>
                  <a:pt x="134" y="267"/>
                </a:cubicBezTo>
                <a:cubicBezTo>
                  <a:pt x="129" y="279"/>
                  <a:pt x="118" y="287"/>
                  <a:pt x="106" y="287"/>
                </a:cubicBezTo>
                <a:cubicBezTo>
                  <a:pt x="34" y="287"/>
                  <a:pt x="34" y="287"/>
                  <a:pt x="34" y="287"/>
                </a:cubicBezTo>
                <a:cubicBezTo>
                  <a:pt x="37" y="263"/>
                  <a:pt x="53" y="242"/>
                  <a:pt x="76" y="233"/>
                </a:cubicBezTo>
                <a:cubicBezTo>
                  <a:pt x="79" y="232"/>
                  <a:pt x="81" y="228"/>
                  <a:pt x="80" y="225"/>
                </a:cubicBezTo>
                <a:cubicBezTo>
                  <a:pt x="79" y="222"/>
                  <a:pt x="79" y="219"/>
                  <a:pt x="79" y="216"/>
                </a:cubicBezTo>
                <a:cubicBezTo>
                  <a:pt x="79" y="197"/>
                  <a:pt x="94" y="182"/>
                  <a:pt x="113" y="182"/>
                </a:cubicBezTo>
                <a:cubicBezTo>
                  <a:pt x="118" y="182"/>
                  <a:pt x="122" y="183"/>
                  <a:pt x="127" y="185"/>
                </a:cubicBezTo>
                <a:cubicBezTo>
                  <a:pt x="130" y="186"/>
                  <a:pt x="133" y="185"/>
                  <a:pt x="135" y="182"/>
                </a:cubicBezTo>
                <a:cubicBezTo>
                  <a:pt x="139" y="177"/>
                  <a:pt x="144" y="172"/>
                  <a:pt x="149" y="167"/>
                </a:cubicBezTo>
                <a:cubicBezTo>
                  <a:pt x="152" y="166"/>
                  <a:pt x="153" y="163"/>
                  <a:pt x="152" y="160"/>
                </a:cubicBezTo>
                <a:cubicBezTo>
                  <a:pt x="149" y="149"/>
                  <a:pt x="147" y="138"/>
                  <a:pt x="147" y="127"/>
                </a:cubicBezTo>
                <a:cubicBezTo>
                  <a:pt x="147" y="64"/>
                  <a:pt x="198" y="14"/>
                  <a:pt x="260" y="14"/>
                </a:cubicBezTo>
                <a:cubicBezTo>
                  <a:pt x="298" y="14"/>
                  <a:pt x="333" y="33"/>
                  <a:pt x="354" y="64"/>
                </a:cubicBezTo>
                <a:cubicBezTo>
                  <a:pt x="356" y="66"/>
                  <a:pt x="358" y="67"/>
                  <a:pt x="360" y="67"/>
                </a:cubicBezTo>
                <a:cubicBezTo>
                  <a:pt x="362" y="68"/>
                  <a:pt x="364" y="67"/>
                  <a:pt x="365" y="65"/>
                </a:cubicBezTo>
                <a:cubicBezTo>
                  <a:pt x="380" y="48"/>
                  <a:pt x="401" y="38"/>
                  <a:pt x="423" y="38"/>
                </a:cubicBezTo>
                <a:cubicBezTo>
                  <a:pt x="462" y="38"/>
                  <a:pt x="494" y="69"/>
                  <a:pt x="497" y="107"/>
                </a:cubicBezTo>
                <a:cubicBezTo>
                  <a:pt x="497" y="110"/>
                  <a:pt x="498" y="112"/>
                  <a:pt x="500" y="113"/>
                </a:cubicBezTo>
                <a:cubicBezTo>
                  <a:pt x="502" y="114"/>
                  <a:pt x="505" y="114"/>
                  <a:pt x="507" y="113"/>
                </a:cubicBezTo>
                <a:cubicBezTo>
                  <a:pt x="512" y="111"/>
                  <a:pt x="518" y="109"/>
                  <a:pt x="524" y="109"/>
                </a:cubicBezTo>
                <a:cubicBezTo>
                  <a:pt x="545" y="109"/>
                  <a:pt x="563" y="127"/>
                  <a:pt x="563" y="149"/>
                </a:cubicBezTo>
                <a:cubicBezTo>
                  <a:pt x="563" y="174"/>
                  <a:pt x="541" y="193"/>
                  <a:pt x="515" y="188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rgbClr val="FFFDF8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Oval 60">
            <a:extLst>
              <a:ext uri="{FF2B5EF4-FFF2-40B4-BE49-F238E27FC236}">
                <a16:creationId xmlns:a16="http://schemas.microsoft.com/office/drawing/2014/main" id="{F5072DDE-7D6B-42C2-AF9B-6A3CBD3E6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7942" y="3776702"/>
            <a:ext cx="969171" cy="968376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102">
            <a:extLst>
              <a:ext uri="{FF2B5EF4-FFF2-40B4-BE49-F238E27FC236}">
                <a16:creationId xmlns:a16="http://schemas.microsoft.com/office/drawing/2014/main" id="{C4BFDBB6-0220-4FA0-AB99-99912D563F5E}"/>
              </a:ext>
            </a:extLst>
          </p:cNvPr>
          <p:cNvSpPr>
            <a:spLocks noEditPoints="1"/>
          </p:cNvSpPr>
          <p:nvPr/>
        </p:nvSpPr>
        <p:spPr bwMode="auto">
          <a:xfrm>
            <a:off x="8120704" y="3927470"/>
            <a:ext cx="594744" cy="632781"/>
          </a:xfrm>
          <a:custGeom>
            <a:avLst/>
            <a:gdLst>
              <a:gd name="T0" fmla="*/ 160 w 576"/>
              <a:gd name="T1" fmla="*/ 333 h 613"/>
              <a:gd name="T2" fmla="*/ 251 w 576"/>
              <a:gd name="T3" fmla="*/ 413 h 613"/>
              <a:gd name="T4" fmla="*/ 174 w 576"/>
              <a:gd name="T5" fmla="*/ 340 h 613"/>
              <a:gd name="T6" fmla="*/ 50 w 576"/>
              <a:gd name="T7" fmla="*/ 326 h 613"/>
              <a:gd name="T8" fmla="*/ 126 w 576"/>
              <a:gd name="T9" fmla="*/ 420 h 613"/>
              <a:gd name="T10" fmla="*/ 119 w 576"/>
              <a:gd name="T11" fmla="*/ 406 h 613"/>
              <a:gd name="T12" fmla="*/ 119 w 576"/>
              <a:gd name="T13" fmla="*/ 406 h 613"/>
              <a:gd name="T14" fmla="*/ 251 w 576"/>
              <a:gd name="T15" fmla="*/ 199 h 613"/>
              <a:gd name="T16" fmla="*/ 160 w 576"/>
              <a:gd name="T17" fmla="*/ 279 h 613"/>
              <a:gd name="T18" fmla="*/ 237 w 576"/>
              <a:gd name="T19" fmla="*/ 272 h 613"/>
              <a:gd name="T20" fmla="*/ 50 w 576"/>
              <a:gd name="T21" fmla="*/ 192 h 613"/>
              <a:gd name="T22" fmla="*/ 126 w 576"/>
              <a:gd name="T23" fmla="*/ 286 h 613"/>
              <a:gd name="T24" fmla="*/ 119 w 576"/>
              <a:gd name="T25" fmla="*/ 272 h 613"/>
              <a:gd name="T26" fmla="*/ 119 w 576"/>
              <a:gd name="T27" fmla="*/ 272 h 613"/>
              <a:gd name="T28" fmla="*/ 43 w 576"/>
              <a:gd name="T29" fmla="*/ 549 h 613"/>
              <a:gd name="T30" fmla="*/ 133 w 576"/>
              <a:gd name="T31" fmla="*/ 468 h 613"/>
              <a:gd name="T32" fmla="*/ 57 w 576"/>
              <a:gd name="T33" fmla="*/ 475 h 613"/>
              <a:gd name="T34" fmla="*/ 288 w 576"/>
              <a:gd name="T35" fmla="*/ 0 h 613"/>
              <a:gd name="T36" fmla="*/ 0 w 576"/>
              <a:gd name="T37" fmla="*/ 153 h 613"/>
              <a:gd name="T38" fmla="*/ 174 w 576"/>
              <a:gd name="T39" fmla="*/ 606 h 613"/>
              <a:gd name="T40" fmla="*/ 244 w 576"/>
              <a:gd name="T41" fmla="*/ 613 h 613"/>
              <a:gd name="T42" fmla="*/ 456 w 576"/>
              <a:gd name="T43" fmla="*/ 475 h 613"/>
              <a:gd name="T44" fmla="*/ 569 w 576"/>
              <a:gd name="T45" fmla="*/ 613 h 613"/>
              <a:gd name="T46" fmla="*/ 244 w 576"/>
              <a:gd name="T47" fmla="*/ 461 h 613"/>
              <a:gd name="T48" fmla="*/ 14 w 576"/>
              <a:gd name="T49" fmla="*/ 599 h 613"/>
              <a:gd name="T50" fmla="*/ 251 w 576"/>
              <a:gd name="T51" fmla="*/ 599 h 613"/>
              <a:gd name="T52" fmla="*/ 532 w 576"/>
              <a:gd name="T53" fmla="*/ 599 h 613"/>
              <a:gd name="T54" fmla="*/ 442 w 576"/>
              <a:gd name="T55" fmla="*/ 468 h 613"/>
              <a:gd name="T56" fmla="*/ 295 w 576"/>
              <a:gd name="T57" fmla="*/ 14 h 613"/>
              <a:gd name="T58" fmla="*/ 525 w 576"/>
              <a:gd name="T59" fmla="*/ 420 h 613"/>
              <a:gd name="T60" fmla="*/ 449 w 576"/>
              <a:gd name="T61" fmla="*/ 326 h 613"/>
              <a:gd name="T62" fmla="*/ 456 w 576"/>
              <a:gd name="T63" fmla="*/ 340 h 613"/>
              <a:gd name="T64" fmla="*/ 456 w 576"/>
              <a:gd name="T65" fmla="*/ 340 h 613"/>
              <a:gd name="T66" fmla="*/ 414 w 576"/>
              <a:gd name="T67" fmla="*/ 333 h 613"/>
              <a:gd name="T68" fmla="*/ 324 w 576"/>
              <a:gd name="T69" fmla="*/ 413 h 613"/>
              <a:gd name="T70" fmla="*/ 400 w 576"/>
              <a:gd name="T71" fmla="*/ 406 h 613"/>
              <a:gd name="T72" fmla="*/ 525 w 576"/>
              <a:gd name="T73" fmla="*/ 286 h 613"/>
              <a:gd name="T74" fmla="*/ 449 w 576"/>
              <a:gd name="T75" fmla="*/ 192 h 613"/>
              <a:gd name="T76" fmla="*/ 456 w 576"/>
              <a:gd name="T77" fmla="*/ 206 h 613"/>
              <a:gd name="T78" fmla="*/ 456 w 576"/>
              <a:gd name="T79" fmla="*/ 206 h 613"/>
              <a:gd name="T80" fmla="*/ 414 w 576"/>
              <a:gd name="T81" fmla="*/ 199 h 613"/>
              <a:gd name="T82" fmla="*/ 324 w 576"/>
              <a:gd name="T83" fmla="*/ 279 h 613"/>
              <a:gd name="T84" fmla="*/ 400 w 576"/>
              <a:gd name="T85" fmla="*/ 272 h 613"/>
              <a:gd name="T86" fmla="*/ 525 w 576"/>
              <a:gd name="T87" fmla="*/ 153 h 613"/>
              <a:gd name="T88" fmla="*/ 449 w 576"/>
              <a:gd name="T89" fmla="*/ 59 h 613"/>
              <a:gd name="T90" fmla="*/ 456 w 576"/>
              <a:gd name="T91" fmla="*/ 73 h 613"/>
              <a:gd name="T92" fmla="*/ 456 w 576"/>
              <a:gd name="T93" fmla="*/ 73 h 613"/>
              <a:gd name="T94" fmla="*/ 414 w 576"/>
              <a:gd name="T95" fmla="*/ 66 h 613"/>
              <a:gd name="T96" fmla="*/ 324 w 576"/>
              <a:gd name="T97" fmla="*/ 146 h 613"/>
              <a:gd name="T98" fmla="*/ 400 w 576"/>
              <a:gd name="T99" fmla="*/ 139 h 613"/>
              <a:gd name="T100" fmla="*/ 407 w 576"/>
              <a:gd name="T101" fmla="*/ 556 h 613"/>
              <a:gd name="T102" fmla="*/ 331 w 576"/>
              <a:gd name="T103" fmla="*/ 461 h 613"/>
              <a:gd name="T104" fmla="*/ 338 w 576"/>
              <a:gd name="T105" fmla="*/ 475 h 613"/>
              <a:gd name="T106" fmla="*/ 338 w 576"/>
              <a:gd name="T107" fmla="*/ 475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76" h="613">
                <a:moveTo>
                  <a:pt x="251" y="333"/>
                </a:moveTo>
                <a:cubicBezTo>
                  <a:pt x="251" y="329"/>
                  <a:pt x="248" y="326"/>
                  <a:pt x="244" y="326"/>
                </a:cubicBezTo>
                <a:cubicBezTo>
                  <a:pt x="167" y="326"/>
                  <a:pt x="167" y="326"/>
                  <a:pt x="167" y="326"/>
                </a:cubicBezTo>
                <a:cubicBezTo>
                  <a:pt x="164" y="326"/>
                  <a:pt x="160" y="329"/>
                  <a:pt x="160" y="333"/>
                </a:cubicBezTo>
                <a:cubicBezTo>
                  <a:pt x="160" y="413"/>
                  <a:pt x="160" y="413"/>
                  <a:pt x="160" y="413"/>
                </a:cubicBezTo>
                <a:cubicBezTo>
                  <a:pt x="160" y="417"/>
                  <a:pt x="164" y="420"/>
                  <a:pt x="167" y="420"/>
                </a:cubicBezTo>
                <a:cubicBezTo>
                  <a:pt x="244" y="420"/>
                  <a:pt x="244" y="420"/>
                  <a:pt x="244" y="420"/>
                </a:cubicBezTo>
                <a:cubicBezTo>
                  <a:pt x="248" y="420"/>
                  <a:pt x="251" y="417"/>
                  <a:pt x="251" y="413"/>
                </a:cubicBezTo>
                <a:lnTo>
                  <a:pt x="251" y="333"/>
                </a:lnTo>
                <a:close/>
                <a:moveTo>
                  <a:pt x="237" y="406"/>
                </a:moveTo>
                <a:cubicBezTo>
                  <a:pt x="174" y="406"/>
                  <a:pt x="174" y="406"/>
                  <a:pt x="174" y="406"/>
                </a:cubicBezTo>
                <a:cubicBezTo>
                  <a:pt x="174" y="340"/>
                  <a:pt x="174" y="340"/>
                  <a:pt x="174" y="340"/>
                </a:cubicBezTo>
                <a:cubicBezTo>
                  <a:pt x="237" y="340"/>
                  <a:pt x="237" y="340"/>
                  <a:pt x="237" y="340"/>
                </a:cubicBezTo>
                <a:lnTo>
                  <a:pt x="237" y="406"/>
                </a:lnTo>
                <a:close/>
                <a:moveTo>
                  <a:pt x="126" y="326"/>
                </a:moveTo>
                <a:cubicBezTo>
                  <a:pt x="50" y="326"/>
                  <a:pt x="50" y="326"/>
                  <a:pt x="50" y="326"/>
                </a:cubicBezTo>
                <a:cubicBezTo>
                  <a:pt x="46" y="326"/>
                  <a:pt x="43" y="329"/>
                  <a:pt x="43" y="333"/>
                </a:cubicBezTo>
                <a:cubicBezTo>
                  <a:pt x="43" y="413"/>
                  <a:pt x="43" y="413"/>
                  <a:pt x="43" y="413"/>
                </a:cubicBezTo>
                <a:cubicBezTo>
                  <a:pt x="43" y="417"/>
                  <a:pt x="46" y="420"/>
                  <a:pt x="50" y="420"/>
                </a:cubicBezTo>
                <a:cubicBezTo>
                  <a:pt x="126" y="420"/>
                  <a:pt x="126" y="420"/>
                  <a:pt x="126" y="420"/>
                </a:cubicBezTo>
                <a:cubicBezTo>
                  <a:pt x="130" y="420"/>
                  <a:pt x="133" y="417"/>
                  <a:pt x="133" y="413"/>
                </a:cubicBezTo>
                <a:cubicBezTo>
                  <a:pt x="133" y="333"/>
                  <a:pt x="133" y="333"/>
                  <a:pt x="133" y="333"/>
                </a:cubicBezTo>
                <a:cubicBezTo>
                  <a:pt x="133" y="329"/>
                  <a:pt x="130" y="326"/>
                  <a:pt x="126" y="326"/>
                </a:cubicBezTo>
                <a:close/>
                <a:moveTo>
                  <a:pt x="119" y="406"/>
                </a:moveTo>
                <a:cubicBezTo>
                  <a:pt x="57" y="406"/>
                  <a:pt x="57" y="406"/>
                  <a:pt x="57" y="406"/>
                </a:cubicBezTo>
                <a:cubicBezTo>
                  <a:pt x="57" y="340"/>
                  <a:pt x="57" y="340"/>
                  <a:pt x="57" y="340"/>
                </a:cubicBezTo>
                <a:cubicBezTo>
                  <a:pt x="119" y="340"/>
                  <a:pt x="119" y="340"/>
                  <a:pt x="119" y="340"/>
                </a:cubicBezTo>
                <a:lnTo>
                  <a:pt x="119" y="406"/>
                </a:lnTo>
                <a:close/>
                <a:moveTo>
                  <a:pt x="167" y="286"/>
                </a:moveTo>
                <a:cubicBezTo>
                  <a:pt x="244" y="286"/>
                  <a:pt x="244" y="286"/>
                  <a:pt x="244" y="286"/>
                </a:cubicBezTo>
                <a:cubicBezTo>
                  <a:pt x="248" y="286"/>
                  <a:pt x="251" y="283"/>
                  <a:pt x="251" y="279"/>
                </a:cubicBezTo>
                <a:cubicBezTo>
                  <a:pt x="251" y="199"/>
                  <a:pt x="251" y="199"/>
                  <a:pt x="251" y="199"/>
                </a:cubicBezTo>
                <a:cubicBezTo>
                  <a:pt x="251" y="195"/>
                  <a:pt x="248" y="192"/>
                  <a:pt x="244" y="192"/>
                </a:cubicBezTo>
                <a:cubicBezTo>
                  <a:pt x="167" y="192"/>
                  <a:pt x="167" y="192"/>
                  <a:pt x="167" y="192"/>
                </a:cubicBezTo>
                <a:cubicBezTo>
                  <a:pt x="164" y="192"/>
                  <a:pt x="160" y="195"/>
                  <a:pt x="160" y="199"/>
                </a:cubicBezTo>
                <a:cubicBezTo>
                  <a:pt x="160" y="279"/>
                  <a:pt x="160" y="279"/>
                  <a:pt x="160" y="279"/>
                </a:cubicBezTo>
                <a:cubicBezTo>
                  <a:pt x="160" y="283"/>
                  <a:pt x="164" y="286"/>
                  <a:pt x="167" y="286"/>
                </a:cubicBezTo>
                <a:close/>
                <a:moveTo>
                  <a:pt x="174" y="206"/>
                </a:moveTo>
                <a:cubicBezTo>
                  <a:pt x="237" y="206"/>
                  <a:pt x="237" y="206"/>
                  <a:pt x="237" y="206"/>
                </a:cubicBezTo>
                <a:cubicBezTo>
                  <a:pt x="237" y="272"/>
                  <a:pt x="237" y="272"/>
                  <a:pt x="237" y="272"/>
                </a:cubicBezTo>
                <a:cubicBezTo>
                  <a:pt x="174" y="272"/>
                  <a:pt x="174" y="272"/>
                  <a:pt x="174" y="272"/>
                </a:cubicBezTo>
                <a:lnTo>
                  <a:pt x="174" y="206"/>
                </a:lnTo>
                <a:close/>
                <a:moveTo>
                  <a:pt x="126" y="192"/>
                </a:moveTo>
                <a:cubicBezTo>
                  <a:pt x="50" y="192"/>
                  <a:pt x="50" y="192"/>
                  <a:pt x="50" y="192"/>
                </a:cubicBezTo>
                <a:cubicBezTo>
                  <a:pt x="46" y="192"/>
                  <a:pt x="43" y="195"/>
                  <a:pt x="43" y="199"/>
                </a:cubicBezTo>
                <a:cubicBezTo>
                  <a:pt x="43" y="279"/>
                  <a:pt x="43" y="279"/>
                  <a:pt x="43" y="279"/>
                </a:cubicBezTo>
                <a:cubicBezTo>
                  <a:pt x="43" y="283"/>
                  <a:pt x="46" y="286"/>
                  <a:pt x="50" y="286"/>
                </a:cubicBezTo>
                <a:cubicBezTo>
                  <a:pt x="126" y="286"/>
                  <a:pt x="126" y="286"/>
                  <a:pt x="126" y="286"/>
                </a:cubicBezTo>
                <a:cubicBezTo>
                  <a:pt x="130" y="286"/>
                  <a:pt x="133" y="283"/>
                  <a:pt x="133" y="279"/>
                </a:cubicBezTo>
                <a:cubicBezTo>
                  <a:pt x="133" y="199"/>
                  <a:pt x="133" y="199"/>
                  <a:pt x="133" y="199"/>
                </a:cubicBezTo>
                <a:cubicBezTo>
                  <a:pt x="133" y="195"/>
                  <a:pt x="130" y="192"/>
                  <a:pt x="126" y="192"/>
                </a:cubicBezTo>
                <a:close/>
                <a:moveTo>
                  <a:pt x="119" y="272"/>
                </a:moveTo>
                <a:cubicBezTo>
                  <a:pt x="57" y="272"/>
                  <a:pt x="57" y="272"/>
                  <a:pt x="57" y="272"/>
                </a:cubicBezTo>
                <a:cubicBezTo>
                  <a:pt x="57" y="206"/>
                  <a:pt x="57" y="206"/>
                  <a:pt x="57" y="206"/>
                </a:cubicBezTo>
                <a:cubicBezTo>
                  <a:pt x="119" y="206"/>
                  <a:pt x="119" y="206"/>
                  <a:pt x="119" y="206"/>
                </a:cubicBezTo>
                <a:lnTo>
                  <a:pt x="119" y="272"/>
                </a:lnTo>
                <a:close/>
                <a:moveTo>
                  <a:pt x="126" y="461"/>
                </a:moveTo>
                <a:cubicBezTo>
                  <a:pt x="50" y="461"/>
                  <a:pt x="50" y="461"/>
                  <a:pt x="50" y="461"/>
                </a:cubicBezTo>
                <a:cubicBezTo>
                  <a:pt x="46" y="461"/>
                  <a:pt x="43" y="465"/>
                  <a:pt x="43" y="468"/>
                </a:cubicBezTo>
                <a:cubicBezTo>
                  <a:pt x="43" y="549"/>
                  <a:pt x="43" y="549"/>
                  <a:pt x="43" y="549"/>
                </a:cubicBezTo>
                <a:cubicBezTo>
                  <a:pt x="43" y="553"/>
                  <a:pt x="46" y="556"/>
                  <a:pt x="50" y="556"/>
                </a:cubicBezTo>
                <a:cubicBezTo>
                  <a:pt x="126" y="556"/>
                  <a:pt x="126" y="556"/>
                  <a:pt x="126" y="556"/>
                </a:cubicBezTo>
                <a:cubicBezTo>
                  <a:pt x="130" y="556"/>
                  <a:pt x="133" y="553"/>
                  <a:pt x="133" y="549"/>
                </a:cubicBezTo>
                <a:cubicBezTo>
                  <a:pt x="133" y="468"/>
                  <a:pt x="133" y="468"/>
                  <a:pt x="133" y="468"/>
                </a:cubicBezTo>
                <a:cubicBezTo>
                  <a:pt x="133" y="465"/>
                  <a:pt x="130" y="461"/>
                  <a:pt x="126" y="461"/>
                </a:cubicBezTo>
                <a:close/>
                <a:moveTo>
                  <a:pt x="119" y="542"/>
                </a:moveTo>
                <a:cubicBezTo>
                  <a:pt x="57" y="542"/>
                  <a:pt x="57" y="542"/>
                  <a:pt x="57" y="542"/>
                </a:cubicBezTo>
                <a:cubicBezTo>
                  <a:pt x="57" y="475"/>
                  <a:pt x="57" y="475"/>
                  <a:pt x="57" y="475"/>
                </a:cubicBezTo>
                <a:cubicBezTo>
                  <a:pt x="119" y="475"/>
                  <a:pt x="119" y="475"/>
                  <a:pt x="119" y="475"/>
                </a:cubicBezTo>
                <a:lnTo>
                  <a:pt x="119" y="542"/>
                </a:lnTo>
                <a:close/>
                <a:moveTo>
                  <a:pt x="569" y="0"/>
                </a:moveTo>
                <a:cubicBezTo>
                  <a:pt x="288" y="0"/>
                  <a:pt x="288" y="0"/>
                  <a:pt x="288" y="0"/>
                </a:cubicBezTo>
                <a:cubicBezTo>
                  <a:pt x="284" y="0"/>
                  <a:pt x="281" y="3"/>
                  <a:pt x="281" y="7"/>
                </a:cubicBezTo>
                <a:cubicBezTo>
                  <a:pt x="281" y="146"/>
                  <a:pt x="281" y="146"/>
                  <a:pt x="281" y="146"/>
                </a:cubicBezTo>
                <a:cubicBezTo>
                  <a:pt x="7" y="146"/>
                  <a:pt x="7" y="146"/>
                  <a:pt x="7" y="146"/>
                </a:cubicBezTo>
                <a:cubicBezTo>
                  <a:pt x="3" y="146"/>
                  <a:pt x="0" y="149"/>
                  <a:pt x="0" y="153"/>
                </a:cubicBezTo>
                <a:cubicBezTo>
                  <a:pt x="0" y="606"/>
                  <a:pt x="0" y="606"/>
                  <a:pt x="0" y="606"/>
                </a:cubicBezTo>
                <a:cubicBezTo>
                  <a:pt x="0" y="609"/>
                  <a:pt x="3" y="613"/>
                  <a:pt x="7" y="613"/>
                </a:cubicBezTo>
                <a:cubicBezTo>
                  <a:pt x="167" y="613"/>
                  <a:pt x="167" y="613"/>
                  <a:pt x="167" y="613"/>
                </a:cubicBezTo>
                <a:cubicBezTo>
                  <a:pt x="171" y="613"/>
                  <a:pt x="174" y="609"/>
                  <a:pt x="174" y="606"/>
                </a:cubicBezTo>
                <a:cubicBezTo>
                  <a:pt x="174" y="475"/>
                  <a:pt x="174" y="475"/>
                  <a:pt x="174" y="475"/>
                </a:cubicBezTo>
                <a:cubicBezTo>
                  <a:pt x="237" y="475"/>
                  <a:pt x="237" y="475"/>
                  <a:pt x="237" y="475"/>
                </a:cubicBezTo>
                <a:cubicBezTo>
                  <a:pt x="237" y="606"/>
                  <a:pt x="237" y="606"/>
                  <a:pt x="237" y="606"/>
                </a:cubicBezTo>
                <a:cubicBezTo>
                  <a:pt x="237" y="609"/>
                  <a:pt x="240" y="613"/>
                  <a:pt x="244" y="613"/>
                </a:cubicBezTo>
                <a:cubicBezTo>
                  <a:pt x="288" y="613"/>
                  <a:pt x="288" y="613"/>
                  <a:pt x="288" y="613"/>
                </a:cubicBezTo>
                <a:cubicBezTo>
                  <a:pt x="449" y="613"/>
                  <a:pt x="449" y="613"/>
                  <a:pt x="449" y="613"/>
                </a:cubicBezTo>
                <a:cubicBezTo>
                  <a:pt x="453" y="613"/>
                  <a:pt x="456" y="609"/>
                  <a:pt x="456" y="606"/>
                </a:cubicBezTo>
                <a:cubicBezTo>
                  <a:pt x="456" y="475"/>
                  <a:pt x="456" y="475"/>
                  <a:pt x="456" y="475"/>
                </a:cubicBezTo>
                <a:cubicBezTo>
                  <a:pt x="518" y="475"/>
                  <a:pt x="518" y="475"/>
                  <a:pt x="518" y="475"/>
                </a:cubicBezTo>
                <a:cubicBezTo>
                  <a:pt x="518" y="606"/>
                  <a:pt x="518" y="606"/>
                  <a:pt x="518" y="606"/>
                </a:cubicBezTo>
                <a:cubicBezTo>
                  <a:pt x="518" y="609"/>
                  <a:pt x="521" y="613"/>
                  <a:pt x="525" y="613"/>
                </a:cubicBezTo>
                <a:cubicBezTo>
                  <a:pt x="569" y="613"/>
                  <a:pt x="569" y="613"/>
                  <a:pt x="569" y="613"/>
                </a:cubicBezTo>
                <a:cubicBezTo>
                  <a:pt x="573" y="613"/>
                  <a:pt x="576" y="609"/>
                  <a:pt x="576" y="606"/>
                </a:cubicBezTo>
                <a:cubicBezTo>
                  <a:pt x="576" y="7"/>
                  <a:pt x="576" y="7"/>
                  <a:pt x="576" y="7"/>
                </a:cubicBezTo>
                <a:cubicBezTo>
                  <a:pt x="576" y="3"/>
                  <a:pt x="573" y="0"/>
                  <a:pt x="569" y="0"/>
                </a:cubicBezTo>
                <a:close/>
                <a:moveTo>
                  <a:pt x="244" y="461"/>
                </a:moveTo>
                <a:cubicBezTo>
                  <a:pt x="167" y="461"/>
                  <a:pt x="167" y="461"/>
                  <a:pt x="167" y="461"/>
                </a:cubicBezTo>
                <a:cubicBezTo>
                  <a:pt x="164" y="461"/>
                  <a:pt x="160" y="465"/>
                  <a:pt x="160" y="468"/>
                </a:cubicBezTo>
                <a:cubicBezTo>
                  <a:pt x="160" y="599"/>
                  <a:pt x="160" y="599"/>
                  <a:pt x="160" y="599"/>
                </a:cubicBezTo>
                <a:cubicBezTo>
                  <a:pt x="14" y="599"/>
                  <a:pt x="14" y="599"/>
                  <a:pt x="14" y="599"/>
                </a:cubicBezTo>
                <a:cubicBezTo>
                  <a:pt x="14" y="160"/>
                  <a:pt x="14" y="160"/>
                  <a:pt x="14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81" y="599"/>
                  <a:pt x="281" y="599"/>
                  <a:pt x="281" y="599"/>
                </a:cubicBezTo>
                <a:cubicBezTo>
                  <a:pt x="251" y="599"/>
                  <a:pt x="251" y="599"/>
                  <a:pt x="251" y="599"/>
                </a:cubicBezTo>
                <a:cubicBezTo>
                  <a:pt x="251" y="468"/>
                  <a:pt x="251" y="468"/>
                  <a:pt x="251" y="468"/>
                </a:cubicBezTo>
                <a:cubicBezTo>
                  <a:pt x="251" y="465"/>
                  <a:pt x="248" y="461"/>
                  <a:pt x="244" y="461"/>
                </a:cubicBezTo>
                <a:close/>
                <a:moveTo>
                  <a:pt x="562" y="599"/>
                </a:moveTo>
                <a:cubicBezTo>
                  <a:pt x="532" y="599"/>
                  <a:pt x="532" y="599"/>
                  <a:pt x="532" y="599"/>
                </a:cubicBezTo>
                <a:cubicBezTo>
                  <a:pt x="532" y="468"/>
                  <a:pt x="532" y="468"/>
                  <a:pt x="532" y="468"/>
                </a:cubicBezTo>
                <a:cubicBezTo>
                  <a:pt x="532" y="465"/>
                  <a:pt x="529" y="461"/>
                  <a:pt x="525" y="461"/>
                </a:cubicBezTo>
                <a:cubicBezTo>
                  <a:pt x="449" y="461"/>
                  <a:pt x="449" y="461"/>
                  <a:pt x="449" y="461"/>
                </a:cubicBezTo>
                <a:cubicBezTo>
                  <a:pt x="445" y="461"/>
                  <a:pt x="442" y="465"/>
                  <a:pt x="442" y="468"/>
                </a:cubicBezTo>
                <a:cubicBezTo>
                  <a:pt x="442" y="599"/>
                  <a:pt x="442" y="599"/>
                  <a:pt x="442" y="599"/>
                </a:cubicBezTo>
                <a:cubicBezTo>
                  <a:pt x="295" y="599"/>
                  <a:pt x="295" y="599"/>
                  <a:pt x="295" y="599"/>
                </a:cubicBezTo>
                <a:cubicBezTo>
                  <a:pt x="295" y="153"/>
                  <a:pt x="295" y="153"/>
                  <a:pt x="295" y="153"/>
                </a:cubicBezTo>
                <a:cubicBezTo>
                  <a:pt x="295" y="14"/>
                  <a:pt x="295" y="14"/>
                  <a:pt x="295" y="14"/>
                </a:cubicBezTo>
                <a:cubicBezTo>
                  <a:pt x="562" y="14"/>
                  <a:pt x="562" y="14"/>
                  <a:pt x="562" y="14"/>
                </a:cubicBezTo>
                <a:lnTo>
                  <a:pt x="562" y="599"/>
                </a:lnTo>
                <a:close/>
                <a:moveTo>
                  <a:pt x="449" y="420"/>
                </a:moveTo>
                <a:cubicBezTo>
                  <a:pt x="525" y="420"/>
                  <a:pt x="525" y="420"/>
                  <a:pt x="525" y="420"/>
                </a:cubicBezTo>
                <a:cubicBezTo>
                  <a:pt x="529" y="420"/>
                  <a:pt x="532" y="417"/>
                  <a:pt x="532" y="413"/>
                </a:cubicBezTo>
                <a:cubicBezTo>
                  <a:pt x="532" y="333"/>
                  <a:pt x="532" y="333"/>
                  <a:pt x="532" y="333"/>
                </a:cubicBezTo>
                <a:cubicBezTo>
                  <a:pt x="532" y="329"/>
                  <a:pt x="529" y="326"/>
                  <a:pt x="525" y="326"/>
                </a:cubicBezTo>
                <a:cubicBezTo>
                  <a:pt x="449" y="326"/>
                  <a:pt x="449" y="326"/>
                  <a:pt x="449" y="326"/>
                </a:cubicBezTo>
                <a:cubicBezTo>
                  <a:pt x="445" y="326"/>
                  <a:pt x="442" y="329"/>
                  <a:pt x="442" y="333"/>
                </a:cubicBezTo>
                <a:cubicBezTo>
                  <a:pt x="442" y="413"/>
                  <a:pt x="442" y="413"/>
                  <a:pt x="442" y="413"/>
                </a:cubicBezTo>
                <a:cubicBezTo>
                  <a:pt x="442" y="417"/>
                  <a:pt x="445" y="420"/>
                  <a:pt x="449" y="420"/>
                </a:cubicBezTo>
                <a:close/>
                <a:moveTo>
                  <a:pt x="456" y="340"/>
                </a:moveTo>
                <a:cubicBezTo>
                  <a:pt x="518" y="340"/>
                  <a:pt x="518" y="340"/>
                  <a:pt x="518" y="340"/>
                </a:cubicBezTo>
                <a:cubicBezTo>
                  <a:pt x="518" y="406"/>
                  <a:pt x="518" y="406"/>
                  <a:pt x="518" y="406"/>
                </a:cubicBezTo>
                <a:cubicBezTo>
                  <a:pt x="456" y="406"/>
                  <a:pt x="456" y="406"/>
                  <a:pt x="456" y="406"/>
                </a:cubicBezTo>
                <a:lnTo>
                  <a:pt x="456" y="340"/>
                </a:lnTo>
                <a:close/>
                <a:moveTo>
                  <a:pt x="331" y="420"/>
                </a:moveTo>
                <a:cubicBezTo>
                  <a:pt x="407" y="420"/>
                  <a:pt x="407" y="420"/>
                  <a:pt x="407" y="420"/>
                </a:cubicBezTo>
                <a:cubicBezTo>
                  <a:pt x="411" y="420"/>
                  <a:pt x="414" y="417"/>
                  <a:pt x="414" y="413"/>
                </a:cubicBezTo>
                <a:cubicBezTo>
                  <a:pt x="414" y="333"/>
                  <a:pt x="414" y="333"/>
                  <a:pt x="414" y="333"/>
                </a:cubicBezTo>
                <a:cubicBezTo>
                  <a:pt x="414" y="329"/>
                  <a:pt x="411" y="326"/>
                  <a:pt x="407" y="326"/>
                </a:cubicBezTo>
                <a:cubicBezTo>
                  <a:pt x="331" y="326"/>
                  <a:pt x="331" y="326"/>
                  <a:pt x="331" y="326"/>
                </a:cubicBezTo>
                <a:cubicBezTo>
                  <a:pt x="327" y="326"/>
                  <a:pt x="324" y="329"/>
                  <a:pt x="324" y="333"/>
                </a:cubicBezTo>
                <a:cubicBezTo>
                  <a:pt x="324" y="413"/>
                  <a:pt x="324" y="413"/>
                  <a:pt x="324" y="413"/>
                </a:cubicBezTo>
                <a:cubicBezTo>
                  <a:pt x="324" y="417"/>
                  <a:pt x="327" y="420"/>
                  <a:pt x="331" y="420"/>
                </a:cubicBezTo>
                <a:close/>
                <a:moveTo>
                  <a:pt x="338" y="340"/>
                </a:moveTo>
                <a:cubicBezTo>
                  <a:pt x="400" y="340"/>
                  <a:pt x="400" y="340"/>
                  <a:pt x="400" y="340"/>
                </a:cubicBezTo>
                <a:cubicBezTo>
                  <a:pt x="400" y="406"/>
                  <a:pt x="400" y="406"/>
                  <a:pt x="400" y="406"/>
                </a:cubicBezTo>
                <a:cubicBezTo>
                  <a:pt x="338" y="406"/>
                  <a:pt x="338" y="406"/>
                  <a:pt x="338" y="406"/>
                </a:cubicBezTo>
                <a:lnTo>
                  <a:pt x="338" y="340"/>
                </a:lnTo>
                <a:close/>
                <a:moveTo>
                  <a:pt x="449" y="286"/>
                </a:moveTo>
                <a:cubicBezTo>
                  <a:pt x="525" y="286"/>
                  <a:pt x="525" y="286"/>
                  <a:pt x="525" y="286"/>
                </a:cubicBezTo>
                <a:cubicBezTo>
                  <a:pt x="529" y="286"/>
                  <a:pt x="532" y="283"/>
                  <a:pt x="532" y="279"/>
                </a:cubicBezTo>
                <a:cubicBezTo>
                  <a:pt x="532" y="199"/>
                  <a:pt x="532" y="199"/>
                  <a:pt x="532" y="199"/>
                </a:cubicBezTo>
                <a:cubicBezTo>
                  <a:pt x="532" y="195"/>
                  <a:pt x="529" y="192"/>
                  <a:pt x="525" y="192"/>
                </a:cubicBezTo>
                <a:cubicBezTo>
                  <a:pt x="449" y="192"/>
                  <a:pt x="449" y="192"/>
                  <a:pt x="449" y="192"/>
                </a:cubicBezTo>
                <a:cubicBezTo>
                  <a:pt x="445" y="192"/>
                  <a:pt x="442" y="195"/>
                  <a:pt x="442" y="199"/>
                </a:cubicBezTo>
                <a:cubicBezTo>
                  <a:pt x="442" y="279"/>
                  <a:pt x="442" y="279"/>
                  <a:pt x="442" y="279"/>
                </a:cubicBezTo>
                <a:cubicBezTo>
                  <a:pt x="442" y="283"/>
                  <a:pt x="445" y="286"/>
                  <a:pt x="449" y="286"/>
                </a:cubicBezTo>
                <a:close/>
                <a:moveTo>
                  <a:pt x="456" y="206"/>
                </a:moveTo>
                <a:cubicBezTo>
                  <a:pt x="518" y="206"/>
                  <a:pt x="518" y="206"/>
                  <a:pt x="518" y="206"/>
                </a:cubicBezTo>
                <a:cubicBezTo>
                  <a:pt x="518" y="272"/>
                  <a:pt x="518" y="272"/>
                  <a:pt x="518" y="272"/>
                </a:cubicBezTo>
                <a:cubicBezTo>
                  <a:pt x="456" y="272"/>
                  <a:pt x="456" y="272"/>
                  <a:pt x="456" y="272"/>
                </a:cubicBezTo>
                <a:lnTo>
                  <a:pt x="456" y="206"/>
                </a:lnTo>
                <a:close/>
                <a:moveTo>
                  <a:pt x="331" y="286"/>
                </a:moveTo>
                <a:cubicBezTo>
                  <a:pt x="407" y="286"/>
                  <a:pt x="407" y="286"/>
                  <a:pt x="407" y="286"/>
                </a:cubicBezTo>
                <a:cubicBezTo>
                  <a:pt x="411" y="286"/>
                  <a:pt x="414" y="283"/>
                  <a:pt x="414" y="279"/>
                </a:cubicBezTo>
                <a:cubicBezTo>
                  <a:pt x="414" y="199"/>
                  <a:pt x="414" y="199"/>
                  <a:pt x="414" y="199"/>
                </a:cubicBezTo>
                <a:cubicBezTo>
                  <a:pt x="414" y="195"/>
                  <a:pt x="411" y="192"/>
                  <a:pt x="407" y="192"/>
                </a:cubicBezTo>
                <a:cubicBezTo>
                  <a:pt x="331" y="192"/>
                  <a:pt x="331" y="192"/>
                  <a:pt x="331" y="192"/>
                </a:cubicBezTo>
                <a:cubicBezTo>
                  <a:pt x="327" y="192"/>
                  <a:pt x="324" y="195"/>
                  <a:pt x="324" y="199"/>
                </a:cubicBezTo>
                <a:cubicBezTo>
                  <a:pt x="324" y="279"/>
                  <a:pt x="324" y="279"/>
                  <a:pt x="324" y="279"/>
                </a:cubicBezTo>
                <a:cubicBezTo>
                  <a:pt x="324" y="283"/>
                  <a:pt x="327" y="286"/>
                  <a:pt x="331" y="286"/>
                </a:cubicBezTo>
                <a:close/>
                <a:moveTo>
                  <a:pt x="338" y="206"/>
                </a:moveTo>
                <a:cubicBezTo>
                  <a:pt x="400" y="206"/>
                  <a:pt x="400" y="206"/>
                  <a:pt x="400" y="206"/>
                </a:cubicBezTo>
                <a:cubicBezTo>
                  <a:pt x="400" y="272"/>
                  <a:pt x="400" y="272"/>
                  <a:pt x="400" y="272"/>
                </a:cubicBezTo>
                <a:cubicBezTo>
                  <a:pt x="338" y="272"/>
                  <a:pt x="338" y="272"/>
                  <a:pt x="338" y="272"/>
                </a:cubicBezTo>
                <a:lnTo>
                  <a:pt x="338" y="206"/>
                </a:lnTo>
                <a:close/>
                <a:moveTo>
                  <a:pt x="449" y="153"/>
                </a:moveTo>
                <a:cubicBezTo>
                  <a:pt x="525" y="153"/>
                  <a:pt x="525" y="153"/>
                  <a:pt x="525" y="153"/>
                </a:cubicBezTo>
                <a:cubicBezTo>
                  <a:pt x="529" y="153"/>
                  <a:pt x="532" y="150"/>
                  <a:pt x="532" y="146"/>
                </a:cubicBezTo>
                <a:cubicBezTo>
                  <a:pt x="532" y="66"/>
                  <a:pt x="532" y="66"/>
                  <a:pt x="532" y="66"/>
                </a:cubicBezTo>
                <a:cubicBezTo>
                  <a:pt x="532" y="62"/>
                  <a:pt x="529" y="59"/>
                  <a:pt x="525" y="59"/>
                </a:cubicBezTo>
                <a:cubicBezTo>
                  <a:pt x="449" y="59"/>
                  <a:pt x="449" y="59"/>
                  <a:pt x="449" y="59"/>
                </a:cubicBezTo>
                <a:cubicBezTo>
                  <a:pt x="445" y="59"/>
                  <a:pt x="442" y="62"/>
                  <a:pt x="442" y="66"/>
                </a:cubicBezTo>
                <a:cubicBezTo>
                  <a:pt x="442" y="146"/>
                  <a:pt x="442" y="146"/>
                  <a:pt x="442" y="146"/>
                </a:cubicBezTo>
                <a:cubicBezTo>
                  <a:pt x="442" y="150"/>
                  <a:pt x="445" y="153"/>
                  <a:pt x="449" y="153"/>
                </a:cubicBezTo>
                <a:close/>
                <a:moveTo>
                  <a:pt x="456" y="73"/>
                </a:moveTo>
                <a:cubicBezTo>
                  <a:pt x="518" y="73"/>
                  <a:pt x="518" y="73"/>
                  <a:pt x="518" y="73"/>
                </a:cubicBezTo>
                <a:cubicBezTo>
                  <a:pt x="518" y="139"/>
                  <a:pt x="518" y="139"/>
                  <a:pt x="518" y="139"/>
                </a:cubicBezTo>
                <a:cubicBezTo>
                  <a:pt x="456" y="139"/>
                  <a:pt x="456" y="139"/>
                  <a:pt x="456" y="139"/>
                </a:cubicBezTo>
                <a:lnTo>
                  <a:pt x="456" y="73"/>
                </a:lnTo>
                <a:close/>
                <a:moveTo>
                  <a:pt x="331" y="153"/>
                </a:moveTo>
                <a:cubicBezTo>
                  <a:pt x="407" y="153"/>
                  <a:pt x="407" y="153"/>
                  <a:pt x="407" y="153"/>
                </a:cubicBezTo>
                <a:cubicBezTo>
                  <a:pt x="411" y="153"/>
                  <a:pt x="414" y="150"/>
                  <a:pt x="414" y="146"/>
                </a:cubicBezTo>
                <a:cubicBezTo>
                  <a:pt x="414" y="66"/>
                  <a:pt x="414" y="66"/>
                  <a:pt x="414" y="66"/>
                </a:cubicBezTo>
                <a:cubicBezTo>
                  <a:pt x="414" y="62"/>
                  <a:pt x="411" y="59"/>
                  <a:pt x="407" y="59"/>
                </a:cubicBezTo>
                <a:cubicBezTo>
                  <a:pt x="331" y="59"/>
                  <a:pt x="331" y="59"/>
                  <a:pt x="331" y="59"/>
                </a:cubicBezTo>
                <a:cubicBezTo>
                  <a:pt x="327" y="59"/>
                  <a:pt x="324" y="62"/>
                  <a:pt x="324" y="66"/>
                </a:cubicBezTo>
                <a:cubicBezTo>
                  <a:pt x="324" y="146"/>
                  <a:pt x="324" y="146"/>
                  <a:pt x="324" y="146"/>
                </a:cubicBezTo>
                <a:cubicBezTo>
                  <a:pt x="324" y="150"/>
                  <a:pt x="327" y="153"/>
                  <a:pt x="331" y="153"/>
                </a:cubicBezTo>
                <a:close/>
                <a:moveTo>
                  <a:pt x="338" y="73"/>
                </a:moveTo>
                <a:cubicBezTo>
                  <a:pt x="400" y="73"/>
                  <a:pt x="400" y="73"/>
                  <a:pt x="400" y="73"/>
                </a:cubicBezTo>
                <a:cubicBezTo>
                  <a:pt x="400" y="139"/>
                  <a:pt x="400" y="139"/>
                  <a:pt x="400" y="139"/>
                </a:cubicBezTo>
                <a:cubicBezTo>
                  <a:pt x="338" y="139"/>
                  <a:pt x="338" y="139"/>
                  <a:pt x="338" y="139"/>
                </a:cubicBezTo>
                <a:lnTo>
                  <a:pt x="338" y="73"/>
                </a:lnTo>
                <a:close/>
                <a:moveTo>
                  <a:pt x="331" y="556"/>
                </a:moveTo>
                <a:cubicBezTo>
                  <a:pt x="407" y="556"/>
                  <a:pt x="407" y="556"/>
                  <a:pt x="407" y="556"/>
                </a:cubicBezTo>
                <a:cubicBezTo>
                  <a:pt x="411" y="556"/>
                  <a:pt x="414" y="553"/>
                  <a:pt x="414" y="549"/>
                </a:cubicBezTo>
                <a:cubicBezTo>
                  <a:pt x="414" y="468"/>
                  <a:pt x="414" y="468"/>
                  <a:pt x="414" y="468"/>
                </a:cubicBezTo>
                <a:cubicBezTo>
                  <a:pt x="414" y="465"/>
                  <a:pt x="411" y="461"/>
                  <a:pt x="407" y="461"/>
                </a:cubicBezTo>
                <a:cubicBezTo>
                  <a:pt x="331" y="461"/>
                  <a:pt x="331" y="461"/>
                  <a:pt x="331" y="461"/>
                </a:cubicBezTo>
                <a:cubicBezTo>
                  <a:pt x="327" y="461"/>
                  <a:pt x="324" y="465"/>
                  <a:pt x="324" y="468"/>
                </a:cubicBezTo>
                <a:cubicBezTo>
                  <a:pt x="324" y="549"/>
                  <a:pt x="324" y="549"/>
                  <a:pt x="324" y="549"/>
                </a:cubicBezTo>
                <a:cubicBezTo>
                  <a:pt x="324" y="553"/>
                  <a:pt x="327" y="556"/>
                  <a:pt x="331" y="556"/>
                </a:cubicBezTo>
                <a:close/>
                <a:moveTo>
                  <a:pt x="338" y="475"/>
                </a:moveTo>
                <a:cubicBezTo>
                  <a:pt x="400" y="475"/>
                  <a:pt x="400" y="475"/>
                  <a:pt x="400" y="475"/>
                </a:cubicBezTo>
                <a:cubicBezTo>
                  <a:pt x="400" y="542"/>
                  <a:pt x="400" y="542"/>
                  <a:pt x="400" y="542"/>
                </a:cubicBezTo>
                <a:cubicBezTo>
                  <a:pt x="338" y="542"/>
                  <a:pt x="338" y="542"/>
                  <a:pt x="338" y="542"/>
                </a:cubicBezTo>
                <a:lnTo>
                  <a:pt x="338" y="475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FFFBEE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98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63158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158">
                                          <p:cBhvr additive="base">
                                            <p:cTn id="7" dur="9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158">
                                          <p:cBhvr additive="base">
                                            <p:cTn id="8" dur="9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2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2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2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1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42" grpId="0" animBg="1"/>
          <p:bldP spid="43" grpId="0" animBg="1"/>
          <p:bldP spid="44" grpId="0" animBg="1"/>
          <p:bldP spid="45" grpId="0" animBg="1"/>
          <p:bldP spid="47" grpId="0" animBg="1"/>
          <p:bldP spid="48" grpId="0" animBg="1"/>
          <p:bldP spid="50" grpId="0"/>
          <p:bldP spid="82" grpId="0"/>
          <p:bldP spid="156" grpId="0"/>
          <p:bldP spid="157" grpId="0"/>
          <p:bldP spid="87" grpId="0" animBg="1"/>
          <p:bldP spid="92" grpId="0" animBg="1"/>
          <p:bldP spid="94" grpId="0" animBg="1"/>
          <p:bldP spid="96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9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9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2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2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2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1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42" grpId="0" animBg="1"/>
          <p:bldP spid="43" grpId="0" animBg="1"/>
          <p:bldP spid="44" grpId="0" animBg="1"/>
          <p:bldP spid="45" grpId="0" animBg="1"/>
          <p:bldP spid="47" grpId="0" animBg="1"/>
          <p:bldP spid="48" grpId="0" animBg="1"/>
          <p:bldP spid="50" grpId="0"/>
          <p:bldP spid="82" grpId="0"/>
          <p:bldP spid="156" grpId="0"/>
          <p:bldP spid="157" grpId="0"/>
          <p:bldP spid="87" grpId="0" animBg="1"/>
          <p:bldP spid="92" grpId="0" animBg="1"/>
          <p:bldP spid="94" grpId="0" animBg="1"/>
          <p:bldP spid="96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8B9554F3-9F65-477A-829A-0584E03C238A}"/>
              </a:ext>
            </a:extLst>
          </p:cNvPr>
          <p:cNvGrpSpPr/>
          <p:nvPr/>
        </p:nvGrpSpPr>
        <p:grpSpPr>
          <a:xfrm>
            <a:off x="562266" y="4389184"/>
            <a:ext cx="3711218" cy="1674946"/>
            <a:chOff x="1255245" y="9522358"/>
            <a:chExt cx="4932787" cy="2512420"/>
          </a:xfrm>
        </p:grpSpPr>
        <p:sp>
          <p:nvSpPr>
            <p:cNvPr id="75" name="TextBox 74"/>
            <p:cNvSpPr txBox="1"/>
            <p:nvPr/>
          </p:nvSpPr>
          <p:spPr>
            <a:xfrm>
              <a:off x="2394156" y="9522358"/>
              <a:ext cx="3793876" cy="2512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1" b="1" dirty="0">
                  <a:solidFill>
                    <a:schemeClr val="tx2"/>
                  </a:solidFill>
                  <a:latin typeface="Montserrat Semi" charset="0"/>
                  <a:ea typeface="Montserrat Semi" charset="0"/>
                  <a:cs typeface="Montserrat Semi" charset="0"/>
                </a:rPr>
                <a:t>DEFINE PRODUCT REACH</a:t>
              </a:r>
            </a:p>
            <a:p>
              <a:pPr>
                <a:lnSpc>
                  <a:spcPct val="150000"/>
                </a:lnSpc>
              </a:pPr>
              <a:r>
                <a:rPr lang="en-US" sz="1400" dirty="0">
                  <a:latin typeface="Montserrat Light" charset="0"/>
                  <a:ea typeface="Montserrat Light" charset="0"/>
                  <a:cs typeface="Montserrat Light" charset="0"/>
                </a:rPr>
                <a:t>Search for products to “</a:t>
              </a:r>
              <a:r>
                <a:rPr lang="en-US" sz="1400" dirty="0" err="1">
                  <a:latin typeface="Montserrat Light" charset="0"/>
                  <a:ea typeface="Montserrat Light" charset="0"/>
                  <a:cs typeface="Montserrat Light" charset="0"/>
                </a:rPr>
                <a:t>BIMify</a:t>
              </a:r>
              <a:r>
                <a:rPr lang="en-US" sz="1400" dirty="0">
                  <a:latin typeface="Montserrat Light" charset="0"/>
                  <a:ea typeface="Montserrat Light" charset="0"/>
                  <a:cs typeface="Montserrat Light" charset="0"/>
                </a:rPr>
                <a:t>” that best suits your client wishes. Usually a small selection of products</a:t>
              </a:r>
            </a:p>
          </p:txBody>
        </p:sp>
        <p:sp>
          <p:nvSpPr>
            <p:cNvPr id="76" name="Text Placeholder 33"/>
            <p:cNvSpPr txBox="1">
              <a:spLocks/>
            </p:cNvSpPr>
            <p:nvPr/>
          </p:nvSpPr>
          <p:spPr>
            <a:xfrm>
              <a:off x="1255245" y="9611501"/>
              <a:ext cx="1044640" cy="821976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AU" sz="4201" dirty="0">
                  <a:solidFill>
                    <a:schemeClr val="accent1"/>
                  </a:solidFill>
                  <a:latin typeface="Lato Light"/>
                  <a:cs typeface="Lato Light"/>
                </a:rPr>
                <a:t>01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8AFCA7A-6026-4F69-B00C-D725573B28E5}"/>
              </a:ext>
            </a:extLst>
          </p:cNvPr>
          <p:cNvGrpSpPr/>
          <p:nvPr/>
        </p:nvGrpSpPr>
        <p:grpSpPr>
          <a:xfrm>
            <a:off x="4273484" y="4389187"/>
            <a:ext cx="3176079" cy="1592167"/>
            <a:chOff x="6188034" y="9522358"/>
            <a:chExt cx="4764118" cy="2388249"/>
          </a:xfrm>
        </p:grpSpPr>
        <p:sp>
          <p:nvSpPr>
            <p:cNvPr id="77" name="TextBox 76"/>
            <p:cNvSpPr txBox="1"/>
            <p:nvPr/>
          </p:nvSpPr>
          <p:spPr>
            <a:xfrm>
              <a:off x="7326946" y="9522358"/>
              <a:ext cx="3625206" cy="2388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1" b="1" dirty="0">
                  <a:solidFill>
                    <a:schemeClr val="tx2"/>
                  </a:solidFill>
                  <a:latin typeface="Montserrat Semi" charset="0"/>
                  <a:ea typeface="Montserrat Semi" charset="0"/>
                  <a:cs typeface="Montserrat Semi" charset="0"/>
                </a:rPr>
                <a:t>DEFINE MARKET REACH</a:t>
              </a:r>
            </a:p>
            <a:p>
              <a:pPr>
                <a:lnSpc>
                  <a:spcPct val="150000"/>
                </a:lnSpc>
              </a:pPr>
              <a:r>
                <a:rPr lang="en-US" sz="1400" dirty="0">
                  <a:latin typeface="Montserrat Light" charset="0"/>
                  <a:ea typeface="Montserrat Light" charset="0"/>
                  <a:cs typeface="Montserrat Light" charset="0"/>
                </a:rPr>
                <a:t>Search for content platforms with the biggest market reach, select multiple to advertise on</a:t>
              </a:r>
            </a:p>
            <a:p>
              <a:pPr>
                <a:lnSpc>
                  <a:spcPct val="150000"/>
                </a:lnSpc>
              </a:pPr>
              <a:endParaRPr lang="en-US" sz="1000" dirty="0">
                <a:latin typeface="Montserrat Light" charset="0"/>
                <a:ea typeface="Montserrat Light" charset="0"/>
                <a:cs typeface="Montserrat Light" charset="0"/>
              </a:endParaRPr>
            </a:p>
          </p:txBody>
        </p:sp>
        <p:sp>
          <p:nvSpPr>
            <p:cNvPr id="78" name="Text Placeholder 33"/>
            <p:cNvSpPr txBox="1">
              <a:spLocks/>
            </p:cNvSpPr>
            <p:nvPr/>
          </p:nvSpPr>
          <p:spPr>
            <a:xfrm>
              <a:off x="6188034" y="9611504"/>
              <a:ext cx="1044640" cy="821976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AU" sz="4201" dirty="0">
                  <a:solidFill>
                    <a:schemeClr val="accent2"/>
                  </a:solidFill>
                  <a:latin typeface="Lato Light"/>
                  <a:cs typeface="Lato Light"/>
                </a:rPr>
                <a:t>02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21A6CDD-763A-4A8A-8154-4E45BBAECFB5}"/>
              </a:ext>
            </a:extLst>
          </p:cNvPr>
          <p:cNvGrpSpPr/>
          <p:nvPr/>
        </p:nvGrpSpPr>
        <p:grpSpPr>
          <a:xfrm>
            <a:off x="7687705" y="4389180"/>
            <a:ext cx="3176078" cy="1351780"/>
            <a:chOff x="11309367" y="9522358"/>
            <a:chExt cx="4764116" cy="2027671"/>
          </a:xfrm>
        </p:grpSpPr>
        <p:sp>
          <p:nvSpPr>
            <p:cNvPr id="79" name="TextBox 78"/>
            <p:cNvSpPr txBox="1"/>
            <p:nvPr/>
          </p:nvSpPr>
          <p:spPr>
            <a:xfrm>
              <a:off x="12448278" y="9522358"/>
              <a:ext cx="3625205" cy="20276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1" b="1" dirty="0">
                  <a:solidFill>
                    <a:schemeClr val="tx2"/>
                  </a:solidFill>
                  <a:latin typeface="Montserrat Semi" charset="0"/>
                  <a:ea typeface="Montserrat Semi" charset="0"/>
                  <a:cs typeface="Montserrat Semi" charset="0"/>
                </a:rPr>
                <a:t>BE VISIBLE</a:t>
              </a:r>
            </a:p>
            <a:p>
              <a:pPr>
                <a:lnSpc>
                  <a:spcPct val="150000"/>
                </a:lnSpc>
              </a:pPr>
              <a:r>
                <a:rPr lang="en-US" sz="1400" dirty="0">
                  <a:latin typeface="Montserrat Light" charset="0"/>
                  <a:ea typeface="Montserrat Light" charset="0"/>
                  <a:cs typeface="Montserrat Light" charset="0"/>
                </a:rPr>
                <a:t>Make as much noise as possible to promote your BIM readiness.</a:t>
              </a:r>
            </a:p>
          </p:txBody>
        </p:sp>
        <p:sp>
          <p:nvSpPr>
            <p:cNvPr id="80" name="Text Placeholder 33"/>
            <p:cNvSpPr txBox="1">
              <a:spLocks/>
            </p:cNvSpPr>
            <p:nvPr/>
          </p:nvSpPr>
          <p:spPr>
            <a:xfrm>
              <a:off x="11309367" y="9611504"/>
              <a:ext cx="1044640" cy="821976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AU" sz="4201" dirty="0">
                  <a:solidFill>
                    <a:schemeClr val="accent3"/>
                  </a:solidFill>
                  <a:latin typeface="Lato Light"/>
                  <a:cs typeface="Lato Light"/>
                </a:rPr>
                <a:t>03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3B5AE1C-4AB7-400D-B092-395CD943DE14}"/>
              </a:ext>
            </a:extLst>
          </p:cNvPr>
          <p:cNvGrpSpPr/>
          <p:nvPr/>
        </p:nvGrpSpPr>
        <p:grpSpPr>
          <a:xfrm>
            <a:off x="2417875" y="1027906"/>
            <a:ext cx="7350317" cy="3113357"/>
            <a:chOff x="3446642" y="4708219"/>
            <a:chExt cx="11025475" cy="4670035"/>
          </a:xfrm>
        </p:grpSpPr>
        <p:pic>
          <p:nvPicPr>
            <p:cNvPr id="134" name="Picture 133">
              <a:extLst>
                <a:ext uri="{FF2B5EF4-FFF2-40B4-BE49-F238E27FC236}">
                  <a16:creationId xmlns:a16="http://schemas.microsoft.com/office/drawing/2014/main" id="{0C2D648F-4496-49FD-8375-AC79A44662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7589" y="7312345"/>
              <a:ext cx="1179213" cy="2065909"/>
            </a:xfrm>
            <a:prstGeom prst="rect">
              <a:avLst/>
            </a:prstGeom>
          </p:spPr>
        </p:pic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89D99911-D421-4CB1-999A-6741FCE4BB12}"/>
                </a:ext>
              </a:extLst>
            </p:cNvPr>
            <p:cNvGrpSpPr/>
            <p:nvPr/>
          </p:nvGrpSpPr>
          <p:grpSpPr>
            <a:xfrm>
              <a:off x="3446642" y="4708219"/>
              <a:ext cx="11025475" cy="4506086"/>
              <a:chOff x="3446642" y="4708219"/>
              <a:chExt cx="11025475" cy="4506086"/>
            </a:xfrm>
          </p:grpSpPr>
          <p:pic>
            <p:nvPicPr>
              <p:cNvPr id="133" name="Picture 132">
                <a:extLst>
                  <a:ext uri="{FF2B5EF4-FFF2-40B4-BE49-F238E27FC236}">
                    <a16:creationId xmlns:a16="http://schemas.microsoft.com/office/drawing/2014/main" id="{FD5E6A96-B631-4674-90A3-CFD2EBAAF9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46642" y="8291622"/>
                <a:ext cx="508398" cy="907852"/>
              </a:xfrm>
              <a:prstGeom prst="rect">
                <a:avLst/>
              </a:prstGeom>
            </p:spPr>
          </p:pic>
          <p:grpSp>
            <p:nvGrpSpPr>
              <p:cNvPr id="135" name="Group 134">
                <a:extLst>
                  <a:ext uri="{FF2B5EF4-FFF2-40B4-BE49-F238E27FC236}">
                    <a16:creationId xmlns:a16="http://schemas.microsoft.com/office/drawing/2014/main" id="{EC2EB9F9-15BB-461B-818C-F3FB124FB1A7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251404" y="4708219"/>
                <a:ext cx="5469485" cy="4404528"/>
                <a:chOff x="4300539" y="1984376"/>
                <a:chExt cx="3589338" cy="2890838"/>
              </a:xfrm>
            </p:grpSpPr>
            <p:sp>
              <p:nvSpPr>
                <p:cNvPr id="170" name="Freeform 5">
                  <a:extLst>
                    <a:ext uri="{FF2B5EF4-FFF2-40B4-BE49-F238E27FC236}">
                      <a16:creationId xmlns:a16="http://schemas.microsoft.com/office/drawing/2014/main" id="{07F38BD3-871E-40A6-B9E3-AA69D57CC8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00539" y="1984376"/>
                  <a:ext cx="3589338" cy="2170113"/>
                </a:xfrm>
                <a:custGeom>
                  <a:avLst/>
                  <a:gdLst>
                    <a:gd name="T0" fmla="*/ 2537 w 2537"/>
                    <a:gd name="T1" fmla="*/ 1533 h 1533"/>
                    <a:gd name="T2" fmla="*/ 2537 w 2537"/>
                    <a:gd name="T3" fmla="*/ 71 h 1533"/>
                    <a:gd name="T4" fmla="*/ 2467 w 2537"/>
                    <a:gd name="T5" fmla="*/ 0 h 1533"/>
                    <a:gd name="T6" fmla="*/ 71 w 2537"/>
                    <a:gd name="T7" fmla="*/ 0 h 1533"/>
                    <a:gd name="T8" fmla="*/ 0 w 2537"/>
                    <a:gd name="T9" fmla="*/ 71 h 1533"/>
                    <a:gd name="T10" fmla="*/ 0 w 2537"/>
                    <a:gd name="T11" fmla="*/ 1533 h 1533"/>
                    <a:gd name="T12" fmla="*/ 2537 w 2537"/>
                    <a:gd name="T13" fmla="*/ 1533 h 15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37" h="1533">
                      <a:moveTo>
                        <a:pt x="2537" y="1533"/>
                      </a:moveTo>
                      <a:cubicBezTo>
                        <a:pt x="2537" y="71"/>
                        <a:pt x="2537" y="71"/>
                        <a:pt x="2537" y="71"/>
                      </a:cubicBezTo>
                      <a:cubicBezTo>
                        <a:pt x="2537" y="32"/>
                        <a:pt x="2506" y="0"/>
                        <a:pt x="2467" y="0"/>
                      </a:cubicBezTo>
                      <a:cubicBezTo>
                        <a:pt x="71" y="0"/>
                        <a:pt x="71" y="0"/>
                        <a:pt x="71" y="0"/>
                      </a:cubicBezTo>
                      <a:cubicBezTo>
                        <a:pt x="32" y="0"/>
                        <a:pt x="0" y="32"/>
                        <a:pt x="0" y="71"/>
                      </a:cubicBezTo>
                      <a:cubicBezTo>
                        <a:pt x="0" y="1533"/>
                        <a:pt x="0" y="1533"/>
                        <a:pt x="0" y="1533"/>
                      </a:cubicBezTo>
                      <a:lnTo>
                        <a:pt x="2537" y="1533"/>
                      </a:lnTo>
                      <a:close/>
                    </a:path>
                  </a:pathLst>
                </a:custGeom>
                <a:solidFill>
                  <a:srgbClr val="181818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71" name="Freeform 6">
                  <a:extLst>
                    <a:ext uri="{FF2B5EF4-FFF2-40B4-BE49-F238E27FC236}">
                      <a16:creationId xmlns:a16="http://schemas.microsoft.com/office/drawing/2014/main" id="{F3572B55-5ECC-4ABF-B39C-52ECB591753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440239" y="2132014"/>
                  <a:ext cx="3309938" cy="1873250"/>
                </a:xfrm>
                <a:custGeom>
                  <a:avLst/>
                  <a:gdLst>
                    <a:gd name="T0" fmla="*/ 2075 w 2085"/>
                    <a:gd name="T1" fmla="*/ 10 h 1180"/>
                    <a:gd name="T2" fmla="*/ 2075 w 2085"/>
                    <a:gd name="T3" fmla="*/ 1170 h 1180"/>
                    <a:gd name="T4" fmla="*/ 10 w 2085"/>
                    <a:gd name="T5" fmla="*/ 1170 h 1180"/>
                    <a:gd name="T6" fmla="*/ 10 w 2085"/>
                    <a:gd name="T7" fmla="*/ 10 h 1180"/>
                    <a:gd name="T8" fmla="*/ 2075 w 2085"/>
                    <a:gd name="T9" fmla="*/ 10 h 1180"/>
                    <a:gd name="T10" fmla="*/ 2085 w 2085"/>
                    <a:gd name="T11" fmla="*/ 0 h 1180"/>
                    <a:gd name="T12" fmla="*/ 2075 w 2085"/>
                    <a:gd name="T13" fmla="*/ 0 h 1180"/>
                    <a:gd name="T14" fmla="*/ 10 w 2085"/>
                    <a:gd name="T15" fmla="*/ 0 h 1180"/>
                    <a:gd name="T16" fmla="*/ 0 w 2085"/>
                    <a:gd name="T17" fmla="*/ 0 h 1180"/>
                    <a:gd name="T18" fmla="*/ 0 w 2085"/>
                    <a:gd name="T19" fmla="*/ 10 h 1180"/>
                    <a:gd name="T20" fmla="*/ 0 w 2085"/>
                    <a:gd name="T21" fmla="*/ 1170 h 1180"/>
                    <a:gd name="T22" fmla="*/ 0 w 2085"/>
                    <a:gd name="T23" fmla="*/ 1180 h 1180"/>
                    <a:gd name="T24" fmla="*/ 10 w 2085"/>
                    <a:gd name="T25" fmla="*/ 1180 h 1180"/>
                    <a:gd name="T26" fmla="*/ 2075 w 2085"/>
                    <a:gd name="T27" fmla="*/ 1180 h 1180"/>
                    <a:gd name="T28" fmla="*/ 2085 w 2085"/>
                    <a:gd name="T29" fmla="*/ 1180 h 1180"/>
                    <a:gd name="T30" fmla="*/ 2085 w 2085"/>
                    <a:gd name="T31" fmla="*/ 1170 h 1180"/>
                    <a:gd name="T32" fmla="*/ 2085 w 2085"/>
                    <a:gd name="T33" fmla="*/ 10 h 1180"/>
                    <a:gd name="T34" fmla="*/ 2085 w 2085"/>
                    <a:gd name="T35" fmla="*/ 0 h 1180"/>
                    <a:gd name="T36" fmla="*/ 2085 w 2085"/>
                    <a:gd name="T37" fmla="*/ 0 h 1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085" h="1180">
                      <a:moveTo>
                        <a:pt x="2075" y="10"/>
                      </a:moveTo>
                      <a:lnTo>
                        <a:pt x="2075" y="1170"/>
                      </a:lnTo>
                      <a:lnTo>
                        <a:pt x="10" y="1170"/>
                      </a:lnTo>
                      <a:lnTo>
                        <a:pt x="10" y="10"/>
                      </a:lnTo>
                      <a:lnTo>
                        <a:pt x="2075" y="10"/>
                      </a:lnTo>
                      <a:close/>
                      <a:moveTo>
                        <a:pt x="2085" y="0"/>
                      </a:moveTo>
                      <a:lnTo>
                        <a:pt x="2075" y="0"/>
                      </a:lnTo>
                      <a:lnTo>
                        <a:pt x="10" y="0"/>
                      </a:lnTo>
                      <a:lnTo>
                        <a:pt x="0" y="0"/>
                      </a:lnTo>
                      <a:lnTo>
                        <a:pt x="0" y="10"/>
                      </a:lnTo>
                      <a:lnTo>
                        <a:pt x="0" y="1170"/>
                      </a:lnTo>
                      <a:lnTo>
                        <a:pt x="0" y="1180"/>
                      </a:lnTo>
                      <a:lnTo>
                        <a:pt x="10" y="1180"/>
                      </a:lnTo>
                      <a:lnTo>
                        <a:pt x="2075" y="1180"/>
                      </a:lnTo>
                      <a:lnTo>
                        <a:pt x="2085" y="1180"/>
                      </a:lnTo>
                      <a:lnTo>
                        <a:pt x="2085" y="1170"/>
                      </a:lnTo>
                      <a:lnTo>
                        <a:pt x="2085" y="10"/>
                      </a:lnTo>
                      <a:lnTo>
                        <a:pt x="2085" y="0"/>
                      </a:lnTo>
                      <a:lnTo>
                        <a:pt x="2085" y="0"/>
                      </a:lnTo>
                      <a:close/>
                    </a:path>
                  </a:pathLst>
                </a:custGeom>
                <a:solidFill>
                  <a:srgbClr val="0C0D11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72" name="Freeform 7">
                  <a:extLst>
                    <a:ext uri="{FF2B5EF4-FFF2-40B4-BE49-F238E27FC236}">
                      <a16:creationId xmlns:a16="http://schemas.microsoft.com/office/drawing/2014/main" id="{9072F1AA-B6AA-4379-BFF1-197A88D1A94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440239" y="2132014"/>
                  <a:ext cx="3309938" cy="1873250"/>
                </a:xfrm>
                <a:custGeom>
                  <a:avLst/>
                  <a:gdLst>
                    <a:gd name="T0" fmla="*/ 2075 w 2085"/>
                    <a:gd name="T1" fmla="*/ 10 h 1180"/>
                    <a:gd name="T2" fmla="*/ 2075 w 2085"/>
                    <a:gd name="T3" fmla="*/ 1170 h 1180"/>
                    <a:gd name="T4" fmla="*/ 10 w 2085"/>
                    <a:gd name="T5" fmla="*/ 1170 h 1180"/>
                    <a:gd name="T6" fmla="*/ 10 w 2085"/>
                    <a:gd name="T7" fmla="*/ 10 h 1180"/>
                    <a:gd name="T8" fmla="*/ 2075 w 2085"/>
                    <a:gd name="T9" fmla="*/ 10 h 1180"/>
                    <a:gd name="T10" fmla="*/ 2085 w 2085"/>
                    <a:gd name="T11" fmla="*/ 0 h 1180"/>
                    <a:gd name="T12" fmla="*/ 2075 w 2085"/>
                    <a:gd name="T13" fmla="*/ 0 h 1180"/>
                    <a:gd name="T14" fmla="*/ 10 w 2085"/>
                    <a:gd name="T15" fmla="*/ 0 h 1180"/>
                    <a:gd name="T16" fmla="*/ 0 w 2085"/>
                    <a:gd name="T17" fmla="*/ 0 h 1180"/>
                    <a:gd name="T18" fmla="*/ 0 w 2085"/>
                    <a:gd name="T19" fmla="*/ 10 h 1180"/>
                    <a:gd name="T20" fmla="*/ 0 w 2085"/>
                    <a:gd name="T21" fmla="*/ 1170 h 1180"/>
                    <a:gd name="T22" fmla="*/ 0 w 2085"/>
                    <a:gd name="T23" fmla="*/ 1180 h 1180"/>
                    <a:gd name="T24" fmla="*/ 10 w 2085"/>
                    <a:gd name="T25" fmla="*/ 1180 h 1180"/>
                    <a:gd name="T26" fmla="*/ 2075 w 2085"/>
                    <a:gd name="T27" fmla="*/ 1180 h 1180"/>
                    <a:gd name="T28" fmla="*/ 2085 w 2085"/>
                    <a:gd name="T29" fmla="*/ 1180 h 1180"/>
                    <a:gd name="T30" fmla="*/ 2085 w 2085"/>
                    <a:gd name="T31" fmla="*/ 1170 h 1180"/>
                    <a:gd name="T32" fmla="*/ 2085 w 2085"/>
                    <a:gd name="T33" fmla="*/ 10 h 1180"/>
                    <a:gd name="T34" fmla="*/ 2085 w 2085"/>
                    <a:gd name="T35" fmla="*/ 0 h 1180"/>
                    <a:gd name="T36" fmla="*/ 2085 w 2085"/>
                    <a:gd name="T37" fmla="*/ 0 h 1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085" h="1180">
                      <a:moveTo>
                        <a:pt x="2075" y="10"/>
                      </a:moveTo>
                      <a:lnTo>
                        <a:pt x="2075" y="1170"/>
                      </a:lnTo>
                      <a:lnTo>
                        <a:pt x="10" y="1170"/>
                      </a:lnTo>
                      <a:lnTo>
                        <a:pt x="10" y="10"/>
                      </a:lnTo>
                      <a:lnTo>
                        <a:pt x="2075" y="10"/>
                      </a:lnTo>
                      <a:moveTo>
                        <a:pt x="2085" y="0"/>
                      </a:moveTo>
                      <a:lnTo>
                        <a:pt x="2075" y="0"/>
                      </a:lnTo>
                      <a:lnTo>
                        <a:pt x="10" y="0"/>
                      </a:lnTo>
                      <a:lnTo>
                        <a:pt x="0" y="0"/>
                      </a:lnTo>
                      <a:lnTo>
                        <a:pt x="0" y="10"/>
                      </a:lnTo>
                      <a:lnTo>
                        <a:pt x="0" y="1170"/>
                      </a:lnTo>
                      <a:lnTo>
                        <a:pt x="0" y="1180"/>
                      </a:lnTo>
                      <a:lnTo>
                        <a:pt x="10" y="1180"/>
                      </a:lnTo>
                      <a:lnTo>
                        <a:pt x="2075" y="1180"/>
                      </a:lnTo>
                      <a:lnTo>
                        <a:pt x="2085" y="1180"/>
                      </a:lnTo>
                      <a:lnTo>
                        <a:pt x="2085" y="1170"/>
                      </a:lnTo>
                      <a:lnTo>
                        <a:pt x="2085" y="10"/>
                      </a:lnTo>
                      <a:lnTo>
                        <a:pt x="2085" y="0"/>
                      </a:lnTo>
                      <a:lnTo>
                        <a:pt x="2085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73" name="Rectangle 8">
                  <a:extLst>
                    <a:ext uri="{FF2B5EF4-FFF2-40B4-BE49-F238E27FC236}">
                      <a16:creationId xmlns:a16="http://schemas.microsoft.com/office/drawing/2014/main" id="{BA4200C5-6A77-4184-AEAB-B246AC0CCF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56114" y="2147889"/>
                  <a:ext cx="3278188" cy="1841500"/>
                </a:xfrm>
                <a:prstGeom prst="rect">
                  <a:avLst/>
                </a:prstGeom>
                <a:solidFill>
                  <a:srgbClr val="7E7E7E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74" name="Freeform 9">
                  <a:extLst>
                    <a:ext uri="{FF2B5EF4-FFF2-40B4-BE49-F238E27FC236}">
                      <a16:creationId xmlns:a16="http://schemas.microsoft.com/office/drawing/2014/main" id="{A8E028A9-3C63-40C1-9070-2C2884EE5A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84814" y="4826001"/>
                  <a:ext cx="1208088" cy="49213"/>
                </a:xfrm>
                <a:custGeom>
                  <a:avLst/>
                  <a:gdLst>
                    <a:gd name="T0" fmla="*/ 852 w 854"/>
                    <a:gd name="T1" fmla="*/ 24 h 35"/>
                    <a:gd name="T2" fmla="*/ 478 w 854"/>
                    <a:gd name="T3" fmla="*/ 5 h 35"/>
                    <a:gd name="T4" fmla="*/ 478 w 854"/>
                    <a:gd name="T5" fmla="*/ 0 h 35"/>
                    <a:gd name="T6" fmla="*/ 427 w 854"/>
                    <a:gd name="T7" fmla="*/ 3 h 35"/>
                    <a:gd name="T8" fmla="*/ 375 w 854"/>
                    <a:gd name="T9" fmla="*/ 0 h 35"/>
                    <a:gd name="T10" fmla="*/ 375 w 854"/>
                    <a:gd name="T11" fmla="*/ 5 h 35"/>
                    <a:gd name="T12" fmla="*/ 1 w 854"/>
                    <a:gd name="T13" fmla="*/ 24 h 35"/>
                    <a:gd name="T14" fmla="*/ 24 w 854"/>
                    <a:gd name="T15" fmla="*/ 35 h 35"/>
                    <a:gd name="T16" fmla="*/ 375 w 854"/>
                    <a:gd name="T17" fmla="*/ 35 h 35"/>
                    <a:gd name="T18" fmla="*/ 478 w 854"/>
                    <a:gd name="T19" fmla="*/ 35 h 35"/>
                    <a:gd name="T20" fmla="*/ 829 w 854"/>
                    <a:gd name="T21" fmla="*/ 35 h 35"/>
                    <a:gd name="T22" fmla="*/ 852 w 854"/>
                    <a:gd name="T23" fmla="*/ 24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54" h="35">
                      <a:moveTo>
                        <a:pt x="852" y="24"/>
                      </a:moveTo>
                      <a:cubicBezTo>
                        <a:pt x="478" y="5"/>
                        <a:pt x="478" y="5"/>
                        <a:pt x="478" y="5"/>
                      </a:cubicBezTo>
                      <a:cubicBezTo>
                        <a:pt x="478" y="0"/>
                        <a:pt x="478" y="0"/>
                        <a:pt x="478" y="0"/>
                      </a:cubicBezTo>
                      <a:cubicBezTo>
                        <a:pt x="427" y="3"/>
                        <a:pt x="427" y="3"/>
                        <a:pt x="427" y="3"/>
                      </a:cubicBezTo>
                      <a:cubicBezTo>
                        <a:pt x="375" y="0"/>
                        <a:pt x="375" y="0"/>
                        <a:pt x="375" y="0"/>
                      </a:cubicBezTo>
                      <a:cubicBezTo>
                        <a:pt x="375" y="5"/>
                        <a:pt x="375" y="5"/>
                        <a:pt x="375" y="5"/>
                      </a:cubicBezTo>
                      <a:cubicBezTo>
                        <a:pt x="1" y="24"/>
                        <a:pt x="1" y="24"/>
                        <a:pt x="1" y="24"/>
                      </a:cubicBezTo>
                      <a:cubicBezTo>
                        <a:pt x="1" y="24"/>
                        <a:pt x="0" y="35"/>
                        <a:pt x="24" y="35"/>
                      </a:cubicBezTo>
                      <a:cubicBezTo>
                        <a:pt x="41" y="35"/>
                        <a:pt x="247" y="35"/>
                        <a:pt x="375" y="35"/>
                      </a:cubicBezTo>
                      <a:cubicBezTo>
                        <a:pt x="435" y="35"/>
                        <a:pt x="478" y="35"/>
                        <a:pt x="478" y="35"/>
                      </a:cubicBezTo>
                      <a:cubicBezTo>
                        <a:pt x="606" y="35"/>
                        <a:pt x="812" y="35"/>
                        <a:pt x="829" y="35"/>
                      </a:cubicBezTo>
                      <a:cubicBezTo>
                        <a:pt x="854" y="35"/>
                        <a:pt x="852" y="24"/>
                        <a:pt x="852" y="24"/>
                      </a:cubicBezTo>
                      <a:close/>
                    </a:path>
                  </a:pathLst>
                </a:custGeom>
                <a:solidFill>
                  <a:srgbClr val="181818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75" name="Freeform 10">
                  <a:extLst>
                    <a:ext uri="{FF2B5EF4-FFF2-40B4-BE49-F238E27FC236}">
                      <a16:creationId xmlns:a16="http://schemas.microsoft.com/office/drawing/2014/main" id="{D42F5F31-21D5-4F50-9680-BCD23B75A6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78464" y="4446589"/>
                  <a:ext cx="1219200" cy="417513"/>
                </a:xfrm>
                <a:custGeom>
                  <a:avLst/>
                  <a:gdLst>
                    <a:gd name="T0" fmla="*/ 790 w 861"/>
                    <a:gd name="T1" fmla="*/ 274 h 295"/>
                    <a:gd name="T2" fmla="*/ 738 w 861"/>
                    <a:gd name="T3" fmla="*/ 224 h 295"/>
                    <a:gd name="T4" fmla="*/ 714 w 861"/>
                    <a:gd name="T5" fmla="*/ 0 h 295"/>
                    <a:gd name="T6" fmla="*/ 431 w 861"/>
                    <a:gd name="T7" fmla="*/ 4 h 295"/>
                    <a:gd name="T8" fmla="*/ 147 w 861"/>
                    <a:gd name="T9" fmla="*/ 0 h 295"/>
                    <a:gd name="T10" fmla="*/ 124 w 861"/>
                    <a:gd name="T11" fmla="*/ 224 h 295"/>
                    <a:gd name="T12" fmla="*/ 72 w 861"/>
                    <a:gd name="T13" fmla="*/ 274 h 295"/>
                    <a:gd name="T14" fmla="*/ 0 w 861"/>
                    <a:gd name="T15" fmla="*/ 291 h 295"/>
                    <a:gd name="T16" fmla="*/ 0 w 861"/>
                    <a:gd name="T17" fmla="*/ 295 h 295"/>
                    <a:gd name="T18" fmla="*/ 379 w 861"/>
                    <a:gd name="T19" fmla="*/ 295 h 295"/>
                    <a:gd name="T20" fmla="*/ 482 w 861"/>
                    <a:gd name="T21" fmla="*/ 295 h 295"/>
                    <a:gd name="T22" fmla="*/ 861 w 861"/>
                    <a:gd name="T23" fmla="*/ 295 h 295"/>
                    <a:gd name="T24" fmla="*/ 861 w 861"/>
                    <a:gd name="T25" fmla="*/ 291 h 295"/>
                    <a:gd name="T26" fmla="*/ 790 w 861"/>
                    <a:gd name="T27" fmla="*/ 274 h 2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861" h="295">
                      <a:moveTo>
                        <a:pt x="790" y="274"/>
                      </a:moveTo>
                      <a:cubicBezTo>
                        <a:pt x="760" y="268"/>
                        <a:pt x="744" y="271"/>
                        <a:pt x="738" y="224"/>
                      </a:cubicBezTo>
                      <a:cubicBezTo>
                        <a:pt x="731" y="177"/>
                        <a:pt x="714" y="0"/>
                        <a:pt x="714" y="0"/>
                      </a:cubicBezTo>
                      <a:cubicBezTo>
                        <a:pt x="431" y="4"/>
                        <a:pt x="431" y="4"/>
                        <a:pt x="431" y="4"/>
                      </a:cubicBezTo>
                      <a:cubicBezTo>
                        <a:pt x="147" y="0"/>
                        <a:pt x="147" y="0"/>
                        <a:pt x="147" y="0"/>
                      </a:cubicBezTo>
                      <a:cubicBezTo>
                        <a:pt x="147" y="0"/>
                        <a:pt x="130" y="177"/>
                        <a:pt x="124" y="224"/>
                      </a:cubicBezTo>
                      <a:cubicBezTo>
                        <a:pt x="117" y="271"/>
                        <a:pt x="102" y="268"/>
                        <a:pt x="72" y="274"/>
                      </a:cubicBezTo>
                      <a:cubicBezTo>
                        <a:pt x="42" y="280"/>
                        <a:pt x="0" y="287"/>
                        <a:pt x="0" y="291"/>
                      </a:cubicBezTo>
                      <a:cubicBezTo>
                        <a:pt x="0" y="295"/>
                        <a:pt x="0" y="295"/>
                        <a:pt x="0" y="295"/>
                      </a:cubicBezTo>
                      <a:cubicBezTo>
                        <a:pt x="379" y="295"/>
                        <a:pt x="379" y="295"/>
                        <a:pt x="379" y="295"/>
                      </a:cubicBezTo>
                      <a:cubicBezTo>
                        <a:pt x="482" y="295"/>
                        <a:pt x="482" y="295"/>
                        <a:pt x="482" y="295"/>
                      </a:cubicBezTo>
                      <a:cubicBezTo>
                        <a:pt x="861" y="295"/>
                        <a:pt x="861" y="295"/>
                        <a:pt x="861" y="295"/>
                      </a:cubicBezTo>
                      <a:cubicBezTo>
                        <a:pt x="861" y="295"/>
                        <a:pt x="861" y="295"/>
                        <a:pt x="861" y="291"/>
                      </a:cubicBezTo>
                      <a:cubicBezTo>
                        <a:pt x="861" y="287"/>
                        <a:pt x="820" y="280"/>
                        <a:pt x="790" y="274"/>
                      </a:cubicBezTo>
                      <a:close/>
                    </a:path>
                  </a:pathLst>
                </a:custGeom>
                <a:solidFill>
                  <a:srgbClr val="D2D3D5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76" name="Oval 11">
                  <a:extLst>
                    <a:ext uri="{FF2B5EF4-FFF2-40B4-BE49-F238E27FC236}">
                      <a16:creationId xmlns:a16="http://schemas.microsoft.com/office/drawing/2014/main" id="{076D7E8E-EE07-435D-B986-B7F21803F7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70602" y="2044701"/>
                  <a:ext cx="49213" cy="49213"/>
                </a:xfrm>
                <a:prstGeom prst="ellipse">
                  <a:avLst/>
                </a:prstGeom>
                <a:solidFill>
                  <a:srgbClr val="2C2C2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77" name="Oval 12">
                  <a:extLst>
                    <a:ext uri="{FF2B5EF4-FFF2-40B4-BE49-F238E27FC236}">
                      <a16:creationId xmlns:a16="http://schemas.microsoft.com/office/drawing/2014/main" id="{9A1B85D0-1322-4544-B269-83D69AD974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70602" y="2041526"/>
                  <a:ext cx="49213" cy="49213"/>
                </a:xfrm>
                <a:prstGeom prst="ellipse">
                  <a:avLst/>
                </a:prstGeom>
                <a:solidFill>
                  <a:srgbClr val="0A0A0A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78" name="Oval 13">
                  <a:extLst>
                    <a:ext uri="{FF2B5EF4-FFF2-40B4-BE49-F238E27FC236}">
                      <a16:creationId xmlns:a16="http://schemas.microsoft.com/office/drawing/2014/main" id="{429FD573-C262-4552-AB2D-E8139935C8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78539" y="2049464"/>
                  <a:ext cx="33338" cy="31750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79" name="Oval 14">
                  <a:extLst>
                    <a:ext uri="{FF2B5EF4-FFF2-40B4-BE49-F238E27FC236}">
                      <a16:creationId xmlns:a16="http://schemas.microsoft.com/office/drawing/2014/main" id="{7060631E-ABFB-4D3F-8BFF-5B6759D47F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88064" y="2055814"/>
                  <a:ext cx="15875" cy="19050"/>
                </a:xfrm>
                <a:prstGeom prst="ellipse">
                  <a:avLst/>
                </a:prstGeom>
                <a:solidFill>
                  <a:srgbClr val="2C99B4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80" name="Oval 15">
                  <a:extLst>
                    <a:ext uri="{FF2B5EF4-FFF2-40B4-BE49-F238E27FC236}">
                      <a16:creationId xmlns:a16="http://schemas.microsoft.com/office/drawing/2014/main" id="{2D841034-5BAB-4478-B2C8-AB3C0A14E1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92827" y="2063751"/>
                  <a:ext cx="4763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81" name="Freeform 16">
                  <a:extLst>
                    <a:ext uri="{FF2B5EF4-FFF2-40B4-BE49-F238E27FC236}">
                      <a16:creationId xmlns:a16="http://schemas.microsoft.com/office/drawing/2014/main" id="{5820DB52-6E5F-412E-9CB0-FE255D1E25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78464" y="4446589"/>
                  <a:ext cx="985838" cy="417513"/>
                </a:xfrm>
                <a:custGeom>
                  <a:avLst/>
                  <a:gdLst>
                    <a:gd name="T0" fmla="*/ 696 w 696"/>
                    <a:gd name="T1" fmla="*/ 10 h 295"/>
                    <a:gd name="T2" fmla="*/ 573 w 696"/>
                    <a:gd name="T3" fmla="*/ 2 h 295"/>
                    <a:gd name="T4" fmla="*/ 431 w 696"/>
                    <a:gd name="T5" fmla="*/ 4 h 295"/>
                    <a:gd name="T6" fmla="*/ 147 w 696"/>
                    <a:gd name="T7" fmla="*/ 0 h 295"/>
                    <a:gd name="T8" fmla="*/ 124 w 696"/>
                    <a:gd name="T9" fmla="*/ 224 h 295"/>
                    <a:gd name="T10" fmla="*/ 72 w 696"/>
                    <a:gd name="T11" fmla="*/ 274 h 295"/>
                    <a:gd name="T12" fmla="*/ 0 w 696"/>
                    <a:gd name="T13" fmla="*/ 291 h 295"/>
                    <a:gd name="T14" fmla="*/ 0 w 696"/>
                    <a:gd name="T15" fmla="*/ 295 h 295"/>
                    <a:gd name="T16" fmla="*/ 379 w 696"/>
                    <a:gd name="T17" fmla="*/ 295 h 295"/>
                    <a:gd name="T18" fmla="*/ 432 w 696"/>
                    <a:gd name="T19" fmla="*/ 295 h 295"/>
                    <a:gd name="T20" fmla="*/ 696 w 696"/>
                    <a:gd name="T21" fmla="*/ 10 h 2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96" h="295">
                      <a:moveTo>
                        <a:pt x="696" y="10"/>
                      </a:moveTo>
                      <a:cubicBezTo>
                        <a:pt x="573" y="2"/>
                        <a:pt x="573" y="2"/>
                        <a:pt x="573" y="2"/>
                      </a:cubicBezTo>
                      <a:cubicBezTo>
                        <a:pt x="431" y="4"/>
                        <a:pt x="431" y="4"/>
                        <a:pt x="431" y="4"/>
                      </a:cubicBezTo>
                      <a:cubicBezTo>
                        <a:pt x="147" y="0"/>
                        <a:pt x="147" y="0"/>
                        <a:pt x="147" y="0"/>
                      </a:cubicBezTo>
                      <a:cubicBezTo>
                        <a:pt x="147" y="0"/>
                        <a:pt x="130" y="177"/>
                        <a:pt x="124" y="224"/>
                      </a:cubicBezTo>
                      <a:cubicBezTo>
                        <a:pt x="117" y="271"/>
                        <a:pt x="102" y="268"/>
                        <a:pt x="72" y="274"/>
                      </a:cubicBezTo>
                      <a:cubicBezTo>
                        <a:pt x="42" y="280"/>
                        <a:pt x="0" y="287"/>
                        <a:pt x="0" y="291"/>
                      </a:cubicBezTo>
                      <a:cubicBezTo>
                        <a:pt x="0" y="295"/>
                        <a:pt x="0" y="295"/>
                        <a:pt x="0" y="295"/>
                      </a:cubicBezTo>
                      <a:cubicBezTo>
                        <a:pt x="379" y="295"/>
                        <a:pt x="379" y="295"/>
                        <a:pt x="379" y="295"/>
                      </a:cubicBezTo>
                      <a:cubicBezTo>
                        <a:pt x="432" y="295"/>
                        <a:pt x="432" y="295"/>
                        <a:pt x="432" y="295"/>
                      </a:cubicBezTo>
                      <a:lnTo>
                        <a:pt x="696" y="10"/>
                      </a:lnTo>
                      <a:close/>
                    </a:path>
                  </a:pathLst>
                </a:custGeom>
                <a:solidFill>
                  <a:srgbClr val="A8A9AA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82" name="Freeform 17">
                  <a:extLst>
                    <a:ext uri="{FF2B5EF4-FFF2-40B4-BE49-F238E27FC236}">
                      <a16:creationId xmlns:a16="http://schemas.microsoft.com/office/drawing/2014/main" id="{78BD493F-9D27-4613-BED6-8B7E264733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00539" y="4154489"/>
                  <a:ext cx="3589338" cy="341313"/>
                </a:xfrm>
                <a:custGeom>
                  <a:avLst/>
                  <a:gdLst>
                    <a:gd name="T0" fmla="*/ 0 w 2537"/>
                    <a:gd name="T1" fmla="*/ 0 h 241"/>
                    <a:gd name="T2" fmla="*/ 0 w 2537"/>
                    <a:gd name="T3" fmla="*/ 170 h 241"/>
                    <a:gd name="T4" fmla="*/ 71 w 2537"/>
                    <a:gd name="T5" fmla="*/ 241 h 241"/>
                    <a:gd name="T6" fmla="*/ 2467 w 2537"/>
                    <a:gd name="T7" fmla="*/ 241 h 241"/>
                    <a:gd name="T8" fmla="*/ 2537 w 2537"/>
                    <a:gd name="T9" fmla="*/ 170 h 241"/>
                    <a:gd name="T10" fmla="*/ 2537 w 2537"/>
                    <a:gd name="T11" fmla="*/ 0 h 241"/>
                    <a:gd name="T12" fmla="*/ 0 w 2537"/>
                    <a:gd name="T13" fmla="*/ 0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37" h="241">
                      <a:moveTo>
                        <a:pt x="0" y="0"/>
                      </a:move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0" y="209"/>
                        <a:pt x="32" y="241"/>
                        <a:pt x="71" y="241"/>
                      </a:cubicBezTo>
                      <a:cubicBezTo>
                        <a:pt x="2467" y="241"/>
                        <a:pt x="2467" y="241"/>
                        <a:pt x="2467" y="241"/>
                      </a:cubicBezTo>
                      <a:cubicBezTo>
                        <a:pt x="2506" y="241"/>
                        <a:pt x="2537" y="209"/>
                        <a:pt x="2537" y="170"/>
                      </a:cubicBezTo>
                      <a:cubicBezTo>
                        <a:pt x="2537" y="0"/>
                        <a:pt x="2537" y="0"/>
                        <a:pt x="253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2D3D5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</p:grpSp>
          <p:pic>
            <p:nvPicPr>
              <p:cNvPr id="136" name="Picture Placeholder 15">
                <a:extLst>
                  <a:ext uri="{FF2B5EF4-FFF2-40B4-BE49-F238E27FC236}">
                    <a16:creationId xmlns:a16="http://schemas.microsoft.com/office/drawing/2014/main" id="{53E55CB3-2446-4534-AFB3-E6DC2CAFEC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22647" y="8521080"/>
                <a:ext cx="323058" cy="41279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</p:pic>
          <p:pic>
            <p:nvPicPr>
              <p:cNvPr id="137" name="Picture Placeholder 3">
                <a:extLst>
                  <a:ext uri="{FF2B5EF4-FFF2-40B4-BE49-F238E27FC236}">
                    <a16:creationId xmlns:a16="http://schemas.microsoft.com/office/drawing/2014/main" id="{EE56F320-6DCB-4670-BBC4-74CB262FDB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84760" y="4943330"/>
                <a:ext cx="5000740" cy="281975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</p:pic>
          <p:pic>
            <p:nvPicPr>
              <p:cNvPr id="138" name="Picture Placeholder 13">
                <a:extLst>
                  <a:ext uri="{FF2B5EF4-FFF2-40B4-BE49-F238E27FC236}">
                    <a16:creationId xmlns:a16="http://schemas.microsoft.com/office/drawing/2014/main" id="{835F7196-8D9C-4D7D-9EB4-5E5A324C96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28414" y="7634324"/>
                <a:ext cx="760423" cy="133074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</p:pic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9928EC35-5154-4ED7-99EB-33A36D8ED02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056461" y="6578007"/>
                <a:ext cx="1856570" cy="2636298"/>
                <a:chOff x="8099434" y="2121218"/>
                <a:chExt cx="1322388" cy="1878013"/>
              </a:xfrm>
            </p:grpSpPr>
            <p:sp>
              <p:nvSpPr>
                <p:cNvPr id="158" name="Freeform 33">
                  <a:extLst>
                    <a:ext uri="{FF2B5EF4-FFF2-40B4-BE49-F238E27FC236}">
                      <a16:creationId xmlns:a16="http://schemas.microsoft.com/office/drawing/2014/main" id="{14B2B220-C1D9-40FA-9811-AB670CC90B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99434" y="2121218"/>
                  <a:ext cx="1322388" cy="1878013"/>
                </a:xfrm>
                <a:custGeom>
                  <a:avLst/>
                  <a:gdLst>
                    <a:gd name="T0" fmla="*/ 834 w 834"/>
                    <a:gd name="T1" fmla="*/ 1133 h 1183"/>
                    <a:gd name="T2" fmla="*/ 785 w 834"/>
                    <a:gd name="T3" fmla="*/ 1183 h 1183"/>
                    <a:gd name="T4" fmla="*/ 50 w 834"/>
                    <a:gd name="T5" fmla="*/ 1183 h 1183"/>
                    <a:gd name="T6" fmla="*/ 0 w 834"/>
                    <a:gd name="T7" fmla="*/ 1133 h 1183"/>
                    <a:gd name="T8" fmla="*/ 0 w 834"/>
                    <a:gd name="T9" fmla="*/ 49 h 1183"/>
                    <a:gd name="T10" fmla="*/ 50 w 834"/>
                    <a:gd name="T11" fmla="*/ 0 h 1183"/>
                    <a:gd name="T12" fmla="*/ 785 w 834"/>
                    <a:gd name="T13" fmla="*/ 0 h 1183"/>
                    <a:gd name="T14" fmla="*/ 834 w 834"/>
                    <a:gd name="T15" fmla="*/ 49 h 1183"/>
                    <a:gd name="T16" fmla="*/ 834 w 834"/>
                    <a:gd name="T17" fmla="*/ 1133 h 11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34" h="1183">
                      <a:moveTo>
                        <a:pt x="834" y="1133"/>
                      </a:moveTo>
                      <a:cubicBezTo>
                        <a:pt x="834" y="1160"/>
                        <a:pt x="812" y="1183"/>
                        <a:pt x="785" y="1183"/>
                      </a:cubicBezTo>
                      <a:cubicBezTo>
                        <a:pt x="50" y="1183"/>
                        <a:pt x="50" y="1183"/>
                        <a:pt x="50" y="1183"/>
                      </a:cubicBezTo>
                      <a:cubicBezTo>
                        <a:pt x="22" y="1183"/>
                        <a:pt x="0" y="1160"/>
                        <a:pt x="0" y="1133"/>
                      </a:cubicBezTo>
                      <a:cubicBezTo>
                        <a:pt x="0" y="49"/>
                        <a:pt x="0" y="49"/>
                        <a:pt x="0" y="49"/>
                      </a:cubicBezTo>
                      <a:cubicBezTo>
                        <a:pt x="0" y="22"/>
                        <a:pt x="22" y="0"/>
                        <a:pt x="50" y="0"/>
                      </a:cubicBezTo>
                      <a:cubicBezTo>
                        <a:pt x="785" y="0"/>
                        <a:pt x="785" y="0"/>
                        <a:pt x="785" y="0"/>
                      </a:cubicBezTo>
                      <a:cubicBezTo>
                        <a:pt x="812" y="0"/>
                        <a:pt x="834" y="22"/>
                        <a:pt x="834" y="49"/>
                      </a:cubicBezTo>
                      <a:cubicBezTo>
                        <a:pt x="834" y="1133"/>
                        <a:pt x="834" y="1133"/>
                        <a:pt x="834" y="1133"/>
                      </a:cubicBezTo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59" name="Oval 35">
                  <a:extLst>
                    <a:ext uri="{FF2B5EF4-FFF2-40B4-BE49-F238E27FC236}">
                      <a16:creationId xmlns:a16="http://schemas.microsoft.com/office/drawing/2014/main" id="{6E1B7986-65AA-4CB2-ABF2-4C90250E1C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48722" y="2197418"/>
                  <a:ext cx="23813" cy="23813"/>
                </a:xfrm>
                <a:prstGeom prst="ellipse">
                  <a:avLst/>
                </a:prstGeom>
                <a:solidFill>
                  <a:srgbClr val="2C2C2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60" name="Oval 36">
                  <a:extLst>
                    <a:ext uri="{FF2B5EF4-FFF2-40B4-BE49-F238E27FC236}">
                      <a16:creationId xmlns:a16="http://schemas.microsoft.com/office/drawing/2014/main" id="{85377728-5A50-4CC3-8791-31C82C2286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48722" y="2195831"/>
                  <a:ext cx="23813" cy="23813"/>
                </a:xfrm>
                <a:prstGeom prst="ellipse">
                  <a:avLst/>
                </a:prstGeom>
                <a:solidFill>
                  <a:srgbClr val="0A0A0A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61" name="Oval 37">
                  <a:extLst>
                    <a:ext uri="{FF2B5EF4-FFF2-40B4-BE49-F238E27FC236}">
                      <a16:creationId xmlns:a16="http://schemas.microsoft.com/office/drawing/2014/main" id="{9EFFF310-672D-46B9-BEB5-BBB3B01004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53484" y="2200593"/>
                  <a:ext cx="14288" cy="1428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62" name="Oval 38">
                  <a:extLst>
                    <a:ext uri="{FF2B5EF4-FFF2-40B4-BE49-F238E27FC236}">
                      <a16:creationId xmlns:a16="http://schemas.microsoft.com/office/drawing/2014/main" id="{544C0B4B-FA67-410A-9B22-EB57FA7740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56659" y="2203768"/>
                  <a:ext cx="7938" cy="7938"/>
                </a:xfrm>
                <a:prstGeom prst="ellipse">
                  <a:avLst/>
                </a:prstGeom>
                <a:solidFill>
                  <a:srgbClr val="2C99B4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63" name="Freeform 39">
                  <a:extLst>
                    <a:ext uri="{FF2B5EF4-FFF2-40B4-BE49-F238E27FC236}">
                      <a16:creationId xmlns:a16="http://schemas.microsoft.com/office/drawing/2014/main" id="{55124180-CCD0-44B0-A12A-95EC9890A1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59834" y="2206943"/>
                  <a:ext cx="1588" cy="1588"/>
                </a:xfrm>
                <a:custGeom>
                  <a:avLst/>
                  <a:gdLst>
                    <a:gd name="T0" fmla="*/ 1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  <a:gd name="T6" fmla="*/ 1 w 1"/>
                    <a:gd name="T7" fmla="*/ 0 h 1"/>
                    <a:gd name="T8" fmla="*/ 1 w 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lnTo>
                        <a:pt x="1" y="1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64" name="Rectangle 40">
                  <a:extLst>
                    <a:ext uri="{FF2B5EF4-FFF2-40B4-BE49-F238E27FC236}">
                      <a16:creationId xmlns:a16="http://schemas.microsoft.com/office/drawing/2014/main" id="{D4F41A95-0C4E-4420-9955-E6303BDB5F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23322" y="2203768"/>
                  <a:ext cx="11113" cy="11113"/>
                </a:xfrm>
                <a:prstGeom prst="rect">
                  <a:avLst/>
                </a:prstGeom>
                <a:solidFill>
                  <a:srgbClr val="464646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65" name="Rectangle 41">
                  <a:extLst>
                    <a:ext uri="{FF2B5EF4-FFF2-40B4-BE49-F238E27FC236}">
                      <a16:creationId xmlns:a16="http://schemas.microsoft.com/office/drawing/2014/main" id="{8C34368B-BF77-4F6C-B0CD-8A3A7E4149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178809" y="2278381"/>
                  <a:ext cx="1165225" cy="1554163"/>
                </a:xfrm>
                <a:prstGeom prst="rect">
                  <a:avLst/>
                </a:prstGeom>
                <a:solidFill>
                  <a:srgbClr val="0C0D11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66" name="Rectangle 42">
                  <a:extLst>
                    <a:ext uri="{FF2B5EF4-FFF2-40B4-BE49-F238E27FC236}">
                      <a16:creationId xmlns:a16="http://schemas.microsoft.com/office/drawing/2014/main" id="{944E2112-F10D-418F-BC98-3D93100DEB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185159" y="2284731"/>
                  <a:ext cx="1152525" cy="1541463"/>
                </a:xfrm>
                <a:prstGeom prst="rect">
                  <a:avLst/>
                </a:prstGeom>
                <a:solidFill>
                  <a:srgbClr val="7E7E7E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67" name="Oval 43">
                  <a:extLst>
                    <a:ext uri="{FF2B5EF4-FFF2-40B4-BE49-F238E27FC236}">
                      <a16:creationId xmlns:a16="http://schemas.microsoft.com/office/drawing/2014/main" id="{B9C67869-C96D-4D0C-B298-8879AC7B60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12209" y="3865881"/>
                  <a:ext cx="98425" cy="100013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68" name="Freeform 44">
                  <a:extLst>
                    <a:ext uri="{FF2B5EF4-FFF2-40B4-BE49-F238E27FC236}">
                      <a16:creationId xmlns:a16="http://schemas.microsoft.com/office/drawing/2014/main" id="{425B865B-A5A8-48CF-83EA-FDEAA8700B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36022" y="3889693"/>
                  <a:ext cx="50800" cy="50800"/>
                </a:xfrm>
                <a:custGeom>
                  <a:avLst/>
                  <a:gdLst>
                    <a:gd name="T0" fmla="*/ 30 w 32"/>
                    <a:gd name="T1" fmla="*/ 21 h 32"/>
                    <a:gd name="T2" fmla="*/ 28 w 32"/>
                    <a:gd name="T3" fmla="*/ 21 h 32"/>
                    <a:gd name="T4" fmla="*/ 21 w 32"/>
                    <a:gd name="T5" fmla="*/ 28 h 32"/>
                    <a:gd name="T6" fmla="*/ 11 w 32"/>
                    <a:gd name="T7" fmla="*/ 28 h 32"/>
                    <a:gd name="T8" fmla="*/ 4 w 32"/>
                    <a:gd name="T9" fmla="*/ 21 h 32"/>
                    <a:gd name="T10" fmla="*/ 4 w 32"/>
                    <a:gd name="T11" fmla="*/ 11 h 32"/>
                    <a:gd name="T12" fmla="*/ 11 w 32"/>
                    <a:gd name="T13" fmla="*/ 4 h 32"/>
                    <a:gd name="T14" fmla="*/ 21 w 32"/>
                    <a:gd name="T15" fmla="*/ 4 h 32"/>
                    <a:gd name="T16" fmla="*/ 28 w 32"/>
                    <a:gd name="T17" fmla="*/ 11 h 32"/>
                    <a:gd name="T18" fmla="*/ 28 w 32"/>
                    <a:gd name="T19" fmla="*/ 21 h 32"/>
                    <a:gd name="T20" fmla="*/ 30 w 32"/>
                    <a:gd name="T21" fmla="*/ 21 h 32"/>
                    <a:gd name="T22" fmla="*/ 32 w 32"/>
                    <a:gd name="T23" fmla="*/ 21 h 32"/>
                    <a:gd name="T24" fmla="*/ 32 w 32"/>
                    <a:gd name="T25" fmla="*/ 11 h 32"/>
                    <a:gd name="T26" fmla="*/ 21 w 32"/>
                    <a:gd name="T27" fmla="*/ 0 h 32"/>
                    <a:gd name="T28" fmla="*/ 11 w 32"/>
                    <a:gd name="T29" fmla="*/ 0 h 32"/>
                    <a:gd name="T30" fmla="*/ 0 w 32"/>
                    <a:gd name="T31" fmla="*/ 11 h 32"/>
                    <a:gd name="T32" fmla="*/ 0 w 32"/>
                    <a:gd name="T33" fmla="*/ 21 h 32"/>
                    <a:gd name="T34" fmla="*/ 11 w 32"/>
                    <a:gd name="T35" fmla="*/ 32 h 32"/>
                    <a:gd name="T36" fmla="*/ 21 w 32"/>
                    <a:gd name="T37" fmla="*/ 32 h 32"/>
                    <a:gd name="T38" fmla="*/ 32 w 32"/>
                    <a:gd name="T39" fmla="*/ 21 h 32"/>
                    <a:gd name="T40" fmla="*/ 30 w 32"/>
                    <a:gd name="T41" fmla="*/ 21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2" h="32">
                      <a:moveTo>
                        <a:pt x="30" y="21"/>
                      </a:moveTo>
                      <a:cubicBezTo>
                        <a:pt x="28" y="21"/>
                        <a:pt x="28" y="21"/>
                        <a:pt x="28" y="21"/>
                      </a:cubicBezTo>
                      <a:cubicBezTo>
                        <a:pt x="28" y="25"/>
                        <a:pt x="25" y="28"/>
                        <a:pt x="21" y="28"/>
                      </a:cubicBezTo>
                      <a:cubicBezTo>
                        <a:pt x="11" y="28"/>
                        <a:pt x="11" y="28"/>
                        <a:pt x="11" y="28"/>
                      </a:cubicBezTo>
                      <a:cubicBezTo>
                        <a:pt x="7" y="28"/>
                        <a:pt x="4" y="25"/>
                        <a:pt x="4" y="21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4" y="7"/>
                        <a:pt x="7" y="4"/>
                        <a:pt x="11" y="4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5" y="4"/>
                        <a:pt x="28" y="7"/>
                        <a:pt x="28" y="11"/>
                      </a:cubicBezTo>
                      <a:cubicBezTo>
                        <a:pt x="28" y="21"/>
                        <a:pt x="28" y="21"/>
                        <a:pt x="28" y="21"/>
                      </a:cubicBezTo>
                      <a:cubicBezTo>
                        <a:pt x="30" y="21"/>
                        <a:pt x="30" y="21"/>
                        <a:pt x="30" y="21"/>
                      </a:cubicBezTo>
                      <a:cubicBezTo>
                        <a:pt x="32" y="21"/>
                        <a:pt x="32" y="21"/>
                        <a:pt x="32" y="21"/>
                      </a:cubicBezTo>
                      <a:cubicBezTo>
                        <a:pt x="32" y="11"/>
                        <a:pt x="32" y="11"/>
                        <a:pt x="32" y="11"/>
                      </a:cubicBezTo>
                      <a:cubicBezTo>
                        <a:pt x="32" y="5"/>
                        <a:pt x="28" y="0"/>
                        <a:pt x="21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5" y="0"/>
                        <a:pt x="0" y="5"/>
                        <a:pt x="0" y="1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28"/>
                        <a:pt x="5" y="32"/>
                        <a:pt x="11" y="32"/>
                      </a:cubicBezTo>
                      <a:cubicBezTo>
                        <a:pt x="21" y="32"/>
                        <a:pt x="21" y="32"/>
                        <a:pt x="21" y="32"/>
                      </a:cubicBezTo>
                      <a:cubicBezTo>
                        <a:pt x="28" y="32"/>
                        <a:pt x="32" y="28"/>
                        <a:pt x="32" y="21"/>
                      </a:cubicBezTo>
                      <a:lnTo>
                        <a:pt x="30" y="21"/>
                      </a:lnTo>
                      <a:close/>
                    </a:path>
                  </a:pathLst>
                </a:custGeom>
                <a:solidFill>
                  <a:srgbClr val="181818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69" name="Freeform 34">
                  <a:extLst>
                    <a:ext uri="{FF2B5EF4-FFF2-40B4-BE49-F238E27FC236}">
                      <a16:creationId xmlns:a16="http://schemas.microsoft.com/office/drawing/2014/main" id="{E617409E-CA3E-45CD-A45A-841BF29EEA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07372" y="2127568"/>
                  <a:ext cx="1308100" cy="1863725"/>
                </a:xfrm>
                <a:custGeom>
                  <a:avLst/>
                  <a:gdLst>
                    <a:gd name="T0" fmla="*/ 45 w 825"/>
                    <a:gd name="T1" fmla="*/ 1174 h 1174"/>
                    <a:gd name="T2" fmla="*/ 0 w 825"/>
                    <a:gd name="T3" fmla="*/ 1129 h 1174"/>
                    <a:gd name="T4" fmla="*/ 0 w 825"/>
                    <a:gd name="T5" fmla="*/ 45 h 1174"/>
                    <a:gd name="T6" fmla="*/ 45 w 825"/>
                    <a:gd name="T7" fmla="*/ 0 h 1174"/>
                    <a:gd name="T8" fmla="*/ 780 w 825"/>
                    <a:gd name="T9" fmla="*/ 0 h 1174"/>
                    <a:gd name="T10" fmla="*/ 825 w 825"/>
                    <a:gd name="T11" fmla="*/ 45 h 1174"/>
                    <a:gd name="T12" fmla="*/ 825 w 825"/>
                    <a:gd name="T13" fmla="*/ 1129 h 1174"/>
                    <a:gd name="T14" fmla="*/ 780 w 825"/>
                    <a:gd name="T15" fmla="*/ 1174 h 1174"/>
                    <a:gd name="T16" fmla="*/ 45 w 825"/>
                    <a:gd name="T17" fmla="*/ 1174 h 1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25" h="1174">
                      <a:moveTo>
                        <a:pt x="45" y="1174"/>
                      </a:moveTo>
                      <a:cubicBezTo>
                        <a:pt x="20" y="1174"/>
                        <a:pt x="0" y="1154"/>
                        <a:pt x="0" y="1129"/>
                      </a:cubicBezTo>
                      <a:cubicBezTo>
                        <a:pt x="0" y="45"/>
                        <a:pt x="0" y="45"/>
                        <a:pt x="0" y="45"/>
                      </a:cubicBezTo>
                      <a:cubicBezTo>
                        <a:pt x="0" y="21"/>
                        <a:pt x="20" y="0"/>
                        <a:pt x="45" y="0"/>
                      </a:cubicBezTo>
                      <a:cubicBezTo>
                        <a:pt x="780" y="0"/>
                        <a:pt x="780" y="0"/>
                        <a:pt x="780" y="0"/>
                      </a:cubicBezTo>
                      <a:cubicBezTo>
                        <a:pt x="805" y="0"/>
                        <a:pt x="825" y="21"/>
                        <a:pt x="825" y="45"/>
                      </a:cubicBezTo>
                      <a:cubicBezTo>
                        <a:pt x="825" y="1129"/>
                        <a:pt x="825" y="1129"/>
                        <a:pt x="825" y="1129"/>
                      </a:cubicBezTo>
                      <a:cubicBezTo>
                        <a:pt x="825" y="1154"/>
                        <a:pt x="805" y="1174"/>
                        <a:pt x="780" y="1174"/>
                      </a:cubicBezTo>
                      <a:cubicBezTo>
                        <a:pt x="45" y="1174"/>
                        <a:pt x="45" y="1174"/>
                        <a:pt x="45" y="1174"/>
                      </a:cubicBezTo>
                    </a:path>
                  </a:pathLst>
                </a:custGeom>
                <a:solidFill>
                  <a:srgbClr val="181818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</p:grpSp>
          <p:pic>
            <p:nvPicPr>
              <p:cNvPr id="140" name="Picture Placeholder 11">
                <a:extLst>
                  <a:ext uri="{FF2B5EF4-FFF2-40B4-BE49-F238E27FC236}">
                    <a16:creationId xmlns:a16="http://schemas.microsoft.com/office/drawing/2014/main" id="{089F7B88-EF32-4301-B858-CB4F2EC572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35942" y="6781826"/>
                <a:ext cx="1689649" cy="217371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</p:pic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1D390AD6-6954-4EE2-96E0-0AD737019F6C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0236960" y="6744868"/>
                <a:ext cx="4235157" cy="2460684"/>
                <a:chOff x="8440747" y="4796156"/>
                <a:chExt cx="2786063" cy="1603375"/>
              </a:xfrm>
            </p:grpSpPr>
            <p:sp>
              <p:nvSpPr>
                <p:cNvPr id="143" name="Freeform 45">
                  <a:extLst>
                    <a:ext uri="{FF2B5EF4-FFF2-40B4-BE49-F238E27FC236}">
                      <a16:creationId xmlns:a16="http://schemas.microsoft.com/office/drawing/2014/main" id="{74B09EC2-D3A8-4D64-9868-678707ED39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440747" y="6337618"/>
                  <a:ext cx="1403350" cy="61913"/>
                </a:xfrm>
                <a:custGeom>
                  <a:avLst/>
                  <a:gdLst>
                    <a:gd name="T0" fmla="*/ 0 w 885"/>
                    <a:gd name="T1" fmla="*/ 16 h 39"/>
                    <a:gd name="T2" fmla="*/ 78 w 885"/>
                    <a:gd name="T3" fmla="*/ 39 h 39"/>
                    <a:gd name="T4" fmla="*/ 885 w 885"/>
                    <a:gd name="T5" fmla="*/ 39 h 39"/>
                    <a:gd name="T6" fmla="*/ 885 w 885"/>
                    <a:gd name="T7" fmla="*/ 0 h 39"/>
                    <a:gd name="T8" fmla="*/ 0 w 885"/>
                    <a:gd name="T9" fmla="*/ 0 h 39"/>
                    <a:gd name="T10" fmla="*/ 0 w 885"/>
                    <a:gd name="T11" fmla="*/ 16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85" h="39">
                      <a:moveTo>
                        <a:pt x="0" y="16"/>
                      </a:moveTo>
                      <a:cubicBezTo>
                        <a:pt x="0" y="23"/>
                        <a:pt x="30" y="39"/>
                        <a:pt x="78" y="39"/>
                      </a:cubicBezTo>
                      <a:cubicBezTo>
                        <a:pt x="126" y="39"/>
                        <a:pt x="885" y="39"/>
                        <a:pt x="885" y="39"/>
                      </a:cubicBezTo>
                      <a:cubicBezTo>
                        <a:pt x="885" y="0"/>
                        <a:pt x="885" y="0"/>
                        <a:pt x="88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B3B4B5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44" name="Freeform 46">
                  <a:extLst>
                    <a:ext uri="{FF2B5EF4-FFF2-40B4-BE49-F238E27FC236}">
                      <a16:creationId xmlns:a16="http://schemas.microsoft.com/office/drawing/2014/main" id="{8915AF3B-1E2D-44DC-94FD-AC75526D40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23459" y="6337618"/>
                  <a:ext cx="1403350" cy="61913"/>
                </a:xfrm>
                <a:custGeom>
                  <a:avLst/>
                  <a:gdLst>
                    <a:gd name="T0" fmla="*/ 884 w 884"/>
                    <a:gd name="T1" fmla="*/ 16 h 39"/>
                    <a:gd name="T2" fmla="*/ 806 w 884"/>
                    <a:gd name="T3" fmla="*/ 39 h 39"/>
                    <a:gd name="T4" fmla="*/ 0 w 884"/>
                    <a:gd name="T5" fmla="*/ 39 h 39"/>
                    <a:gd name="T6" fmla="*/ 0 w 884"/>
                    <a:gd name="T7" fmla="*/ 0 h 39"/>
                    <a:gd name="T8" fmla="*/ 884 w 884"/>
                    <a:gd name="T9" fmla="*/ 0 h 39"/>
                    <a:gd name="T10" fmla="*/ 884 w 884"/>
                    <a:gd name="T11" fmla="*/ 16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84" h="39">
                      <a:moveTo>
                        <a:pt x="884" y="16"/>
                      </a:moveTo>
                      <a:cubicBezTo>
                        <a:pt x="884" y="23"/>
                        <a:pt x="854" y="39"/>
                        <a:pt x="806" y="39"/>
                      </a:cubicBezTo>
                      <a:cubicBezTo>
                        <a:pt x="758" y="39"/>
                        <a:pt x="0" y="39"/>
                        <a:pt x="0" y="3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884" y="0"/>
                        <a:pt x="884" y="0"/>
                        <a:pt x="884" y="0"/>
                      </a:cubicBezTo>
                      <a:lnTo>
                        <a:pt x="884" y="16"/>
                      </a:lnTo>
                      <a:close/>
                    </a:path>
                  </a:pathLst>
                </a:custGeom>
                <a:solidFill>
                  <a:srgbClr val="B3B4B5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45" name="Freeform 47">
                  <a:extLst>
                    <a:ext uri="{FF2B5EF4-FFF2-40B4-BE49-F238E27FC236}">
                      <a16:creationId xmlns:a16="http://schemas.microsoft.com/office/drawing/2014/main" id="{130D97F0-A3A6-4181-ABCB-76ADAEAEDB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15384" y="4796156"/>
                  <a:ext cx="2257425" cy="1546225"/>
                </a:xfrm>
                <a:custGeom>
                  <a:avLst/>
                  <a:gdLst>
                    <a:gd name="T0" fmla="*/ 1378 w 1423"/>
                    <a:gd name="T1" fmla="*/ 0 h 974"/>
                    <a:gd name="T2" fmla="*/ 45 w 1423"/>
                    <a:gd name="T3" fmla="*/ 0 h 974"/>
                    <a:gd name="T4" fmla="*/ 0 w 1423"/>
                    <a:gd name="T5" fmla="*/ 45 h 974"/>
                    <a:gd name="T6" fmla="*/ 0 w 1423"/>
                    <a:gd name="T7" fmla="*/ 218 h 974"/>
                    <a:gd name="T8" fmla="*/ 0 w 1423"/>
                    <a:gd name="T9" fmla="*/ 929 h 974"/>
                    <a:gd name="T10" fmla="*/ 45 w 1423"/>
                    <a:gd name="T11" fmla="*/ 974 h 974"/>
                    <a:gd name="T12" fmla="*/ 1378 w 1423"/>
                    <a:gd name="T13" fmla="*/ 974 h 974"/>
                    <a:gd name="T14" fmla="*/ 1423 w 1423"/>
                    <a:gd name="T15" fmla="*/ 929 h 974"/>
                    <a:gd name="T16" fmla="*/ 1423 w 1423"/>
                    <a:gd name="T17" fmla="*/ 45 h 974"/>
                    <a:gd name="T18" fmla="*/ 1378 w 1423"/>
                    <a:gd name="T19" fmla="*/ 0 h 9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423" h="974">
                      <a:moveTo>
                        <a:pt x="1378" y="0"/>
                      </a:moveTo>
                      <a:cubicBezTo>
                        <a:pt x="45" y="0"/>
                        <a:pt x="45" y="0"/>
                        <a:pt x="45" y="0"/>
                      </a:cubicBezTo>
                      <a:cubicBezTo>
                        <a:pt x="20" y="0"/>
                        <a:pt x="0" y="20"/>
                        <a:pt x="0" y="45"/>
                      </a:cubicBezTo>
                      <a:cubicBezTo>
                        <a:pt x="0" y="218"/>
                        <a:pt x="0" y="218"/>
                        <a:pt x="0" y="218"/>
                      </a:cubicBezTo>
                      <a:cubicBezTo>
                        <a:pt x="0" y="929"/>
                        <a:pt x="0" y="929"/>
                        <a:pt x="0" y="929"/>
                      </a:cubicBezTo>
                      <a:cubicBezTo>
                        <a:pt x="0" y="954"/>
                        <a:pt x="20" y="974"/>
                        <a:pt x="45" y="974"/>
                      </a:cubicBezTo>
                      <a:cubicBezTo>
                        <a:pt x="1378" y="974"/>
                        <a:pt x="1378" y="974"/>
                        <a:pt x="1378" y="974"/>
                      </a:cubicBezTo>
                      <a:cubicBezTo>
                        <a:pt x="1403" y="974"/>
                        <a:pt x="1423" y="954"/>
                        <a:pt x="1423" y="929"/>
                      </a:cubicBezTo>
                      <a:cubicBezTo>
                        <a:pt x="1423" y="45"/>
                        <a:pt x="1423" y="45"/>
                        <a:pt x="1423" y="45"/>
                      </a:cubicBezTo>
                      <a:cubicBezTo>
                        <a:pt x="1423" y="20"/>
                        <a:pt x="1403" y="0"/>
                        <a:pt x="1378" y="0"/>
                      </a:cubicBezTo>
                      <a:close/>
                    </a:path>
                  </a:pathLst>
                </a:custGeom>
                <a:solidFill>
                  <a:srgbClr val="D2D3D5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46" name="Freeform 48">
                  <a:extLst>
                    <a:ext uri="{FF2B5EF4-FFF2-40B4-BE49-F238E27FC236}">
                      <a16:creationId xmlns:a16="http://schemas.microsoft.com/office/drawing/2014/main" id="{30CE44BE-54A4-44A8-8A8C-079FC23CE9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23322" y="4804093"/>
                  <a:ext cx="2243138" cy="1530350"/>
                </a:xfrm>
                <a:custGeom>
                  <a:avLst/>
                  <a:gdLst>
                    <a:gd name="T0" fmla="*/ 40 w 1414"/>
                    <a:gd name="T1" fmla="*/ 964 h 964"/>
                    <a:gd name="T2" fmla="*/ 0 w 1414"/>
                    <a:gd name="T3" fmla="*/ 924 h 964"/>
                    <a:gd name="T4" fmla="*/ 0 w 1414"/>
                    <a:gd name="T5" fmla="*/ 40 h 964"/>
                    <a:gd name="T6" fmla="*/ 40 w 1414"/>
                    <a:gd name="T7" fmla="*/ 0 h 964"/>
                    <a:gd name="T8" fmla="*/ 1373 w 1414"/>
                    <a:gd name="T9" fmla="*/ 0 h 964"/>
                    <a:gd name="T10" fmla="*/ 1414 w 1414"/>
                    <a:gd name="T11" fmla="*/ 40 h 964"/>
                    <a:gd name="T12" fmla="*/ 1414 w 1414"/>
                    <a:gd name="T13" fmla="*/ 924 h 964"/>
                    <a:gd name="T14" fmla="*/ 1373 w 1414"/>
                    <a:gd name="T15" fmla="*/ 964 h 964"/>
                    <a:gd name="T16" fmla="*/ 40 w 1414"/>
                    <a:gd name="T17" fmla="*/ 964 h 9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14" h="964">
                      <a:moveTo>
                        <a:pt x="40" y="964"/>
                      </a:moveTo>
                      <a:cubicBezTo>
                        <a:pt x="18" y="964"/>
                        <a:pt x="0" y="946"/>
                        <a:pt x="0" y="924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18"/>
                        <a:pt x="18" y="0"/>
                        <a:pt x="40" y="0"/>
                      </a:cubicBezTo>
                      <a:cubicBezTo>
                        <a:pt x="1373" y="0"/>
                        <a:pt x="1373" y="0"/>
                        <a:pt x="1373" y="0"/>
                      </a:cubicBezTo>
                      <a:cubicBezTo>
                        <a:pt x="1396" y="0"/>
                        <a:pt x="1414" y="18"/>
                        <a:pt x="1414" y="40"/>
                      </a:cubicBezTo>
                      <a:cubicBezTo>
                        <a:pt x="1414" y="924"/>
                        <a:pt x="1414" y="924"/>
                        <a:pt x="1414" y="924"/>
                      </a:cubicBezTo>
                      <a:cubicBezTo>
                        <a:pt x="1414" y="946"/>
                        <a:pt x="1396" y="964"/>
                        <a:pt x="1373" y="964"/>
                      </a:cubicBezTo>
                      <a:lnTo>
                        <a:pt x="40" y="964"/>
                      </a:lnTo>
                      <a:close/>
                    </a:path>
                  </a:pathLst>
                </a:custGeom>
                <a:solidFill>
                  <a:srgbClr val="181818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47" name="Freeform 49">
                  <a:extLst>
                    <a:ext uri="{FF2B5EF4-FFF2-40B4-BE49-F238E27FC236}">
                      <a16:creationId xmlns:a16="http://schemas.microsoft.com/office/drawing/2014/main" id="{19E7C344-A6F3-46B6-B202-CDA31063F9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23322" y="6269356"/>
                  <a:ext cx="2243138" cy="65088"/>
                </a:xfrm>
                <a:custGeom>
                  <a:avLst/>
                  <a:gdLst>
                    <a:gd name="T0" fmla="*/ 1414 w 1414"/>
                    <a:gd name="T1" fmla="*/ 0 h 41"/>
                    <a:gd name="T2" fmla="*/ 1396 w 1414"/>
                    <a:gd name="T3" fmla="*/ 9 h 41"/>
                    <a:gd name="T4" fmla="*/ 18 w 1414"/>
                    <a:gd name="T5" fmla="*/ 9 h 41"/>
                    <a:gd name="T6" fmla="*/ 0 w 1414"/>
                    <a:gd name="T7" fmla="*/ 0 h 41"/>
                    <a:gd name="T8" fmla="*/ 0 w 1414"/>
                    <a:gd name="T9" fmla="*/ 1 h 41"/>
                    <a:gd name="T10" fmla="*/ 40 w 1414"/>
                    <a:gd name="T11" fmla="*/ 41 h 41"/>
                    <a:gd name="T12" fmla="*/ 1373 w 1414"/>
                    <a:gd name="T13" fmla="*/ 41 h 41"/>
                    <a:gd name="T14" fmla="*/ 1414 w 1414"/>
                    <a:gd name="T15" fmla="*/ 1 h 41"/>
                    <a:gd name="T16" fmla="*/ 1414 w 1414"/>
                    <a:gd name="T17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14" h="41">
                      <a:moveTo>
                        <a:pt x="1414" y="0"/>
                      </a:moveTo>
                      <a:cubicBezTo>
                        <a:pt x="1409" y="6"/>
                        <a:pt x="1403" y="9"/>
                        <a:pt x="1396" y="9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10" y="9"/>
                        <a:pt x="4" y="6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23"/>
                        <a:pt x="18" y="41"/>
                        <a:pt x="40" y="41"/>
                      </a:cubicBezTo>
                      <a:cubicBezTo>
                        <a:pt x="1373" y="41"/>
                        <a:pt x="1373" y="41"/>
                        <a:pt x="1373" y="41"/>
                      </a:cubicBezTo>
                      <a:cubicBezTo>
                        <a:pt x="1396" y="41"/>
                        <a:pt x="1414" y="23"/>
                        <a:pt x="1414" y="1"/>
                      </a:cubicBezTo>
                      <a:lnTo>
                        <a:pt x="1414" y="0"/>
                      </a:lnTo>
                      <a:close/>
                    </a:path>
                  </a:pathLst>
                </a:custGeom>
                <a:solidFill>
                  <a:srgbClr val="0C0D11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48" name="Rectangle 50">
                  <a:extLst>
                    <a:ext uri="{FF2B5EF4-FFF2-40B4-BE49-F238E27FC236}">
                      <a16:creationId xmlns:a16="http://schemas.microsoft.com/office/drawing/2014/main" id="{3CB92571-299B-41B3-8AE6-3F394836AF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440747" y="6312218"/>
                  <a:ext cx="2786063" cy="50800"/>
                </a:xfrm>
                <a:prstGeom prst="rect">
                  <a:avLst/>
                </a:prstGeom>
                <a:solidFill>
                  <a:srgbClr val="D2D6D7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50" name="Freeform 51">
                  <a:extLst>
                    <a:ext uri="{FF2B5EF4-FFF2-40B4-BE49-F238E27FC236}">
                      <a16:creationId xmlns:a16="http://schemas.microsoft.com/office/drawing/2014/main" id="{8F5B1EB1-347C-4B8C-AA69-3197DA4C4A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32959" y="6312218"/>
                  <a:ext cx="400050" cy="28575"/>
                </a:xfrm>
                <a:custGeom>
                  <a:avLst/>
                  <a:gdLst>
                    <a:gd name="T0" fmla="*/ 0 w 252"/>
                    <a:gd name="T1" fmla="*/ 0 h 18"/>
                    <a:gd name="T2" fmla="*/ 22 w 252"/>
                    <a:gd name="T3" fmla="*/ 18 h 18"/>
                    <a:gd name="T4" fmla="*/ 230 w 252"/>
                    <a:gd name="T5" fmla="*/ 18 h 18"/>
                    <a:gd name="T6" fmla="*/ 252 w 252"/>
                    <a:gd name="T7" fmla="*/ 0 h 18"/>
                    <a:gd name="T8" fmla="*/ 0 w 252"/>
                    <a:gd name="T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2" h="18">
                      <a:moveTo>
                        <a:pt x="0" y="0"/>
                      </a:moveTo>
                      <a:cubicBezTo>
                        <a:pt x="2" y="10"/>
                        <a:pt x="11" y="18"/>
                        <a:pt x="22" y="18"/>
                      </a:cubicBezTo>
                      <a:cubicBezTo>
                        <a:pt x="230" y="18"/>
                        <a:pt x="230" y="18"/>
                        <a:pt x="230" y="18"/>
                      </a:cubicBezTo>
                      <a:cubicBezTo>
                        <a:pt x="241" y="18"/>
                        <a:pt x="250" y="10"/>
                        <a:pt x="252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3B4B5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51" name="Rectangle 52">
                  <a:extLst>
                    <a:ext uri="{FF2B5EF4-FFF2-40B4-BE49-F238E27FC236}">
                      <a16:creationId xmlns:a16="http://schemas.microsoft.com/office/drawing/2014/main" id="{0835B804-794F-447E-9C1C-0138C8CE3E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97934" y="4900931"/>
                  <a:ext cx="2093913" cy="1322388"/>
                </a:xfrm>
                <a:prstGeom prst="rect">
                  <a:avLst/>
                </a:prstGeom>
                <a:solidFill>
                  <a:srgbClr val="0C0D11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52" name="Rectangle 53">
                  <a:extLst>
                    <a:ext uri="{FF2B5EF4-FFF2-40B4-BE49-F238E27FC236}">
                      <a16:creationId xmlns:a16="http://schemas.microsoft.com/office/drawing/2014/main" id="{7CCED510-0028-41B2-A316-6378390FA7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804284" y="4908868"/>
                  <a:ext cx="2079625" cy="1308100"/>
                </a:xfrm>
                <a:prstGeom prst="rect">
                  <a:avLst/>
                </a:prstGeom>
                <a:solidFill>
                  <a:srgbClr val="C6C6C6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53" name="Oval 54">
                  <a:extLst>
                    <a:ext uri="{FF2B5EF4-FFF2-40B4-BE49-F238E27FC236}">
                      <a16:creationId xmlns:a16="http://schemas.microsoft.com/office/drawing/2014/main" id="{E3091836-F875-4F04-BE81-3AF76B191C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31397" y="4845368"/>
                  <a:ext cx="23813" cy="23813"/>
                </a:xfrm>
                <a:prstGeom prst="ellipse">
                  <a:avLst/>
                </a:prstGeom>
                <a:solidFill>
                  <a:srgbClr val="2C2C2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54" name="Oval 55">
                  <a:extLst>
                    <a:ext uri="{FF2B5EF4-FFF2-40B4-BE49-F238E27FC236}">
                      <a16:creationId xmlns:a16="http://schemas.microsoft.com/office/drawing/2014/main" id="{BEB0D31B-DDEC-457F-BF46-F40159FEED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31397" y="4843781"/>
                  <a:ext cx="23813" cy="22225"/>
                </a:xfrm>
                <a:prstGeom prst="ellipse">
                  <a:avLst/>
                </a:prstGeom>
                <a:solidFill>
                  <a:srgbClr val="0A0A0A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55" name="Oval 56">
                  <a:extLst>
                    <a:ext uri="{FF2B5EF4-FFF2-40B4-BE49-F238E27FC236}">
                      <a16:creationId xmlns:a16="http://schemas.microsoft.com/office/drawing/2014/main" id="{68FF509E-0461-4BD8-A432-149217F076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36159" y="4846956"/>
                  <a:ext cx="14288" cy="15875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56" name="Oval 57">
                  <a:extLst>
                    <a:ext uri="{FF2B5EF4-FFF2-40B4-BE49-F238E27FC236}">
                      <a16:creationId xmlns:a16="http://schemas.microsoft.com/office/drawing/2014/main" id="{36251909-3019-41B4-857C-DC77A5833C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39334" y="4851718"/>
                  <a:ext cx="7938" cy="7938"/>
                </a:xfrm>
                <a:prstGeom prst="ellipse">
                  <a:avLst/>
                </a:prstGeom>
                <a:solidFill>
                  <a:srgbClr val="2C99B4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  <p:sp>
              <p:nvSpPr>
                <p:cNvPr id="157" name="Freeform 58">
                  <a:extLst>
                    <a:ext uri="{FF2B5EF4-FFF2-40B4-BE49-F238E27FC236}">
                      <a16:creationId xmlns:a16="http://schemas.microsoft.com/office/drawing/2014/main" id="{37ED85A5-493D-4FAE-8DA9-0C8C032541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42509" y="4853306"/>
                  <a:ext cx="1588" cy="3175"/>
                </a:xfrm>
                <a:custGeom>
                  <a:avLst/>
                  <a:gdLst>
                    <a:gd name="T0" fmla="*/ 1 w 1"/>
                    <a:gd name="T1" fmla="*/ 1 h 2"/>
                    <a:gd name="T2" fmla="*/ 1 w 1"/>
                    <a:gd name="T3" fmla="*/ 2 h 2"/>
                    <a:gd name="T4" fmla="*/ 0 w 1"/>
                    <a:gd name="T5" fmla="*/ 1 h 2"/>
                    <a:gd name="T6" fmla="*/ 1 w 1"/>
                    <a:gd name="T7" fmla="*/ 0 h 2"/>
                    <a:gd name="T8" fmla="*/ 1 w 1"/>
                    <a:gd name="T9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1" y="1"/>
                      </a:move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900" dirty="0">
                    <a:latin typeface="Calibri Light"/>
                  </a:endParaRPr>
                </a:p>
              </p:txBody>
            </p:sp>
          </p:grpSp>
          <p:pic>
            <p:nvPicPr>
              <p:cNvPr id="142" name="Picture Placeholder 7">
                <a:extLst>
                  <a:ext uri="{FF2B5EF4-FFF2-40B4-BE49-F238E27FC236}">
                    <a16:creationId xmlns:a16="http://schemas.microsoft.com/office/drawing/2014/main" id="{941DBD26-D72B-4127-81DE-2AB55BD3A3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93495" y="6910535"/>
                <a:ext cx="3153456" cy="200508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</p:pic>
        </p:grpSp>
      </p:grpSp>
      <p:sp>
        <p:nvSpPr>
          <p:cNvPr id="65" name="Titel 1">
            <a:extLst>
              <a:ext uri="{FF2B5EF4-FFF2-40B4-BE49-F238E27FC236}">
                <a16:creationId xmlns:a16="http://schemas.microsoft.com/office/drawing/2014/main" id="{1638F610-561D-4D35-9C80-AA07C843F328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dirty="0">
                <a:latin typeface="Myriad Pro Light" panose="020B0603030403020204" pitchFamily="34" charset="0"/>
              </a:rPr>
              <a:t>Marketing </a:t>
            </a:r>
            <a:r>
              <a:rPr lang="nl-NL" dirty="0" err="1">
                <a:latin typeface="Myriad Pro Light" panose="020B0603030403020204" pitchFamily="34" charset="0"/>
              </a:rPr>
              <a:t>Strategy</a:t>
            </a:r>
            <a:endParaRPr lang="en-GB" dirty="0">
              <a:latin typeface="Myriad Pro Light" panose="020B06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900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53124" y="1541157"/>
            <a:ext cx="5400001" cy="492443"/>
          </a:xfrm>
          <a:prstGeom prst="rect">
            <a:avLst/>
          </a:prstGeom>
          <a:solidFill>
            <a:schemeClr val="accent1"/>
          </a:solidFill>
        </p:spPr>
        <p:txBody>
          <a:bodyPr wrap="square" lIns="121920" tIns="60960" rIns="121920" bIns="60960" rtlCol="0" anchor="b" anchorCtr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Myriad Pro Cond" panose="020B0506030403020204" pitchFamily="34" charset="0"/>
              </a:rPr>
              <a:t>Commercial Content providers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3124" y="2033599"/>
            <a:ext cx="5400001" cy="3932588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lIns="121920" tIns="60960" rIns="121920" bIns="60960" rtlCol="0">
            <a:noAutofit/>
          </a:bodyPr>
          <a:lstStyle/>
          <a:p>
            <a:endParaRPr lang="en-US" sz="1467" dirty="0"/>
          </a:p>
        </p:txBody>
      </p:sp>
      <p:sp>
        <p:nvSpPr>
          <p:cNvPr id="15" name="TextBox 14"/>
          <p:cNvSpPr txBox="1"/>
          <p:nvPr/>
        </p:nvSpPr>
        <p:spPr>
          <a:xfrm>
            <a:off x="6242449" y="1582257"/>
            <a:ext cx="5398214" cy="451342"/>
          </a:xfrm>
          <a:prstGeom prst="rect">
            <a:avLst/>
          </a:prstGeom>
          <a:solidFill>
            <a:schemeClr val="tx2"/>
          </a:solidFill>
        </p:spPr>
        <p:txBody>
          <a:bodyPr wrap="square" lIns="121920" tIns="60960" rIns="121920" bIns="60960" rtlCol="0" anchor="b" anchorCtr="0">
            <a:spAutoFit/>
          </a:bodyPr>
          <a:lstStyle/>
          <a:p>
            <a:r>
              <a:rPr lang="en-US" sz="2133" dirty="0">
                <a:solidFill>
                  <a:schemeClr val="bg1"/>
                </a:solidFill>
              </a:rPr>
              <a:t>Pro’s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38877" y="2033599"/>
            <a:ext cx="5398214" cy="1740623"/>
          </a:xfrm>
          <a:prstGeom prst="rect">
            <a:avLst/>
          </a:prstGeom>
          <a:solidFill>
            <a:schemeClr val="tx2">
              <a:alpha val="20000"/>
            </a:schemeClr>
          </a:solidFill>
        </p:spPr>
        <p:txBody>
          <a:bodyPr wrap="square" lIns="121920" tIns="60960" rIns="121920" bIns="60960" rtlCol="0">
            <a:noAutofit/>
          </a:bodyPr>
          <a:lstStyle/>
          <a:p>
            <a:pPr marL="285750" indent="-285750">
              <a:buFontTx/>
              <a:buChar char="-"/>
            </a:pPr>
            <a:r>
              <a:rPr lang="en-US" sz="2000" dirty="0"/>
              <a:t>Visibility and product exposure are maximized</a:t>
            </a:r>
          </a:p>
          <a:p>
            <a:pPr marL="285750" indent="-285750">
              <a:buFontTx/>
              <a:buChar char="-"/>
            </a:pPr>
            <a:r>
              <a:rPr lang="en-US" sz="2000" dirty="0"/>
              <a:t>Availability leads to being used in projects</a:t>
            </a:r>
          </a:p>
          <a:p>
            <a:pPr marL="285750" indent="-285750">
              <a:buFontTx/>
              <a:buChar char="-"/>
            </a:pPr>
            <a:r>
              <a:rPr lang="en-US" sz="2000" dirty="0"/>
              <a:t>Content creator deals with sorting the data</a:t>
            </a:r>
          </a:p>
          <a:p>
            <a:endParaRPr lang="en-US" sz="1467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2F76F76D-F21B-48ED-B0ED-99A03DEB019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dirty="0">
                <a:latin typeface="Myriad Pro Light" panose="020B0603030403020204" pitchFamily="34" charset="0"/>
              </a:rPr>
              <a:t>Marketing </a:t>
            </a:r>
            <a:r>
              <a:rPr lang="nl-NL" dirty="0" err="1">
                <a:latin typeface="Myriad Pro Light" panose="020B0603030403020204" pitchFamily="34" charset="0"/>
              </a:rPr>
              <a:t>examples</a:t>
            </a:r>
            <a:endParaRPr lang="en-GB" dirty="0">
              <a:latin typeface="Myriad Pro Light" panose="020B0603030403020204" pitchFamily="34" charset="0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D71B7EFB-043D-4715-9667-A8DCAB13CD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58"/>
          <a:stretch/>
        </p:blipFill>
        <p:spPr>
          <a:xfrm>
            <a:off x="542184" y="2907821"/>
            <a:ext cx="5410940" cy="2342229"/>
          </a:xfrm>
          <a:prstGeom prst="rect">
            <a:avLst/>
          </a:prstGeom>
        </p:spPr>
      </p:pic>
      <p:sp>
        <p:nvSpPr>
          <p:cNvPr id="9" name="TextBox 14">
            <a:extLst>
              <a:ext uri="{FF2B5EF4-FFF2-40B4-BE49-F238E27FC236}">
                <a16:creationId xmlns:a16="http://schemas.microsoft.com/office/drawing/2014/main" id="{046DB79E-DE6A-437C-8550-7E07678422C0}"/>
              </a:ext>
            </a:extLst>
          </p:cNvPr>
          <p:cNvSpPr txBox="1"/>
          <p:nvPr/>
        </p:nvSpPr>
        <p:spPr>
          <a:xfrm>
            <a:off x="6235305" y="3774223"/>
            <a:ext cx="5398214" cy="451342"/>
          </a:xfrm>
          <a:prstGeom prst="rect">
            <a:avLst/>
          </a:prstGeom>
          <a:solidFill>
            <a:schemeClr val="tx2"/>
          </a:solidFill>
        </p:spPr>
        <p:txBody>
          <a:bodyPr wrap="square" lIns="121920" tIns="60960" rIns="121920" bIns="60960" rtlCol="0" anchor="b" anchorCtr="0">
            <a:spAutoFit/>
          </a:bodyPr>
          <a:lstStyle/>
          <a:p>
            <a:r>
              <a:rPr lang="en-US" sz="2133" dirty="0">
                <a:solidFill>
                  <a:schemeClr val="bg1"/>
                </a:solidFill>
              </a:rPr>
              <a:t>Cons</a:t>
            </a: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0790BDE9-E40D-4A2E-9CF3-064EF4039416}"/>
              </a:ext>
            </a:extLst>
          </p:cNvPr>
          <p:cNvSpPr txBox="1"/>
          <p:nvPr/>
        </p:nvSpPr>
        <p:spPr>
          <a:xfrm>
            <a:off x="6237091" y="4225564"/>
            <a:ext cx="5398214" cy="1740623"/>
          </a:xfrm>
          <a:prstGeom prst="rect">
            <a:avLst/>
          </a:prstGeom>
          <a:solidFill>
            <a:schemeClr val="tx2">
              <a:alpha val="20000"/>
            </a:schemeClr>
          </a:solidFill>
        </p:spPr>
        <p:txBody>
          <a:bodyPr wrap="square" lIns="121920" tIns="60960" rIns="121920" bIns="60960" rtlCol="0">
            <a:noAutofit/>
          </a:bodyPr>
          <a:lstStyle/>
          <a:p>
            <a:pPr marL="285750" indent="-285750">
              <a:buFontTx/>
              <a:buChar char="-"/>
            </a:pPr>
            <a:r>
              <a:rPr lang="en-US" sz="2000" dirty="0"/>
              <a:t>Each content creator has its own standard</a:t>
            </a:r>
          </a:p>
          <a:p>
            <a:pPr marL="285750" indent="-285750">
              <a:buFontTx/>
              <a:buChar char="-"/>
            </a:pPr>
            <a:r>
              <a:rPr lang="en-US" sz="2000" dirty="0"/>
              <a:t>Visibility aimed at buyers, not users</a:t>
            </a:r>
          </a:p>
          <a:p>
            <a:pPr marL="285750" indent="-285750">
              <a:buFontTx/>
              <a:buChar char="-"/>
            </a:pPr>
            <a:r>
              <a:rPr lang="en-US" sz="2000" dirty="0"/>
              <a:t>International strategy costly &amp; high maintenance</a:t>
            </a:r>
          </a:p>
          <a:p>
            <a:endParaRPr lang="en-US" sz="1467" dirty="0"/>
          </a:p>
        </p:txBody>
      </p:sp>
    </p:spTree>
    <p:extLst>
      <p:ext uri="{BB962C8B-B14F-4D97-AF65-F5344CB8AC3E}">
        <p14:creationId xmlns:p14="http://schemas.microsoft.com/office/powerpoint/2010/main" val="1230094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5" grpId="0" animBg="1"/>
      <p:bldP spid="16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286E3762-03F5-49D1-89D4-10BA75EF6165}"/>
              </a:ext>
            </a:extLst>
          </p:cNvPr>
          <p:cNvSpPr/>
          <p:nvPr/>
        </p:nvSpPr>
        <p:spPr>
          <a:xfrm>
            <a:off x="6967528" y="3852379"/>
            <a:ext cx="3394477" cy="990600"/>
          </a:xfrm>
          <a:custGeom>
            <a:avLst/>
            <a:gdLst>
              <a:gd name="connsiteX0" fmla="*/ 0 w 3898900"/>
              <a:gd name="connsiteY0" fmla="*/ 12700 h 1003300"/>
              <a:gd name="connsiteX1" fmla="*/ 3848100 w 3898900"/>
              <a:gd name="connsiteY1" fmla="*/ 0 h 1003300"/>
              <a:gd name="connsiteX2" fmla="*/ 3848100 w 3898900"/>
              <a:gd name="connsiteY2" fmla="*/ 12700 h 1003300"/>
              <a:gd name="connsiteX3" fmla="*/ 3898900 w 3898900"/>
              <a:gd name="connsiteY3" fmla="*/ 1003300 h 1003300"/>
              <a:gd name="connsiteX4" fmla="*/ 2590800 w 3898900"/>
              <a:gd name="connsiteY4" fmla="*/ 609600 h 1003300"/>
              <a:gd name="connsiteX5" fmla="*/ 1308100 w 3898900"/>
              <a:gd name="connsiteY5" fmla="*/ 203200 h 1003300"/>
              <a:gd name="connsiteX6" fmla="*/ 0 w 3898900"/>
              <a:gd name="connsiteY6" fmla="*/ 12700 h 1003300"/>
              <a:gd name="connsiteX0" fmla="*/ 0 w 3898900"/>
              <a:gd name="connsiteY0" fmla="*/ 12700 h 1003300"/>
              <a:gd name="connsiteX1" fmla="*/ 3848100 w 3898900"/>
              <a:gd name="connsiteY1" fmla="*/ 0 h 1003300"/>
              <a:gd name="connsiteX2" fmla="*/ 3898141 w 3898900"/>
              <a:gd name="connsiteY2" fmla="*/ 17250 h 1003300"/>
              <a:gd name="connsiteX3" fmla="*/ 3898900 w 3898900"/>
              <a:gd name="connsiteY3" fmla="*/ 1003300 h 1003300"/>
              <a:gd name="connsiteX4" fmla="*/ 2590800 w 3898900"/>
              <a:gd name="connsiteY4" fmla="*/ 609600 h 1003300"/>
              <a:gd name="connsiteX5" fmla="*/ 1308100 w 3898900"/>
              <a:gd name="connsiteY5" fmla="*/ 203200 h 1003300"/>
              <a:gd name="connsiteX6" fmla="*/ 0 w 3898900"/>
              <a:gd name="connsiteY6" fmla="*/ 12700 h 1003300"/>
              <a:gd name="connsiteX0" fmla="*/ 0 w 3902690"/>
              <a:gd name="connsiteY0" fmla="*/ 12700 h 1003300"/>
              <a:gd name="connsiteX1" fmla="*/ 3848100 w 3902690"/>
              <a:gd name="connsiteY1" fmla="*/ 0 h 1003300"/>
              <a:gd name="connsiteX2" fmla="*/ 3902690 w 3902690"/>
              <a:gd name="connsiteY2" fmla="*/ 30897 h 1003300"/>
              <a:gd name="connsiteX3" fmla="*/ 3898900 w 3902690"/>
              <a:gd name="connsiteY3" fmla="*/ 1003300 h 1003300"/>
              <a:gd name="connsiteX4" fmla="*/ 2590800 w 3902690"/>
              <a:gd name="connsiteY4" fmla="*/ 609600 h 1003300"/>
              <a:gd name="connsiteX5" fmla="*/ 1308100 w 3902690"/>
              <a:gd name="connsiteY5" fmla="*/ 203200 h 1003300"/>
              <a:gd name="connsiteX6" fmla="*/ 0 w 3902690"/>
              <a:gd name="connsiteY6" fmla="*/ 12700 h 1003300"/>
              <a:gd name="connsiteX0" fmla="*/ 0 w 3907241"/>
              <a:gd name="connsiteY0" fmla="*/ 0 h 990600"/>
              <a:gd name="connsiteX1" fmla="*/ 3907241 w 3907241"/>
              <a:gd name="connsiteY1" fmla="*/ 10046 h 990600"/>
              <a:gd name="connsiteX2" fmla="*/ 3902690 w 3907241"/>
              <a:gd name="connsiteY2" fmla="*/ 18197 h 990600"/>
              <a:gd name="connsiteX3" fmla="*/ 3898900 w 3907241"/>
              <a:gd name="connsiteY3" fmla="*/ 990600 h 990600"/>
              <a:gd name="connsiteX4" fmla="*/ 2590800 w 3907241"/>
              <a:gd name="connsiteY4" fmla="*/ 596900 h 990600"/>
              <a:gd name="connsiteX5" fmla="*/ 1308100 w 3907241"/>
              <a:gd name="connsiteY5" fmla="*/ 190500 h 990600"/>
              <a:gd name="connsiteX6" fmla="*/ 0 w 3907241"/>
              <a:gd name="connsiteY6" fmla="*/ 0 h 990600"/>
              <a:gd name="connsiteX0" fmla="*/ 0 w 3907241"/>
              <a:gd name="connsiteY0" fmla="*/ 0 h 990600"/>
              <a:gd name="connsiteX1" fmla="*/ 3907241 w 3907241"/>
              <a:gd name="connsiteY1" fmla="*/ 10046 h 990600"/>
              <a:gd name="connsiteX2" fmla="*/ 3902690 w 3907241"/>
              <a:gd name="connsiteY2" fmla="*/ 18197 h 990600"/>
              <a:gd name="connsiteX3" fmla="*/ 3898900 w 3907241"/>
              <a:gd name="connsiteY3" fmla="*/ 990600 h 990600"/>
              <a:gd name="connsiteX4" fmla="*/ 2590800 w 3907241"/>
              <a:gd name="connsiteY4" fmla="*/ 596900 h 990600"/>
              <a:gd name="connsiteX5" fmla="*/ 1298956 w 3907241"/>
              <a:gd name="connsiteY5" fmla="*/ 204216 h 990600"/>
              <a:gd name="connsiteX6" fmla="*/ 0 w 3907241"/>
              <a:gd name="connsiteY6" fmla="*/ 0 h 990600"/>
              <a:gd name="connsiteX0" fmla="*/ 0 w 3907241"/>
              <a:gd name="connsiteY0" fmla="*/ 0 h 990600"/>
              <a:gd name="connsiteX1" fmla="*/ 3907241 w 3907241"/>
              <a:gd name="connsiteY1" fmla="*/ 10046 h 990600"/>
              <a:gd name="connsiteX2" fmla="*/ 3902690 w 3907241"/>
              <a:gd name="connsiteY2" fmla="*/ 18197 h 990600"/>
              <a:gd name="connsiteX3" fmla="*/ 3898900 w 3907241"/>
              <a:gd name="connsiteY3" fmla="*/ 990600 h 990600"/>
              <a:gd name="connsiteX4" fmla="*/ 2599989 w 3907241"/>
              <a:gd name="connsiteY4" fmla="*/ 601495 h 990600"/>
              <a:gd name="connsiteX5" fmla="*/ 1298956 w 3907241"/>
              <a:gd name="connsiteY5" fmla="*/ 204216 h 990600"/>
              <a:gd name="connsiteX6" fmla="*/ 0 w 3907241"/>
              <a:gd name="connsiteY6" fmla="*/ 0 h 99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07241" h="990600">
                <a:moveTo>
                  <a:pt x="0" y="0"/>
                </a:moveTo>
                <a:lnTo>
                  <a:pt x="3907241" y="10046"/>
                </a:lnTo>
                <a:lnTo>
                  <a:pt x="3902690" y="18197"/>
                </a:lnTo>
                <a:cubicBezTo>
                  <a:pt x="3901427" y="342331"/>
                  <a:pt x="3900163" y="666466"/>
                  <a:pt x="3898900" y="990600"/>
                </a:cubicBezTo>
                <a:lnTo>
                  <a:pt x="2599989" y="601495"/>
                </a:lnTo>
                <a:lnTo>
                  <a:pt x="1298956" y="204216"/>
                </a:lnTo>
                <a:lnTo>
                  <a:pt x="0" y="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bg1"/>
            </a:bgClr>
          </a:pattFill>
          <a:ln>
            <a:solidFill>
              <a:schemeClr val="accent2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" name="Group 2"/>
          <p:cNvGrpSpPr/>
          <p:nvPr/>
        </p:nvGrpSpPr>
        <p:grpSpPr>
          <a:xfrm>
            <a:off x="1329407" y="1063222"/>
            <a:ext cx="3655774" cy="5023253"/>
            <a:chOff x="942976" y="221456"/>
            <a:chExt cx="3518297" cy="4698207"/>
          </a:xfrm>
        </p:grpSpPr>
        <p:grpSp>
          <p:nvGrpSpPr>
            <p:cNvPr id="2" name="Group 1"/>
            <p:cNvGrpSpPr/>
            <p:nvPr/>
          </p:nvGrpSpPr>
          <p:grpSpPr>
            <a:xfrm>
              <a:off x="942976" y="221456"/>
              <a:ext cx="3518297" cy="4698207"/>
              <a:chOff x="942976" y="221456"/>
              <a:chExt cx="3518297" cy="4698207"/>
            </a:xfrm>
          </p:grpSpPr>
          <p:sp>
            <p:nvSpPr>
              <p:cNvPr id="7" name="Freeform 7"/>
              <p:cNvSpPr>
                <a:spLocks/>
              </p:cNvSpPr>
              <p:nvPr/>
            </p:nvSpPr>
            <p:spPr bwMode="auto">
              <a:xfrm>
                <a:off x="1871664" y="4852988"/>
                <a:ext cx="17860" cy="8335"/>
              </a:xfrm>
              <a:custGeom>
                <a:avLst/>
                <a:gdLst>
                  <a:gd name="T0" fmla="*/ 15 w 15"/>
                  <a:gd name="T1" fmla="*/ 7 h 7"/>
                  <a:gd name="T2" fmla="*/ 15 w 15"/>
                  <a:gd name="T3" fmla="*/ 7 h 7"/>
                  <a:gd name="T4" fmla="*/ 0 w 15"/>
                  <a:gd name="T5" fmla="*/ 0 h 7"/>
                  <a:gd name="T6" fmla="*/ 15 w 15"/>
                  <a:gd name="T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7">
                    <a:moveTo>
                      <a:pt x="15" y="7"/>
                    </a:moveTo>
                    <a:lnTo>
                      <a:pt x="15" y="7"/>
                    </a:lnTo>
                    <a:lnTo>
                      <a:pt x="0" y="0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 w="3175" cap="rnd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8" name="Freeform 8"/>
              <p:cNvSpPr>
                <a:spLocks/>
              </p:cNvSpPr>
              <p:nvPr/>
            </p:nvSpPr>
            <p:spPr bwMode="auto">
              <a:xfrm>
                <a:off x="1871664" y="4852988"/>
                <a:ext cx="17860" cy="8335"/>
              </a:xfrm>
              <a:custGeom>
                <a:avLst/>
                <a:gdLst>
                  <a:gd name="T0" fmla="*/ 15 w 15"/>
                  <a:gd name="T1" fmla="*/ 7 h 7"/>
                  <a:gd name="T2" fmla="*/ 15 w 15"/>
                  <a:gd name="T3" fmla="*/ 7 h 7"/>
                  <a:gd name="T4" fmla="*/ 0 w 15"/>
                  <a:gd name="T5" fmla="*/ 0 h 7"/>
                  <a:gd name="T6" fmla="*/ 15 w 15"/>
                  <a:gd name="T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7">
                    <a:moveTo>
                      <a:pt x="15" y="7"/>
                    </a:moveTo>
                    <a:lnTo>
                      <a:pt x="15" y="7"/>
                    </a:lnTo>
                    <a:lnTo>
                      <a:pt x="0" y="0"/>
                    </a:lnTo>
                    <a:lnTo>
                      <a:pt x="15" y="7"/>
                    </a:lnTo>
                  </a:path>
                </a:pathLst>
              </a:custGeom>
              <a:solidFill>
                <a:schemeClr val="tx1">
                  <a:alpha val="15000"/>
                </a:schemeClr>
              </a:solidFill>
              <a:ln w="3175" cap="rnd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9" name="Freeform 9"/>
              <p:cNvSpPr>
                <a:spLocks/>
              </p:cNvSpPr>
              <p:nvPr/>
            </p:nvSpPr>
            <p:spPr bwMode="auto">
              <a:xfrm>
                <a:off x="2251473" y="4795838"/>
                <a:ext cx="20241" cy="22622"/>
              </a:xfrm>
              <a:custGeom>
                <a:avLst/>
                <a:gdLst>
                  <a:gd name="T0" fmla="*/ 0 w 17"/>
                  <a:gd name="T1" fmla="*/ 12 h 19"/>
                  <a:gd name="T2" fmla="*/ 0 w 17"/>
                  <a:gd name="T3" fmla="*/ 12 h 19"/>
                  <a:gd name="T4" fmla="*/ 0 w 17"/>
                  <a:gd name="T5" fmla="*/ 8 h 19"/>
                  <a:gd name="T6" fmla="*/ 7 w 17"/>
                  <a:gd name="T7" fmla="*/ 0 h 19"/>
                  <a:gd name="T8" fmla="*/ 11 w 17"/>
                  <a:gd name="T9" fmla="*/ 4 h 19"/>
                  <a:gd name="T10" fmla="*/ 15 w 17"/>
                  <a:gd name="T11" fmla="*/ 2 h 19"/>
                  <a:gd name="T12" fmla="*/ 15 w 17"/>
                  <a:gd name="T13" fmla="*/ 0 h 19"/>
                  <a:gd name="T14" fmla="*/ 17 w 17"/>
                  <a:gd name="T15" fmla="*/ 2 h 19"/>
                  <a:gd name="T16" fmla="*/ 13 w 17"/>
                  <a:gd name="T17" fmla="*/ 14 h 19"/>
                  <a:gd name="T18" fmla="*/ 11 w 17"/>
                  <a:gd name="T19" fmla="*/ 19 h 19"/>
                  <a:gd name="T20" fmla="*/ 9 w 17"/>
                  <a:gd name="T21" fmla="*/ 19 h 19"/>
                  <a:gd name="T22" fmla="*/ 9 w 17"/>
                  <a:gd name="T23" fmla="*/ 19 h 19"/>
                  <a:gd name="T24" fmla="*/ 7 w 17"/>
                  <a:gd name="T25" fmla="*/ 17 h 19"/>
                  <a:gd name="T26" fmla="*/ 7 w 17"/>
                  <a:gd name="T27" fmla="*/ 17 h 19"/>
                  <a:gd name="T28" fmla="*/ 5 w 17"/>
                  <a:gd name="T29" fmla="*/ 14 h 19"/>
                  <a:gd name="T30" fmla="*/ 2 w 17"/>
                  <a:gd name="T31" fmla="*/ 12 h 19"/>
                  <a:gd name="T32" fmla="*/ 0 w 17"/>
                  <a:gd name="T33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" h="19">
                    <a:moveTo>
                      <a:pt x="0" y="12"/>
                    </a:moveTo>
                    <a:lnTo>
                      <a:pt x="0" y="12"/>
                    </a:lnTo>
                    <a:lnTo>
                      <a:pt x="0" y="8"/>
                    </a:lnTo>
                    <a:lnTo>
                      <a:pt x="7" y="0"/>
                    </a:lnTo>
                    <a:lnTo>
                      <a:pt x="11" y="4"/>
                    </a:lnTo>
                    <a:lnTo>
                      <a:pt x="15" y="2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13" y="14"/>
                    </a:lnTo>
                    <a:lnTo>
                      <a:pt x="11" y="19"/>
                    </a:lnTo>
                    <a:lnTo>
                      <a:pt x="9" y="19"/>
                    </a:lnTo>
                    <a:lnTo>
                      <a:pt x="9" y="19"/>
                    </a:lnTo>
                    <a:lnTo>
                      <a:pt x="7" y="17"/>
                    </a:lnTo>
                    <a:lnTo>
                      <a:pt x="7" y="17"/>
                    </a:lnTo>
                    <a:lnTo>
                      <a:pt x="5" y="14"/>
                    </a:lnTo>
                    <a:lnTo>
                      <a:pt x="2" y="12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 w="3175" cap="rnd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0" name="Freeform 10"/>
              <p:cNvSpPr>
                <a:spLocks/>
              </p:cNvSpPr>
              <p:nvPr/>
            </p:nvSpPr>
            <p:spPr bwMode="auto">
              <a:xfrm>
                <a:off x="2251473" y="4795838"/>
                <a:ext cx="20241" cy="22622"/>
              </a:xfrm>
              <a:custGeom>
                <a:avLst/>
                <a:gdLst>
                  <a:gd name="T0" fmla="*/ 0 w 17"/>
                  <a:gd name="T1" fmla="*/ 12 h 19"/>
                  <a:gd name="T2" fmla="*/ 0 w 17"/>
                  <a:gd name="T3" fmla="*/ 12 h 19"/>
                  <a:gd name="T4" fmla="*/ 0 w 17"/>
                  <a:gd name="T5" fmla="*/ 8 h 19"/>
                  <a:gd name="T6" fmla="*/ 7 w 17"/>
                  <a:gd name="T7" fmla="*/ 0 h 19"/>
                  <a:gd name="T8" fmla="*/ 11 w 17"/>
                  <a:gd name="T9" fmla="*/ 4 h 19"/>
                  <a:gd name="T10" fmla="*/ 15 w 17"/>
                  <a:gd name="T11" fmla="*/ 2 h 19"/>
                  <a:gd name="T12" fmla="*/ 15 w 17"/>
                  <a:gd name="T13" fmla="*/ 0 h 19"/>
                  <a:gd name="T14" fmla="*/ 17 w 17"/>
                  <a:gd name="T15" fmla="*/ 2 h 19"/>
                  <a:gd name="T16" fmla="*/ 13 w 17"/>
                  <a:gd name="T17" fmla="*/ 14 h 19"/>
                  <a:gd name="T18" fmla="*/ 11 w 17"/>
                  <a:gd name="T19" fmla="*/ 19 h 19"/>
                  <a:gd name="T20" fmla="*/ 9 w 17"/>
                  <a:gd name="T21" fmla="*/ 19 h 19"/>
                  <a:gd name="T22" fmla="*/ 9 w 17"/>
                  <a:gd name="T23" fmla="*/ 19 h 19"/>
                  <a:gd name="T24" fmla="*/ 7 w 17"/>
                  <a:gd name="T25" fmla="*/ 17 h 19"/>
                  <a:gd name="T26" fmla="*/ 7 w 17"/>
                  <a:gd name="T27" fmla="*/ 17 h 19"/>
                  <a:gd name="T28" fmla="*/ 5 w 17"/>
                  <a:gd name="T29" fmla="*/ 14 h 19"/>
                  <a:gd name="T30" fmla="*/ 2 w 17"/>
                  <a:gd name="T31" fmla="*/ 12 h 19"/>
                  <a:gd name="T32" fmla="*/ 0 w 17"/>
                  <a:gd name="T33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" h="19">
                    <a:moveTo>
                      <a:pt x="0" y="12"/>
                    </a:moveTo>
                    <a:lnTo>
                      <a:pt x="0" y="12"/>
                    </a:lnTo>
                    <a:lnTo>
                      <a:pt x="0" y="8"/>
                    </a:lnTo>
                    <a:lnTo>
                      <a:pt x="7" y="0"/>
                    </a:lnTo>
                    <a:lnTo>
                      <a:pt x="11" y="4"/>
                    </a:lnTo>
                    <a:lnTo>
                      <a:pt x="15" y="2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13" y="14"/>
                    </a:lnTo>
                    <a:lnTo>
                      <a:pt x="11" y="19"/>
                    </a:lnTo>
                    <a:lnTo>
                      <a:pt x="9" y="19"/>
                    </a:lnTo>
                    <a:lnTo>
                      <a:pt x="9" y="19"/>
                    </a:lnTo>
                    <a:lnTo>
                      <a:pt x="7" y="17"/>
                    </a:lnTo>
                    <a:lnTo>
                      <a:pt x="7" y="17"/>
                    </a:lnTo>
                    <a:lnTo>
                      <a:pt x="5" y="14"/>
                    </a:lnTo>
                    <a:lnTo>
                      <a:pt x="2" y="12"/>
                    </a:lnTo>
                    <a:lnTo>
                      <a:pt x="0" y="12"/>
                    </a:lnTo>
                  </a:path>
                </a:pathLst>
              </a:custGeom>
              <a:solidFill>
                <a:schemeClr val="tx1">
                  <a:alpha val="15000"/>
                </a:schemeClr>
              </a:solidFill>
              <a:ln w="3175" cap="rnd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auto">
              <a:xfrm>
                <a:off x="965599" y="1768079"/>
                <a:ext cx="1346597" cy="1429941"/>
              </a:xfrm>
              <a:custGeom>
                <a:avLst/>
                <a:gdLst>
                  <a:gd name="T0" fmla="*/ 166 w 1131"/>
                  <a:gd name="T1" fmla="*/ 1118 h 1201"/>
                  <a:gd name="T2" fmla="*/ 155 w 1131"/>
                  <a:gd name="T3" fmla="*/ 1063 h 1201"/>
                  <a:gd name="T4" fmla="*/ 68 w 1131"/>
                  <a:gd name="T5" fmla="*/ 984 h 1201"/>
                  <a:gd name="T6" fmla="*/ 73 w 1131"/>
                  <a:gd name="T7" fmla="*/ 906 h 1201"/>
                  <a:gd name="T8" fmla="*/ 30 w 1131"/>
                  <a:gd name="T9" fmla="*/ 848 h 1201"/>
                  <a:gd name="T10" fmla="*/ 96 w 1131"/>
                  <a:gd name="T11" fmla="*/ 691 h 1201"/>
                  <a:gd name="T12" fmla="*/ 32 w 1131"/>
                  <a:gd name="T13" fmla="*/ 493 h 1201"/>
                  <a:gd name="T14" fmla="*/ 68 w 1131"/>
                  <a:gd name="T15" fmla="*/ 417 h 1201"/>
                  <a:gd name="T16" fmla="*/ 175 w 1131"/>
                  <a:gd name="T17" fmla="*/ 410 h 1201"/>
                  <a:gd name="T18" fmla="*/ 236 w 1131"/>
                  <a:gd name="T19" fmla="*/ 296 h 1201"/>
                  <a:gd name="T20" fmla="*/ 355 w 1131"/>
                  <a:gd name="T21" fmla="*/ 187 h 1201"/>
                  <a:gd name="T22" fmla="*/ 493 w 1131"/>
                  <a:gd name="T23" fmla="*/ 113 h 1201"/>
                  <a:gd name="T24" fmla="*/ 502 w 1131"/>
                  <a:gd name="T25" fmla="*/ 60 h 1201"/>
                  <a:gd name="T26" fmla="*/ 608 w 1131"/>
                  <a:gd name="T27" fmla="*/ 109 h 1201"/>
                  <a:gd name="T28" fmla="*/ 613 w 1131"/>
                  <a:gd name="T29" fmla="*/ 164 h 1201"/>
                  <a:gd name="T30" fmla="*/ 623 w 1131"/>
                  <a:gd name="T31" fmla="*/ 198 h 1201"/>
                  <a:gd name="T32" fmla="*/ 617 w 1131"/>
                  <a:gd name="T33" fmla="*/ 240 h 1201"/>
                  <a:gd name="T34" fmla="*/ 715 w 1131"/>
                  <a:gd name="T35" fmla="*/ 232 h 1201"/>
                  <a:gd name="T36" fmla="*/ 787 w 1131"/>
                  <a:gd name="T37" fmla="*/ 172 h 1201"/>
                  <a:gd name="T38" fmla="*/ 742 w 1131"/>
                  <a:gd name="T39" fmla="*/ 53 h 1201"/>
                  <a:gd name="T40" fmla="*/ 829 w 1131"/>
                  <a:gd name="T41" fmla="*/ 2 h 1201"/>
                  <a:gd name="T42" fmla="*/ 853 w 1131"/>
                  <a:gd name="T43" fmla="*/ 64 h 1201"/>
                  <a:gd name="T44" fmla="*/ 974 w 1131"/>
                  <a:gd name="T45" fmla="*/ 7 h 1201"/>
                  <a:gd name="T46" fmla="*/ 963 w 1131"/>
                  <a:gd name="T47" fmla="*/ 81 h 1201"/>
                  <a:gd name="T48" fmla="*/ 974 w 1131"/>
                  <a:gd name="T49" fmla="*/ 132 h 1201"/>
                  <a:gd name="T50" fmla="*/ 961 w 1131"/>
                  <a:gd name="T51" fmla="*/ 179 h 1201"/>
                  <a:gd name="T52" fmla="*/ 1006 w 1131"/>
                  <a:gd name="T53" fmla="*/ 198 h 1201"/>
                  <a:gd name="T54" fmla="*/ 1025 w 1131"/>
                  <a:gd name="T55" fmla="*/ 253 h 1201"/>
                  <a:gd name="T56" fmla="*/ 1044 w 1131"/>
                  <a:gd name="T57" fmla="*/ 260 h 1201"/>
                  <a:gd name="T58" fmla="*/ 1080 w 1131"/>
                  <a:gd name="T59" fmla="*/ 294 h 1201"/>
                  <a:gd name="T60" fmla="*/ 1119 w 1131"/>
                  <a:gd name="T61" fmla="*/ 323 h 1201"/>
                  <a:gd name="T62" fmla="*/ 1114 w 1131"/>
                  <a:gd name="T63" fmla="*/ 370 h 1201"/>
                  <a:gd name="T64" fmla="*/ 1114 w 1131"/>
                  <a:gd name="T65" fmla="*/ 408 h 1201"/>
                  <a:gd name="T66" fmla="*/ 1102 w 1131"/>
                  <a:gd name="T67" fmla="*/ 449 h 1201"/>
                  <a:gd name="T68" fmla="*/ 1097 w 1131"/>
                  <a:gd name="T69" fmla="*/ 485 h 1201"/>
                  <a:gd name="T70" fmla="*/ 1074 w 1131"/>
                  <a:gd name="T71" fmla="*/ 525 h 1201"/>
                  <a:gd name="T72" fmla="*/ 1025 w 1131"/>
                  <a:gd name="T73" fmla="*/ 517 h 1201"/>
                  <a:gd name="T74" fmla="*/ 976 w 1131"/>
                  <a:gd name="T75" fmla="*/ 544 h 1201"/>
                  <a:gd name="T76" fmla="*/ 963 w 1131"/>
                  <a:gd name="T77" fmla="*/ 585 h 1201"/>
                  <a:gd name="T78" fmla="*/ 900 w 1131"/>
                  <a:gd name="T79" fmla="*/ 606 h 1201"/>
                  <a:gd name="T80" fmla="*/ 887 w 1131"/>
                  <a:gd name="T81" fmla="*/ 655 h 1201"/>
                  <a:gd name="T82" fmla="*/ 921 w 1131"/>
                  <a:gd name="T83" fmla="*/ 644 h 1201"/>
                  <a:gd name="T84" fmla="*/ 938 w 1131"/>
                  <a:gd name="T85" fmla="*/ 672 h 1201"/>
                  <a:gd name="T86" fmla="*/ 931 w 1131"/>
                  <a:gd name="T87" fmla="*/ 727 h 1201"/>
                  <a:gd name="T88" fmla="*/ 885 w 1131"/>
                  <a:gd name="T89" fmla="*/ 776 h 1201"/>
                  <a:gd name="T90" fmla="*/ 863 w 1131"/>
                  <a:gd name="T91" fmla="*/ 833 h 1201"/>
                  <a:gd name="T92" fmla="*/ 812 w 1131"/>
                  <a:gd name="T93" fmla="*/ 857 h 1201"/>
                  <a:gd name="T94" fmla="*/ 766 w 1131"/>
                  <a:gd name="T95" fmla="*/ 919 h 1201"/>
                  <a:gd name="T96" fmla="*/ 774 w 1131"/>
                  <a:gd name="T97" fmla="*/ 955 h 1201"/>
                  <a:gd name="T98" fmla="*/ 710 w 1131"/>
                  <a:gd name="T99" fmla="*/ 895 h 1201"/>
                  <a:gd name="T100" fmla="*/ 666 w 1131"/>
                  <a:gd name="T101" fmla="*/ 863 h 1201"/>
                  <a:gd name="T102" fmla="*/ 634 w 1131"/>
                  <a:gd name="T103" fmla="*/ 895 h 1201"/>
                  <a:gd name="T104" fmla="*/ 617 w 1131"/>
                  <a:gd name="T105" fmla="*/ 929 h 1201"/>
                  <a:gd name="T106" fmla="*/ 525 w 1131"/>
                  <a:gd name="T107" fmla="*/ 978 h 1201"/>
                  <a:gd name="T108" fmla="*/ 496 w 1131"/>
                  <a:gd name="T109" fmla="*/ 1025 h 1201"/>
                  <a:gd name="T110" fmla="*/ 442 w 1131"/>
                  <a:gd name="T111" fmla="*/ 1038 h 1201"/>
                  <a:gd name="T112" fmla="*/ 379 w 1131"/>
                  <a:gd name="T113" fmla="*/ 1080 h 1201"/>
                  <a:gd name="T114" fmla="*/ 351 w 1131"/>
                  <a:gd name="T115" fmla="*/ 1106 h 1201"/>
                  <a:gd name="T116" fmla="*/ 340 w 1131"/>
                  <a:gd name="T117" fmla="*/ 1152 h 1201"/>
                  <a:gd name="T118" fmla="*/ 296 w 1131"/>
                  <a:gd name="T119" fmla="*/ 1182 h 1201"/>
                  <a:gd name="T120" fmla="*/ 236 w 1131"/>
                  <a:gd name="T121" fmla="*/ 1191 h 1201"/>
                  <a:gd name="T122" fmla="*/ 228 w 1131"/>
                  <a:gd name="T123" fmla="*/ 1195 h 1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131" h="1201">
                    <a:moveTo>
                      <a:pt x="226" y="1197"/>
                    </a:moveTo>
                    <a:lnTo>
                      <a:pt x="226" y="1197"/>
                    </a:lnTo>
                    <a:lnTo>
                      <a:pt x="219" y="1201"/>
                    </a:lnTo>
                    <a:lnTo>
                      <a:pt x="211" y="1201"/>
                    </a:lnTo>
                    <a:lnTo>
                      <a:pt x="211" y="1199"/>
                    </a:lnTo>
                    <a:lnTo>
                      <a:pt x="196" y="1180"/>
                    </a:lnTo>
                    <a:lnTo>
                      <a:pt x="196" y="1174"/>
                    </a:lnTo>
                    <a:lnTo>
                      <a:pt x="198" y="1167"/>
                    </a:lnTo>
                    <a:lnTo>
                      <a:pt x="198" y="1154"/>
                    </a:lnTo>
                    <a:lnTo>
                      <a:pt x="198" y="1146"/>
                    </a:lnTo>
                    <a:lnTo>
                      <a:pt x="196" y="1144"/>
                    </a:lnTo>
                    <a:lnTo>
                      <a:pt x="194" y="1144"/>
                    </a:lnTo>
                    <a:lnTo>
                      <a:pt x="192" y="1140"/>
                    </a:lnTo>
                    <a:lnTo>
                      <a:pt x="189" y="1133"/>
                    </a:lnTo>
                    <a:lnTo>
                      <a:pt x="187" y="1129"/>
                    </a:lnTo>
                    <a:lnTo>
                      <a:pt x="187" y="1125"/>
                    </a:lnTo>
                    <a:lnTo>
                      <a:pt x="192" y="1120"/>
                    </a:lnTo>
                    <a:lnTo>
                      <a:pt x="185" y="1123"/>
                    </a:lnTo>
                    <a:lnTo>
                      <a:pt x="170" y="1118"/>
                    </a:lnTo>
                    <a:lnTo>
                      <a:pt x="166" y="1118"/>
                    </a:lnTo>
                    <a:lnTo>
                      <a:pt x="164" y="1116"/>
                    </a:lnTo>
                    <a:lnTo>
                      <a:pt x="164" y="1116"/>
                    </a:lnTo>
                    <a:lnTo>
                      <a:pt x="164" y="1116"/>
                    </a:lnTo>
                    <a:lnTo>
                      <a:pt x="162" y="1118"/>
                    </a:lnTo>
                    <a:lnTo>
                      <a:pt x="151" y="1123"/>
                    </a:lnTo>
                    <a:lnTo>
                      <a:pt x="149" y="1123"/>
                    </a:lnTo>
                    <a:lnTo>
                      <a:pt x="145" y="1120"/>
                    </a:lnTo>
                    <a:lnTo>
                      <a:pt x="143" y="1114"/>
                    </a:lnTo>
                    <a:lnTo>
                      <a:pt x="138" y="1112"/>
                    </a:lnTo>
                    <a:lnTo>
                      <a:pt x="141" y="1108"/>
                    </a:lnTo>
                    <a:lnTo>
                      <a:pt x="138" y="1108"/>
                    </a:lnTo>
                    <a:lnTo>
                      <a:pt x="134" y="1106"/>
                    </a:lnTo>
                    <a:lnTo>
                      <a:pt x="134" y="1103"/>
                    </a:lnTo>
                    <a:lnTo>
                      <a:pt x="136" y="1099"/>
                    </a:lnTo>
                    <a:lnTo>
                      <a:pt x="130" y="1093"/>
                    </a:lnTo>
                    <a:lnTo>
                      <a:pt x="136" y="1084"/>
                    </a:lnTo>
                    <a:lnTo>
                      <a:pt x="145" y="1074"/>
                    </a:lnTo>
                    <a:lnTo>
                      <a:pt x="153" y="1069"/>
                    </a:lnTo>
                    <a:lnTo>
                      <a:pt x="151" y="1067"/>
                    </a:lnTo>
                    <a:lnTo>
                      <a:pt x="155" y="1063"/>
                    </a:lnTo>
                    <a:lnTo>
                      <a:pt x="158" y="1059"/>
                    </a:lnTo>
                    <a:lnTo>
                      <a:pt x="155" y="1055"/>
                    </a:lnTo>
                    <a:lnTo>
                      <a:pt x="134" y="1057"/>
                    </a:lnTo>
                    <a:lnTo>
                      <a:pt x="126" y="1052"/>
                    </a:lnTo>
                    <a:lnTo>
                      <a:pt x="121" y="1046"/>
                    </a:lnTo>
                    <a:lnTo>
                      <a:pt x="126" y="1042"/>
                    </a:lnTo>
                    <a:lnTo>
                      <a:pt x="104" y="1014"/>
                    </a:lnTo>
                    <a:lnTo>
                      <a:pt x="98" y="1008"/>
                    </a:lnTo>
                    <a:lnTo>
                      <a:pt x="92" y="1008"/>
                    </a:lnTo>
                    <a:lnTo>
                      <a:pt x="79" y="1012"/>
                    </a:lnTo>
                    <a:lnTo>
                      <a:pt x="75" y="1012"/>
                    </a:lnTo>
                    <a:lnTo>
                      <a:pt x="73" y="1008"/>
                    </a:lnTo>
                    <a:lnTo>
                      <a:pt x="75" y="1001"/>
                    </a:lnTo>
                    <a:lnTo>
                      <a:pt x="73" y="997"/>
                    </a:lnTo>
                    <a:lnTo>
                      <a:pt x="68" y="995"/>
                    </a:lnTo>
                    <a:lnTo>
                      <a:pt x="66" y="995"/>
                    </a:lnTo>
                    <a:lnTo>
                      <a:pt x="66" y="993"/>
                    </a:lnTo>
                    <a:lnTo>
                      <a:pt x="66" y="993"/>
                    </a:lnTo>
                    <a:lnTo>
                      <a:pt x="68" y="991"/>
                    </a:lnTo>
                    <a:lnTo>
                      <a:pt x="68" y="984"/>
                    </a:lnTo>
                    <a:lnTo>
                      <a:pt x="66" y="982"/>
                    </a:lnTo>
                    <a:lnTo>
                      <a:pt x="62" y="980"/>
                    </a:lnTo>
                    <a:lnTo>
                      <a:pt x="60" y="976"/>
                    </a:lnTo>
                    <a:lnTo>
                      <a:pt x="58" y="970"/>
                    </a:lnTo>
                    <a:lnTo>
                      <a:pt x="62" y="970"/>
                    </a:lnTo>
                    <a:lnTo>
                      <a:pt x="66" y="965"/>
                    </a:lnTo>
                    <a:lnTo>
                      <a:pt x="68" y="959"/>
                    </a:lnTo>
                    <a:lnTo>
                      <a:pt x="66" y="955"/>
                    </a:lnTo>
                    <a:lnTo>
                      <a:pt x="66" y="950"/>
                    </a:lnTo>
                    <a:lnTo>
                      <a:pt x="68" y="944"/>
                    </a:lnTo>
                    <a:lnTo>
                      <a:pt x="73" y="942"/>
                    </a:lnTo>
                    <a:lnTo>
                      <a:pt x="79" y="942"/>
                    </a:lnTo>
                    <a:lnTo>
                      <a:pt x="83" y="938"/>
                    </a:lnTo>
                    <a:lnTo>
                      <a:pt x="85" y="931"/>
                    </a:lnTo>
                    <a:lnTo>
                      <a:pt x="85" y="927"/>
                    </a:lnTo>
                    <a:lnTo>
                      <a:pt x="81" y="916"/>
                    </a:lnTo>
                    <a:lnTo>
                      <a:pt x="81" y="912"/>
                    </a:lnTo>
                    <a:lnTo>
                      <a:pt x="83" y="910"/>
                    </a:lnTo>
                    <a:lnTo>
                      <a:pt x="83" y="908"/>
                    </a:lnTo>
                    <a:lnTo>
                      <a:pt x="73" y="906"/>
                    </a:lnTo>
                    <a:lnTo>
                      <a:pt x="64" y="902"/>
                    </a:lnTo>
                    <a:lnTo>
                      <a:pt x="62" y="899"/>
                    </a:lnTo>
                    <a:lnTo>
                      <a:pt x="60" y="895"/>
                    </a:lnTo>
                    <a:lnTo>
                      <a:pt x="60" y="887"/>
                    </a:lnTo>
                    <a:lnTo>
                      <a:pt x="60" y="882"/>
                    </a:lnTo>
                    <a:lnTo>
                      <a:pt x="62" y="878"/>
                    </a:lnTo>
                    <a:lnTo>
                      <a:pt x="60" y="876"/>
                    </a:lnTo>
                    <a:lnTo>
                      <a:pt x="49" y="878"/>
                    </a:lnTo>
                    <a:lnTo>
                      <a:pt x="41" y="876"/>
                    </a:lnTo>
                    <a:lnTo>
                      <a:pt x="36" y="876"/>
                    </a:lnTo>
                    <a:lnTo>
                      <a:pt x="32" y="876"/>
                    </a:lnTo>
                    <a:lnTo>
                      <a:pt x="24" y="882"/>
                    </a:lnTo>
                    <a:lnTo>
                      <a:pt x="19" y="882"/>
                    </a:lnTo>
                    <a:lnTo>
                      <a:pt x="17" y="870"/>
                    </a:lnTo>
                    <a:lnTo>
                      <a:pt x="11" y="855"/>
                    </a:lnTo>
                    <a:lnTo>
                      <a:pt x="9" y="844"/>
                    </a:lnTo>
                    <a:lnTo>
                      <a:pt x="17" y="838"/>
                    </a:lnTo>
                    <a:lnTo>
                      <a:pt x="21" y="840"/>
                    </a:lnTo>
                    <a:lnTo>
                      <a:pt x="26" y="844"/>
                    </a:lnTo>
                    <a:lnTo>
                      <a:pt x="30" y="848"/>
                    </a:lnTo>
                    <a:lnTo>
                      <a:pt x="36" y="848"/>
                    </a:lnTo>
                    <a:lnTo>
                      <a:pt x="41" y="842"/>
                    </a:lnTo>
                    <a:lnTo>
                      <a:pt x="45" y="829"/>
                    </a:lnTo>
                    <a:lnTo>
                      <a:pt x="49" y="823"/>
                    </a:lnTo>
                    <a:lnTo>
                      <a:pt x="77" y="797"/>
                    </a:lnTo>
                    <a:lnTo>
                      <a:pt x="96" y="787"/>
                    </a:lnTo>
                    <a:lnTo>
                      <a:pt x="100" y="780"/>
                    </a:lnTo>
                    <a:lnTo>
                      <a:pt x="92" y="774"/>
                    </a:lnTo>
                    <a:lnTo>
                      <a:pt x="100" y="768"/>
                    </a:lnTo>
                    <a:lnTo>
                      <a:pt x="102" y="765"/>
                    </a:lnTo>
                    <a:lnTo>
                      <a:pt x="94" y="763"/>
                    </a:lnTo>
                    <a:lnTo>
                      <a:pt x="79" y="776"/>
                    </a:lnTo>
                    <a:lnTo>
                      <a:pt x="70" y="772"/>
                    </a:lnTo>
                    <a:lnTo>
                      <a:pt x="68" y="763"/>
                    </a:lnTo>
                    <a:lnTo>
                      <a:pt x="68" y="751"/>
                    </a:lnTo>
                    <a:lnTo>
                      <a:pt x="70" y="740"/>
                    </a:lnTo>
                    <a:lnTo>
                      <a:pt x="73" y="736"/>
                    </a:lnTo>
                    <a:lnTo>
                      <a:pt x="79" y="725"/>
                    </a:lnTo>
                    <a:lnTo>
                      <a:pt x="94" y="693"/>
                    </a:lnTo>
                    <a:lnTo>
                      <a:pt x="96" y="691"/>
                    </a:lnTo>
                    <a:lnTo>
                      <a:pt x="104" y="685"/>
                    </a:lnTo>
                    <a:lnTo>
                      <a:pt x="107" y="680"/>
                    </a:lnTo>
                    <a:lnTo>
                      <a:pt x="109" y="672"/>
                    </a:lnTo>
                    <a:lnTo>
                      <a:pt x="109" y="661"/>
                    </a:lnTo>
                    <a:lnTo>
                      <a:pt x="109" y="657"/>
                    </a:lnTo>
                    <a:lnTo>
                      <a:pt x="104" y="651"/>
                    </a:lnTo>
                    <a:lnTo>
                      <a:pt x="104" y="642"/>
                    </a:lnTo>
                    <a:lnTo>
                      <a:pt x="104" y="632"/>
                    </a:lnTo>
                    <a:lnTo>
                      <a:pt x="104" y="621"/>
                    </a:lnTo>
                    <a:lnTo>
                      <a:pt x="102" y="610"/>
                    </a:lnTo>
                    <a:lnTo>
                      <a:pt x="100" y="595"/>
                    </a:lnTo>
                    <a:lnTo>
                      <a:pt x="85" y="581"/>
                    </a:lnTo>
                    <a:lnTo>
                      <a:pt x="62" y="553"/>
                    </a:lnTo>
                    <a:lnTo>
                      <a:pt x="60" y="547"/>
                    </a:lnTo>
                    <a:lnTo>
                      <a:pt x="60" y="538"/>
                    </a:lnTo>
                    <a:lnTo>
                      <a:pt x="62" y="527"/>
                    </a:lnTo>
                    <a:lnTo>
                      <a:pt x="41" y="519"/>
                    </a:lnTo>
                    <a:lnTo>
                      <a:pt x="32" y="510"/>
                    </a:lnTo>
                    <a:lnTo>
                      <a:pt x="36" y="496"/>
                    </a:lnTo>
                    <a:lnTo>
                      <a:pt x="32" y="493"/>
                    </a:lnTo>
                    <a:lnTo>
                      <a:pt x="24" y="487"/>
                    </a:lnTo>
                    <a:lnTo>
                      <a:pt x="21" y="487"/>
                    </a:lnTo>
                    <a:lnTo>
                      <a:pt x="11" y="487"/>
                    </a:lnTo>
                    <a:lnTo>
                      <a:pt x="9" y="485"/>
                    </a:lnTo>
                    <a:lnTo>
                      <a:pt x="7" y="481"/>
                    </a:lnTo>
                    <a:lnTo>
                      <a:pt x="15" y="472"/>
                    </a:lnTo>
                    <a:lnTo>
                      <a:pt x="13" y="462"/>
                    </a:lnTo>
                    <a:lnTo>
                      <a:pt x="9" y="453"/>
                    </a:lnTo>
                    <a:lnTo>
                      <a:pt x="0" y="447"/>
                    </a:lnTo>
                    <a:lnTo>
                      <a:pt x="2" y="442"/>
                    </a:lnTo>
                    <a:lnTo>
                      <a:pt x="7" y="438"/>
                    </a:lnTo>
                    <a:lnTo>
                      <a:pt x="19" y="436"/>
                    </a:lnTo>
                    <a:lnTo>
                      <a:pt x="26" y="432"/>
                    </a:lnTo>
                    <a:lnTo>
                      <a:pt x="32" y="428"/>
                    </a:lnTo>
                    <a:lnTo>
                      <a:pt x="36" y="423"/>
                    </a:lnTo>
                    <a:lnTo>
                      <a:pt x="49" y="419"/>
                    </a:lnTo>
                    <a:lnTo>
                      <a:pt x="60" y="421"/>
                    </a:lnTo>
                    <a:lnTo>
                      <a:pt x="68" y="423"/>
                    </a:lnTo>
                    <a:lnTo>
                      <a:pt x="73" y="423"/>
                    </a:lnTo>
                    <a:lnTo>
                      <a:pt x="68" y="417"/>
                    </a:lnTo>
                    <a:lnTo>
                      <a:pt x="55" y="406"/>
                    </a:lnTo>
                    <a:lnTo>
                      <a:pt x="51" y="404"/>
                    </a:lnTo>
                    <a:lnTo>
                      <a:pt x="62" y="396"/>
                    </a:lnTo>
                    <a:lnTo>
                      <a:pt x="73" y="400"/>
                    </a:lnTo>
                    <a:lnTo>
                      <a:pt x="83" y="408"/>
                    </a:lnTo>
                    <a:lnTo>
                      <a:pt x="94" y="413"/>
                    </a:lnTo>
                    <a:lnTo>
                      <a:pt x="104" y="408"/>
                    </a:lnTo>
                    <a:lnTo>
                      <a:pt x="107" y="408"/>
                    </a:lnTo>
                    <a:lnTo>
                      <a:pt x="109" y="410"/>
                    </a:lnTo>
                    <a:lnTo>
                      <a:pt x="113" y="417"/>
                    </a:lnTo>
                    <a:lnTo>
                      <a:pt x="115" y="419"/>
                    </a:lnTo>
                    <a:lnTo>
                      <a:pt x="126" y="419"/>
                    </a:lnTo>
                    <a:lnTo>
                      <a:pt x="132" y="421"/>
                    </a:lnTo>
                    <a:lnTo>
                      <a:pt x="134" y="430"/>
                    </a:lnTo>
                    <a:lnTo>
                      <a:pt x="145" y="425"/>
                    </a:lnTo>
                    <a:lnTo>
                      <a:pt x="147" y="421"/>
                    </a:lnTo>
                    <a:lnTo>
                      <a:pt x="143" y="408"/>
                    </a:lnTo>
                    <a:lnTo>
                      <a:pt x="164" y="413"/>
                    </a:lnTo>
                    <a:lnTo>
                      <a:pt x="170" y="413"/>
                    </a:lnTo>
                    <a:lnTo>
                      <a:pt x="175" y="410"/>
                    </a:lnTo>
                    <a:lnTo>
                      <a:pt x="189" y="398"/>
                    </a:lnTo>
                    <a:lnTo>
                      <a:pt x="221" y="383"/>
                    </a:lnTo>
                    <a:lnTo>
                      <a:pt x="249" y="381"/>
                    </a:lnTo>
                    <a:lnTo>
                      <a:pt x="257" y="374"/>
                    </a:lnTo>
                    <a:lnTo>
                      <a:pt x="264" y="366"/>
                    </a:lnTo>
                    <a:lnTo>
                      <a:pt x="270" y="351"/>
                    </a:lnTo>
                    <a:lnTo>
                      <a:pt x="272" y="349"/>
                    </a:lnTo>
                    <a:lnTo>
                      <a:pt x="274" y="349"/>
                    </a:lnTo>
                    <a:lnTo>
                      <a:pt x="277" y="347"/>
                    </a:lnTo>
                    <a:lnTo>
                      <a:pt x="277" y="340"/>
                    </a:lnTo>
                    <a:lnTo>
                      <a:pt x="274" y="336"/>
                    </a:lnTo>
                    <a:lnTo>
                      <a:pt x="272" y="334"/>
                    </a:lnTo>
                    <a:lnTo>
                      <a:pt x="264" y="325"/>
                    </a:lnTo>
                    <a:lnTo>
                      <a:pt x="243" y="317"/>
                    </a:lnTo>
                    <a:lnTo>
                      <a:pt x="234" y="315"/>
                    </a:lnTo>
                    <a:lnTo>
                      <a:pt x="230" y="311"/>
                    </a:lnTo>
                    <a:lnTo>
                      <a:pt x="228" y="304"/>
                    </a:lnTo>
                    <a:lnTo>
                      <a:pt x="230" y="298"/>
                    </a:lnTo>
                    <a:lnTo>
                      <a:pt x="232" y="296"/>
                    </a:lnTo>
                    <a:lnTo>
                      <a:pt x="236" y="296"/>
                    </a:lnTo>
                    <a:lnTo>
                      <a:pt x="238" y="294"/>
                    </a:lnTo>
                    <a:lnTo>
                      <a:pt x="240" y="291"/>
                    </a:lnTo>
                    <a:lnTo>
                      <a:pt x="243" y="283"/>
                    </a:lnTo>
                    <a:lnTo>
                      <a:pt x="245" y="281"/>
                    </a:lnTo>
                    <a:lnTo>
                      <a:pt x="249" y="274"/>
                    </a:lnTo>
                    <a:lnTo>
                      <a:pt x="255" y="272"/>
                    </a:lnTo>
                    <a:lnTo>
                      <a:pt x="274" y="268"/>
                    </a:lnTo>
                    <a:lnTo>
                      <a:pt x="279" y="264"/>
                    </a:lnTo>
                    <a:lnTo>
                      <a:pt x="285" y="249"/>
                    </a:lnTo>
                    <a:lnTo>
                      <a:pt x="289" y="240"/>
                    </a:lnTo>
                    <a:lnTo>
                      <a:pt x="302" y="234"/>
                    </a:lnTo>
                    <a:lnTo>
                      <a:pt x="309" y="228"/>
                    </a:lnTo>
                    <a:lnTo>
                      <a:pt x="315" y="215"/>
                    </a:lnTo>
                    <a:lnTo>
                      <a:pt x="317" y="211"/>
                    </a:lnTo>
                    <a:lnTo>
                      <a:pt x="332" y="202"/>
                    </a:lnTo>
                    <a:lnTo>
                      <a:pt x="332" y="198"/>
                    </a:lnTo>
                    <a:lnTo>
                      <a:pt x="332" y="198"/>
                    </a:lnTo>
                    <a:lnTo>
                      <a:pt x="338" y="198"/>
                    </a:lnTo>
                    <a:lnTo>
                      <a:pt x="351" y="189"/>
                    </a:lnTo>
                    <a:lnTo>
                      <a:pt x="355" y="187"/>
                    </a:lnTo>
                    <a:lnTo>
                      <a:pt x="357" y="183"/>
                    </a:lnTo>
                    <a:lnTo>
                      <a:pt x="360" y="183"/>
                    </a:lnTo>
                    <a:lnTo>
                      <a:pt x="402" y="177"/>
                    </a:lnTo>
                    <a:lnTo>
                      <a:pt x="415" y="172"/>
                    </a:lnTo>
                    <a:lnTo>
                      <a:pt x="430" y="162"/>
                    </a:lnTo>
                    <a:lnTo>
                      <a:pt x="434" y="155"/>
                    </a:lnTo>
                    <a:lnTo>
                      <a:pt x="436" y="155"/>
                    </a:lnTo>
                    <a:lnTo>
                      <a:pt x="436" y="153"/>
                    </a:lnTo>
                    <a:lnTo>
                      <a:pt x="445" y="151"/>
                    </a:lnTo>
                    <a:lnTo>
                      <a:pt x="449" y="149"/>
                    </a:lnTo>
                    <a:lnTo>
                      <a:pt x="451" y="147"/>
                    </a:lnTo>
                    <a:lnTo>
                      <a:pt x="464" y="130"/>
                    </a:lnTo>
                    <a:lnTo>
                      <a:pt x="479" y="115"/>
                    </a:lnTo>
                    <a:lnTo>
                      <a:pt x="479" y="115"/>
                    </a:lnTo>
                    <a:lnTo>
                      <a:pt x="483" y="113"/>
                    </a:lnTo>
                    <a:lnTo>
                      <a:pt x="485" y="113"/>
                    </a:lnTo>
                    <a:lnTo>
                      <a:pt x="491" y="115"/>
                    </a:lnTo>
                    <a:lnTo>
                      <a:pt x="493" y="113"/>
                    </a:lnTo>
                    <a:lnTo>
                      <a:pt x="493" y="113"/>
                    </a:lnTo>
                    <a:lnTo>
                      <a:pt x="493" y="113"/>
                    </a:lnTo>
                    <a:lnTo>
                      <a:pt x="496" y="109"/>
                    </a:lnTo>
                    <a:lnTo>
                      <a:pt x="496" y="109"/>
                    </a:lnTo>
                    <a:lnTo>
                      <a:pt x="496" y="107"/>
                    </a:lnTo>
                    <a:lnTo>
                      <a:pt x="498" y="107"/>
                    </a:lnTo>
                    <a:lnTo>
                      <a:pt x="498" y="104"/>
                    </a:lnTo>
                    <a:lnTo>
                      <a:pt x="500" y="96"/>
                    </a:lnTo>
                    <a:lnTo>
                      <a:pt x="500" y="94"/>
                    </a:lnTo>
                    <a:lnTo>
                      <a:pt x="502" y="92"/>
                    </a:lnTo>
                    <a:lnTo>
                      <a:pt x="504" y="90"/>
                    </a:lnTo>
                    <a:lnTo>
                      <a:pt x="504" y="90"/>
                    </a:lnTo>
                    <a:lnTo>
                      <a:pt x="502" y="87"/>
                    </a:lnTo>
                    <a:lnTo>
                      <a:pt x="500" y="85"/>
                    </a:lnTo>
                    <a:lnTo>
                      <a:pt x="498" y="85"/>
                    </a:lnTo>
                    <a:lnTo>
                      <a:pt x="496" y="81"/>
                    </a:lnTo>
                    <a:lnTo>
                      <a:pt x="496" y="79"/>
                    </a:lnTo>
                    <a:lnTo>
                      <a:pt x="498" y="64"/>
                    </a:lnTo>
                    <a:lnTo>
                      <a:pt x="500" y="60"/>
                    </a:lnTo>
                    <a:lnTo>
                      <a:pt x="500" y="60"/>
                    </a:lnTo>
                    <a:lnTo>
                      <a:pt x="502" y="60"/>
                    </a:lnTo>
                    <a:lnTo>
                      <a:pt x="502" y="60"/>
                    </a:lnTo>
                    <a:lnTo>
                      <a:pt x="525" y="64"/>
                    </a:lnTo>
                    <a:lnTo>
                      <a:pt x="528" y="64"/>
                    </a:lnTo>
                    <a:lnTo>
                      <a:pt x="528" y="66"/>
                    </a:lnTo>
                    <a:lnTo>
                      <a:pt x="530" y="68"/>
                    </a:lnTo>
                    <a:lnTo>
                      <a:pt x="530" y="70"/>
                    </a:lnTo>
                    <a:lnTo>
                      <a:pt x="536" y="87"/>
                    </a:lnTo>
                    <a:lnTo>
                      <a:pt x="536" y="90"/>
                    </a:lnTo>
                    <a:lnTo>
                      <a:pt x="538" y="92"/>
                    </a:lnTo>
                    <a:lnTo>
                      <a:pt x="545" y="94"/>
                    </a:lnTo>
                    <a:lnTo>
                      <a:pt x="568" y="104"/>
                    </a:lnTo>
                    <a:lnTo>
                      <a:pt x="570" y="104"/>
                    </a:lnTo>
                    <a:lnTo>
                      <a:pt x="574" y="109"/>
                    </a:lnTo>
                    <a:lnTo>
                      <a:pt x="576" y="111"/>
                    </a:lnTo>
                    <a:lnTo>
                      <a:pt x="579" y="111"/>
                    </a:lnTo>
                    <a:lnTo>
                      <a:pt x="598" y="100"/>
                    </a:lnTo>
                    <a:lnTo>
                      <a:pt x="600" y="100"/>
                    </a:lnTo>
                    <a:lnTo>
                      <a:pt x="602" y="100"/>
                    </a:lnTo>
                    <a:lnTo>
                      <a:pt x="602" y="104"/>
                    </a:lnTo>
                    <a:lnTo>
                      <a:pt x="606" y="107"/>
                    </a:lnTo>
                    <a:lnTo>
                      <a:pt x="608" y="109"/>
                    </a:lnTo>
                    <a:lnTo>
                      <a:pt x="615" y="115"/>
                    </a:lnTo>
                    <a:lnTo>
                      <a:pt x="621" y="126"/>
                    </a:lnTo>
                    <a:lnTo>
                      <a:pt x="625" y="130"/>
                    </a:lnTo>
                    <a:lnTo>
                      <a:pt x="625" y="130"/>
                    </a:lnTo>
                    <a:lnTo>
                      <a:pt x="625" y="132"/>
                    </a:lnTo>
                    <a:lnTo>
                      <a:pt x="625" y="132"/>
                    </a:lnTo>
                    <a:lnTo>
                      <a:pt x="623" y="134"/>
                    </a:lnTo>
                    <a:lnTo>
                      <a:pt x="615" y="136"/>
                    </a:lnTo>
                    <a:lnTo>
                      <a:pt x="613" y="136"/>
                    </a:lnTo>
                    <a:lnTo>
                      <a:pt x="613" y="138"/>
                    </a:lnTo>
                    <a:lnTo>
                      <a:pt x="613" y="141"/>
                    </a:lnTo>
                    <a:lnTo>
                      <a:pt x="615" y="143"/>
                    </a:lnTo>
                    <a:lnTo>
                      <a:pt x="615" y="145"/>
                    </a:lnTo>
                    <a:lnTo>
                      <a:pt x="615" y="145"/>
                    </a:lnTo>
                    <a:lnTo>
                      <a:pt x="617" y="147"/>
                    </a:lnTo>
                    <a:lnTo>
                      <a:pt x="619" y="151"/>
                    </a:lnTo>
                    <a:lnTo>
                      <a:pt x="619" y="151"/>
                    </a:lnTo>
                    <a:lnTo>
                      <a:pt x="619" y="153"/>
                    </a:lnTo>
                    <a:lnTo>
                      <a:pt x="617" y="158"/>
                    </a:lnTo>
                    <a:lnTo>
                      <a:pt x="613" y="164"/>
                    </a:lnTo>
                    <a:lnTo>
                      <a:pt x="610" y="166"/>
                    </a:lnTo>
                    <a:lnTo>
                      <a:pt x="613" y="166"/>
                    </a:lnTo>
                    <a:lnTo>
                      <a:pt x="613" y="166"/>
                    </a:lnTo>
                    <a:lnTo>
                      <a:pt x="613" y="168"/>
                    </a:lnTo>
                    <a:lnTo>
                      <a:pt x="615" y="172"/>
                    </a:lnTo>
                    <a:lnTo>
                      <a:pt x="615" y="175"/>
                    </a:lnTo>
                    <a:lnTo>
                      <a:pt x="615" y="175"/>
                    </a:lnTo>
                    <a:lnTo>
                      <a:pt x="615" y="177"/>
                    </a:lnTo>
                    <a:lnTo>
                      <a:pt x="613" y="181"/>
                    </a:lnTo>
                    <a:lnTo>
                      <a:pt x="610" y="185"/>
                    </a:lnTo>
                    <a:lnTo>
                      <a:pt x="608" y="187"/>
                    </a:lnTo>
                    <a:lnTo>
                      <a:pt x="608" y="189"/>
                    </a:lnTo>
                    <a:lnTo>
                      <a:pt x="610" y="192"/>
                    </a:lnTo>
                    <a:lnTo>
                      <a:pt x="613" y="192"/>
                    </a:lnTo>
                    <a:lnTo>
                      <a:pt x="615" y="194"/>
                    </a:lnTo>
                    <a:lnTo>
                      <a:pt x="617" y="194"/>
                    </a:lnTo>
                    <a:lnTo>
                      <a:pt x="619" y="194"/>
                    </a:lnTo>
                    <a:lnTo>
                      <a:pt x="621" y="194"/>
                    </a:lnTo>
                    <a:lnTo>
                      <a:pt x="621" y="196"/>
                    </a:lnTo>
                    <a:lnTo>
                      <a:pt x="623" y="198"/>
                    </a:lnTo>
                    <a:lnTo>
                      <a:pt x="623" y="200"/>
                    </a:lnTo>
                    <a:lnTo>
                      <a:pt x="625" y="200"/>
                    </a:lnTo>
                    <a:lnTo>
                      <a:pt x="630" y="200"/>
                    </a:lnTo>
                    <a:lnTo>
                      <a:pt x="636" y="198"/>
                    </a:lnTo>
                    <a:lnTo>
                      <a:pt x="638" y="198"/>
                    </a:lnTo>
                    <a:lnTo>
                      <a:pt x="644" y="200"/>
                    </a:lnTo>
                    <a:lnTo>
                      <a:pt x="647" y="200"/>
                    </a:lnTo>
                    <a:lnTo>
                      <a:pt x="649" y="202"/>
                    </a:lnTo>
                    <a:lnTo>
                      <a:pt x="649" y="204"/>
                    </a:lnTo>
                    <a:lnTo>
                      <a:pt x="647" y="206"/>
                    </a:lnTo>
                    <a:lnTo>
                      <a:pt x="644" y="213"/>
                    </a:lnTo>
                    <a:lnTo>
                      <a:pt x="644" y="221"/>
                    </a:lnTo>
                    <a:lnTo>
                      <a:pt x="644" y="223"/>
                    </a:lnTo>
                    <a:lnTo>
                      <a:pt x="642" y="226"/>
                    </a:lnTo>
                    <a:lnTo>
                      <a:pt x="642" y="228"/>
                    </a:lnTo>
                    <a:lnTo>
                      <a:pt x="638" y="230"/>
                    </a:lnTo>
                    <a:lnTo>
                      <a:pt x="634" y="230"/>
                    </a:lnTo>
                    <a:lnTo>
                      <a:pt x="630" y="232"/>
                    </a:lnTo>
                    <a:lnTo>
                      <a:pt x="621" y="236"/>
                    </a:lnTo>
                    <a:lnTo>
                      <a:pt x="617" y="240"/>
                    </a:lnTo>
                    <a:lnTo>
                      <a:pt x="613" y="247"/>
                    </a:lnTo>
                    <a:lnTo>
                      <a:pt x="613" y="249"/>
                    </a:lnTo>
                    <a:lnTo>
                      <a:pt x="617" y="255"/>
                    </a:lnTo>
                    <a:lnTo>
                      <a:pt x="617" y="257"/>
                    </a:lnTo>
                    <a:lnTo>
                      <a:pt x="621" y="266"/>
                    </a:lnTo>
                    <a:lnTo>
                      <a:pt x="621" y="266"/>
                    </a:lnTo>
                    <a:lnTo>
                      <a:pt x="623" y="266"/>
                    </a:lnTo>
                    <a:lnTo>
                      <a:pt x="634" y="268"/>
                    </a:lnTo>
                    <a:lnTo>
                      <a:pt x="638" y="270"/>
                    </a:lnTo>
                    <a:lnTo>
                      <a:pt x="640" y="272"/>
                    </a:lnTo>
                    <a:lnTo>
                      <a:pt x="642" y="272"/>
                    </a:lnTo>
                    <a:lnTo>
                      <a:pt x="644" y="270"/>
                    </a:lnTo>
                    <a:lnTo>
                      <a:pt x="655" y="257"/>
                    </a:lnTo>
                    <a:lnTo>
                      <a:pt x="659" y="253"/>
                    </a:lnTo>
                    <a:lnTo>
                      <a:pt x="672" y="251"/>
                    </a:lnTo>
                    <a:lnTo>
                      <a:pt x="683" y="253"/>
                    </a:lnTo>
                    <a:lnTo>
                      <a:pt x="704" y="243"/>
                    </a:lnTo>
                    <a:lnTo>
                      <a:pt x="710" y="238"/>
                    </a:lnTo>
                    <a:lnTo>
                      <a:pt x="715" y="234"/>
                    </a:lnTo>
                    <a:lnTo>
                      <a:pt x="715" y="232"/>
                    </a:lnTo>
                    <a:lnTo>
                      <a:pt x="719" y="223"/>
                    </a:lnTo>
                    <a:lnTo>
                      <a:pt x="729" y="215"/>
                    </a:lnTo>
                    <a:lnTo>
                      <a:pt x="770" y="221"/>
                    </a:lnTo>
                    <a:lnTo>
                      <a:pt x="772" y="221"/>
                    </a:lnTo>
                    <a:lnTo>
                      <a:pt x="774" y="219"/>
                    </a:lnTo>
                    <a:lnTo>
                      <a:pt x="774" y="219"/>
                    </a:lnTo>
                    <a:lnTo>
                      <a:pt x="776" y="217"/>
                    </a:lnTo>
                    <a:lnTo>
                      <a:pt x="776" y="209"/>
                    </a:lnTo>
                    <a:lnTo>
                      <a:pt x="778" y="206"/>
                    </a:lnTo>
                    <a:lnTo>
                      <a:pt x="778" y="204"/>
                    </a:lnTo>
                    <a:lnTo>
                      <a:pt x="791" y="196"/>
                    </a:lnTo>
                    <a:lnTo>
                      <a:pt x="793" y="194"/>
                    </a:lnTo>
                    <a:lnTo>
                      <a:pt x="795" y="192"/>
                    </a:lnTo>
                    <a:lnTo>
                      <a:pt x="795" y="187"/>
                    </a:lnTo>
                    <a:lnTo>
                      <a:pt x="798" y="185"/>
                    </a:lnTo>
                    <a:lnTo>
                      <a:pt x="800" y="181"/>
                    </a:lnTo>
                    <a:lnTo>
                      <a:pt x="800" y="179"/>
                    </a:lnTo>
                    <a:lnTo>
                      <a:pt x="798" y="179"/>
                    </a:lnTo>
                    <a:lnTo>
                      <a:pt x="795" y="175"/>
                    </a:lnTo>
                    <a:lnTo>
                      <a:pt x="787" y="172"/>
                    </a:lnTo>
                    <a:lnTo>
                      <a:pt x="787" y="170"/>
                    </a:lnTo>
                    <a:lnTo>
                      <a:pt x="785" y="166"/>
                    </a:lnTo>
                    <a:lnTo>
                      <a:pt x="783" y="149"/>
                    </a:lnTo>
                    <a:lnTo>
                      <a:pt x="781" y="130"/>
                    </a:lnTo>
                    <a:lnTo>
                      <a:pt x="781" y="119"/>
                    </a:lnTo>
                    <a:lnTo>
                      <a:pt x="778" y="111"/>
                    </a:lnTo>
                    <a:lnTo>
                      <a:pt x="774" y="102"/>
                    </a:lnTo>
                    <a:lnTo>
                      <a:pt x="770" y="96"/>
                    </a:lnTo>
                    <a:lnTo>
                      <a:pt x="768" y="92"/>
                    </a:lnTo>
                    <a:lnTo>
                      <a:pt x="766" y="90"/>
                    </a:lnTo>
                    <a:lnTo>
                      <a:pt x="755" y="83"/>
                    </a:lnTo>
                    <a:lnTo>
                      <a:pt x="734" y="77"/>
                    </a:lnTo>
                    <a:lnTo>
                      <a:pt x="732" y="73"/>
                    </a:lnTo>
                    <a:lnTo>
                      <a:pt x="729" y="70"/>
                    </a:lnTo>
                    <a:lnTo>
                      <a:pt x="721" y="49"/>
                    </a:lnTo>
                    <a:lnTo>
                      <a:pt x="727" y="51"/>
                    </a:lnTo>
                    <a:lnTo>
                      <a:pt x="736" y="51"/>
                    </a:lnTo>
                    <a:lnTo>
                      <a:pt x="736" y="51"/>
                    </a:lnTo>
                    <a:lnTo>
                      <a:pt x="740" y="53"/>
                    </a:lnTo>
                    <a:lnTo>
                      <a:pt x="742" y="53"/>
                    </a:lnTo>
                    <a:lnTo>
                      <a:pt x="759" y="49"/>
                    </a:lnTo>
                    <a:lnTo>
                      <a:pt x="766" y="45"/>
                    </a:lnTo>
                    <a:lnTo>
                      <a:pt x="768" y="43"/>
                    </a:lnTo>
                    <a:lnTo>
                      <a:pt x="768" y="41"/>
                    </a:lnTo>
                    <a:lnTo>
                      <a:pt x="768" y="41"/>
                    </a:lnTo>
                    <a:lnTo>
                      <a:pt x="770" y="28"/>
                    </a:lnTo>
                    <a:lnTo>
                      <a:pt x="770" y="26"/>
                    </a:lnTo>
                    <a:lnTo>
                      <a:pt x="770" y="26"/>
                    </a:lnTo>
                    <a:lnTo>
                      <a:pt x="770" y="24"/>
                    </a:lnTo>
                    <a:lnTo>
                      <a:pt x="772" y="22"/>
                    </a:lnTo>
                    <a:lnTo>
                      <a:pt x="774" y="19"/>
                    </a:lnTo>
                    <a:lnTo>
                      <a:pt x="778" y="17"/>
                    </a:lnTo>
                    <a:lnTo>
                      <a:pt x="778" y="15"/>
                    </a:lnTo>
                    <a:lnTo>
                      <a:pt x="785" y="13"/>
                    </a:lnTo>
                    <a:lnTo>
                      <a:pt x="802" y="13"/>
                    </a:lnTo>
                    <a:lnTo>
                      <a:pt x="806" y="11"/>
                    </a:lnTo>
                    <a:lnTo>
                      <a:pt x="821" y="2"/>
                    </a:lnTo>
                    <a:lnTo>
                      <a:pt x="821" y="2"/>
                    </a:lnTo>
                    <a:lnTo>
                      <a:pt x="823" y="2"/>
                    </a:lnTo>
                    <a:lnTo>
                      <a:pt x="829" y="2"/>
                    </a:lnTo>
                    <a:lnTo>
                      <a:pt x="832" y="5"/>
                    </a:lnTo>
                    <a:lnTo>
                      <a:pt x="836" y="7"/>
                    </a:lnTo>
                    <a:lnTo>
                      <a:pt x="846" y="22"/>
                    </a:lnTo>
                    <a:lnTo>
                      <a:pt x="846" y="26"/>
                    </a:lnTo>
                    <a:lnTo>
                      <a:pt x="849" y="30"/>
                    </a:lnTo>
                    <a:lnTo>
                      <a:pt x="849" y="32"/>
                    </a:lnTo>
                    <a:lnTo>
                      <a:pt x="846" y="36"/>
                    </a:lnTo>
                    <a:lnTo>
                      <a:pt x="849" y="39"/>
                    </a:lnTo>
                    <a:lnTo>
                      <a:pt x="849" y="41"/>
                    </a:lnTo>
                    <a:lnTo>
                      <a:pt x="849" y="43"/>
                    </a:lnTo>
                    <a:lnTo>
                      <a:pt x="851" y="45"/>
                    </a:lnTo>
                    <a:lnTo>
                      <a:pt x="851" y="47"/>
                    </a:lnTo>
                    <a:lnTo>
                      <a:pt x="851" y="47"/>
                    </a:lnTo>
                    <a:lnTo>
                      <a:pt x="851" y="53"/>
                    </a:lnTo>
                    <a:lnTo>
                      <a:pt x="851" y="58"/>
                    </a:lnTo>
                    <a:lnTo>
                      <a:pt x="851" y="60"/>
                    </a:lnTo>
                    <a:lnTo>
                      <a:pt x="851" y="62"/>
                    </a:lnTo>
                    <a:lnTo>
                      <a:pt x="853" y="62"/>
                    </a:lnTo>
                    <a:lnTo>
                      <a:pt x="853" y="64"/>
                    </a:lnTo>
                    <a:lnTo>
                      <a:pt x="853" y="64"/>
                    </a:lnTo>
                    <a:lnTo>
                      <a:pt x="857" y="64"/>
                    </a:lnTo>
                    <a:lnTo>
                      <a:pt x="889" y="64"/>
                    </a:lnTo>
                    <a:lnTo>
                      <a:pt x="900" y="62"/>
                    </a:lnTo>
                    <a:lnTo>
                      <a:pt x="908" y="58"/>
                    </a:lnTo>
                    <a:lnTo>
                      <a:pt x="910" y="56"/>
                    </a:lnTo>
                    <a:lnTo>
                      <a:pt x="931" y="49"/>
                    </a:lnTo>
                    <a:lnTo>
                      <a:pt x="931" y="49"/>
                    </a:lnTo>
                    <a:lnTo>
                      <a:pt x="931" y="47"/>
                    </a:lnTo>
                    <a:lnTo>
                      <a:pt x="934" y="45"/>
                    </a:lnTo>
                    <a:lnTo>
                      <a:pt x="936" y="30"/>
                    </a:lnTo>
                    <a:lnTo>
                      <a:pt x="938" y="24"/>
                    </a:lnTo>
                    <a:lnTo>
                      <a:pt x="940" y="22"/>
                    </a:lnTo>
                    <a:lnTo>
                      <a:pt x="946" y="11"/>
                    </a:lnTo>
                    <a:lnTo>
                      <a:pt x="963" y="0"/>
                    </a:lnTo>
                    <a:lnTo>
                      <a:pt x="963" y="0"/>
                    </a:lnTo>
                    <a:lnTo>
                      <a:pt x="966" y="0"/>
                    </a:lnTo>
                    <a:lnTo>
                      <a:pt x="968" y="0"/>
                    </a:lnTo>
                    <a:lnTo>
                      <a:pt x="972" y="7"/>
                    </a:lnTo>
                    <a:lnTo>
                      <a:pt x="974" y="7"/>
                    </a:lnTo>
                    <a:lnTo>
                      <a:pt x="974" y="7"/>
                    </a:lnTo>
                    <a:lnTo>
                      <a:pt x="976" y="9"/>
                    </a:lnTo>
                    <a:lnTo>
                      <a:pt x="978" y="9"/>
                    </a:lnTo>
                    <a:lnTo>
                      <a:pt x="980" y="9"/>
                    </a:lnTo>
                    <a:lnTo>
                      <a:pt x="980" y="9"/>
                    </a:lnTo>
                    <a:lnTo>
                      <a:pt x="980" y="11"/>
                    </a:lnTo>
                    <a:lnTo>
                      <a:pt x="980" y="15"/>
                    </a:lnTo>
                    <a:lnTo>
                      <a:pt x="978" y="17"/>
                    </a:lnTo>
                    <a:lnTo>
                      <a:pt x="978" y="19"/>
                    </a:lnTo>
                    <a:lnTo>
                      <a:pt x="976" y="19"/>
                    </a:lnTo>
                    <a:lnTo>
                      <a:pt x="974" y="22"/>
                    </a:lnTo>
                    <a:lnTo>
                      <a:pt x="974" y="22"/>
                    </a:lnTo>
                    <a:lnTo>
                      <a:pt x="974" y="26"/>
                    </a:lnTo>
                    <a:lnTo>
                      <a:pt x="976" y="28"/>
                    </a:lnTo>
                    <a:lnTo>
                      <a:pt x="983" y="45"/>
                    </a:lnTo>
                    <a:lnTo>
                      <a:pt x="974" y="62"/>
                    </a:lnTo>
                    <a:lnTo>
                      <a:pt x="972" y="75"/>
                    </a:lnTo>
                    <a:lnTo>
                      <a:pt x="970" y="77"/>
                    </a:lnTo>
                    <a:lnTo>
                      <a:pt x="968" y="79"/>
                    </a:lnTo>
                    <a:lnTo>
                      <a:pt x="966" y="79"/>
                    </a:lnTo>
                    <a:lnTo>
                      <a:pt x="963" y="81"/>
                    </a:lnTo>
                    <a:lnTo>
                      <a:pt x="961" y="83"/>
                    </a:lnTo>
                    <a:lnTo>
                      <a:pt x="953" y="83"/>
                    </a:lnTo>
                    <a:lnTo>
                      <a:pt x="951" y="83"/>
                    </a:lnTo>
                    <a:lnTo>
                      <a:pt x="951" y="83"/>
                    </a:lnTo>
                    <a:lnTo>
                      <a:pt x="948" y="85"/>
                    </a:lnTo>
                    <a:lnTo>
                      <a:pt x="948" y="87"/>
                    </a:lnTo>
                    <a:lnTo>
                      <a:pt x="946" y="92"/>
                    </a:lnTo>
                    <a:lnTo>
                      <a:pt x="946" y="96"/>
                    </a:lnTo>
                    <a:lnTo>
                      <a:pt x="946" y="111"/>
                    </a:lnTo>
                    <a:lnTo>
                      <a:pt x="946" y="115"/>
                    </a:lnTo>
                    <a:lnTo>
                      <a:pt x="946" y="117"/>
                    </a:lnTo>
                    <a:lnTo>
                      <a:pt x="946" y="119"/>
                    </a:lnTo>
                    <a:lnTo>
                      <a:pt x="946" y="121"/>
                    </a:lnTo>
                    <a:lnTo>
                      <a:pt x="946" y="124"/>
                    </a:lnTo>
                    <a:lnTo>
                      <a:pt x="948" y="126"/>
                    </a:lnTo>
                    <a:lnTo>
                      <a:pt x="948" y="126"/>
                    </a:lnTo>
                    <a:lnTo>
                      <a:pt x="951" y="126"/>
                    </a:lnTo>
                    <a:lnTo>
                      <a:pt x="957" y="128"/>
                    </a:lnTo>
                    <a:lnTo>
                      <a:pt x="968" y="130"/>
                    </a:lnTo>
                    <a:lnTo>
                      <a:pt x="974" y="132"/>
                    </a:lnTo>
                    <a:lnTo>
                      <a:pt x="976" y="132"/>
                    </a:lnTo>
                    <a:lnTo>
                      <a:pt x="976" y="132"/>
                    </a:lnTo>
                    <a:lnTo>
                      <a:pt x="976" y="134"/>
                    </a:lnTo>
                    <a:lnTo>
                      <a:pt x="970" y="138"/>
                    </a:lnTo>
                    <a:lnTo>
                      <a:pt x="968" y="141"/>
                    </a:lnTo>
                    <a:lnTo>
                      <a:pt x="968" y="145"/>
                    </a:lnTo>
                    <a:lnTo>
                      <a:pt x="968" y="145"/>
                    </a:lnTo>
                    <a:lnTo>
                      <a:pt x="968" y="147"/>
                    </a:lnTo>
                    <a:lnTo>
                      <a:pt x="970" y="149"/>
                    </a:lnTo>
                    <a:lnTo>
                      <a:pt x="970" y="151"/>
                    </a:lnTo>
                    <a:lnTo>
                      <a:pt x="972" y="155"/>
                    </a:lnTo>
                    <a:lnTo>
                      <a:pt x="972" y="158"/>
                    </a:lnTo>
                    <a:lnTo>
                      <a:pt x="970" y="158"/>
                    </a:lnTo>
                    <a:lnTo>
                      <a:pt x="963" y="158"/>
                    </a:lnTo>
                    <a:lnTo>
                      <a:pt x="953" y="162"/>
                    </a:lnTo>
                    <a:lnTo>
                      <a:pt x="957" y="166"/>
                    </a:lnTo>
                    <a:lnTo>
                      <a:pt x="959" y="172"/>
                    </a:lnTo>
                    <a:lnTo>
                      <a:pt x="961" y="175"/>
                    </a:lnTo>
                    <a:lnTo>
                      <a:pt x="961" y="177"/>
                    </a:lnTo>
                    <a:lnTo>
                      <a:pt x="961" y="179"/>
                    </a:lnTo>
                    <a:lnTo>
                      <a:pt x="961" y="181"/>
                    </a:lnTo>
                    <a:lnTo>
                      <a:pt x="961" y="183"/>
                    </a:lnTo>
                    <a:lnTo>
                      <a:pt x="961" y="183"/>
                    </a:lnTo>
                    <a:lnTo>
                      <a:pt x="961" y="185"/>
                    </a:lnTo>
                    <a:lnTo>
                      <a:pt x="959" y="187"/>
                    </a:lnTo>
                    <a:lnTo>
                      <a:pt x="959" y="189"/>
                    </a:lnTo>
                    <a:lnTo>
                      <a:pt x="961" y="189"/>
                    </a:lnTo>
                    <a:lnTo>
                      <a:pt x="961" y="189"/>
                    </a:lnTo>
                    <a:lnTo>
                      <a:pt x="966" y="187"/>
                    </a:lnTo>
                    <a:lnTo>
                      <a:pt x="970" y="187"/>
                    </a:lnTo>
                    <a:lnTo>
                      <a:pt x="974" y="187"/>
                    </a:lnTo>
                    <a:lnTo>
                      <a:pt x="980" y="185"/>
                    </a:lnTo>
                    <a:lnTo>
                      <a:pt x="1004" y="185"/>
                    </a:lnTo>
                    <a:lnTo>
                      <a:pt x="1006" y="187"/>
                    </a:lnTo>
                    <a:lnTo>
                      <a:pt x="1008" y="187"/>
                    </a:lnTo>
                    <a:lnTo>
                      <a:pt x="1008" y="192"/>
                    </a:lnTo>
                    <a:lnTo>
                      <a:pt x="1006" y="194"/>
                    </a:lnTo>
                    <a:lnTo>
                      <a:pt x="1006" y="196"/>
                    </a:lnTo>
                    <a:lnTo>
                      <a:pt x="1006" y="196"/>
                    </a:lnTo>
                    <a:lnTo>
                      <a:pt x="1006" y="198"/>
                    </a:lnTo>
                    <a:lnTo>
                      <a:pt x="1010" y="200"/>
                    </a:lnTo>
                    <a:lnTo>
                      <a:pt x="1019" y="202"/>
                    </a:lnTo>
                    <a:lnTo>
                      <a:pt x="1023" y="206"/>
                    </a:lnTo>
                    <a:lnTo>
                      <a:pt x="1025" y="211"/>
                    </a:lnTo>
                    <a:lnTo>
                      <a:pt x="1025" y="213"/>
                    </a:lnTo>
                    <a:lnTo>
                      <a:pt x="1025" y="215"/>
                    </a:lnTo>
                    <a:lnTo>
                      <a:pt x="1021" y="221"/>
                    </a:lnTo>
                    <a:lnTo>
                      <a:pt x="1021" y="221"/>
                    </a:lnTo>
                    <a:lnTo>
                      <a:pt x="1021" y="223"/>
                    </a:lnTo>
                    <a:lnTo>
                      <a:pt x="1023" y="223"/>
                    </a:lnTo>
                    <a:lnTo>
                      <a:pt x="1025" y="232"/>
                    </a:lnTo>
                    <a:lnTo>
                      <a:pt x="1031" y="240"/>
                    </a:lnTo>
                    <a:lnTo>
                      <a:pt x="1031" y="243"/>
                    </a:lnTo>
                    <a:lnTo>
                      <a:pt x="1031" y="245"/>
                    </a:lnTo>
                    <a:lnTo>
                      <a:pt x="1031" y="245"/>
                    </a:lnTo>
                    <a:lnTo>
                      <a:pt x="1031" y="247"/>
                    </a:lnTo>
                    <a:lnTo>
                      <a:pt x="1029" y="247"/>
                    </a:lnTo>
                    <a:lnTo>
                      <a:pt x="1029" y="249"/>
                    </a:lnTo>
                    <a:lnTo>
                      <a:pt x="1027" y="251"/>
                    </a:lnTo>
                    <a:lnTo>
                      <a:pt x="1025" y="253"/>
                    </a:lnTo>
                    <a:lnTo>
                      <a:pt x="1025" y="253"/>
                    </a:lnTo>
                    <a:lnTo>
                      <a:pt x="1025" y="253"/>
                    </a:lnTo>
                    <a:lnTo>
                      <a:pt x="1025" y="253"/>
                    </a:lnTo>
                    <a:lnTo>
                      <a:pt x="1025" y="255"/>
                    </a:lnTo>
                    <a:lnTo>
                      <a:pt x="1025" y="255"/>
                    </a:lnTo>
                    <a:lnTo>
                      <a:pt x="1025" y="257"/>
                    </a:lnTo>
                    <a:lnTo>
                      <a:pt x="1025" y="257"/>
                    </a:lnTo>
                    <a:lnTo>
                      <a:pt x="1025" y="257"/>
                    </a:lnTo>
                    <a:lnTo>
                      <a:pt x="1025" y="260"/>
                    </a:lnTo>
                    <a:lnTo>
                      <a:pt x="1025" y="260"/>
                    </a:lnTo>
                    <a:lnTo>
                      <a:pt x="1029" y="262"/>
                    </a:lnTo>
                    <a:lnTo>
                      <a:pt x="1038" y="264"/>
                    </a:lnTo>
                    <a:lnTo>
                      <a:pt x="1040" y="266"/>
                    </a:lnTo>
                    <a:lnTo>
                      <a:pt x="1042" y="264"/>
                    </a:lnTo>
                    <a:lnTo>
                      <a:pt x="1042" y="264"/>
                    </a:lnTo>
                    <a:lnTo>
                      <a:pt x="1042" y="262"/>
                    </a:lnTo>
                    <a:lnTo>
                      <a:pt x="1042" y="262"/>
                    </a:lnTo>
                    <a:lnTo>
                      <a:pt x="1042" y="262"/>
                    </a:lnTo>
                    <a:lnTo>
                      <a:pt x="1042" y="260"/>
                    </a:lnTo>
                    <a:lnTo>
                      <a:pt x="1044" y="260"/>
                    </a:lnTo>
                    <a:lnTo>
                      <a:pt x="1044" y="257"/>
                    </a:lnTo>
                    <a:lnTo>
                      <a:pt x="1046" y="257"/>
                    </a:lnTo>
                    <a:lnTo>
                      <a:pt x="1046" y="257"/>
                    </a:lnTo>
                    <a:lnTo>
                      <a:pt x="1048" y="257"/>
                    </a:lnTo>
                    <a:lnTo>
                      <a:pt x="1061" y="262"/>
                    </a:lnTo>
                    <a:lnTo>
                      <a:pt x="1061" y="262"/>
                    </a:lnTo>
                    <a:lnTo>
                      <a:pt x="1061" y="266"/>
                    </a:lnTo>
                    <a:lnTo>
                      <a:pt x="1061" y="281"/>
                    </a:lnTo>
                    <a:lnTo>
                      <a:pt x="1059" y="281"/>
                    </a:lnTo>
                    <a:lnTo>
                      <a:pt x="1059" y="283"/>
                    </a:lnTo>
                    <a:lnTo>
                      <a:pt x="1057" y="285"/>
                    </a:lnTo>
                    <a:lnTo>
                      <a:pt x="1055" y="287"/>
                    </a:lnTo>
                    <a:lnTo>
                      <a:pt x="1055" y="289"/>
                    </a:lnTo>
                    <a:lnTo>
                      <a:pt x="1055" y="289"/>
                    </a:lnTo>
                    <a:lnTo>
                      <a:pt x="1057" y="289"/>
                    </a:lnTo>
                    <a:lnTo>
                      <a:pt x="1065" y="287"/>
                    </a:lnTo>
                    <a:lnTo>
                      <a:pt x="1070" y="287"/>
                    </a:lnTo>
                    <a:lnTo>
                      <a:pt x="1078" y="289"/>
                    </a:lnTo>
                    <a:lnTo>
                      <a:pt x="1080" y="291"/>
                    </a:lnTo>
                    <a:lnTo>
                      <a:pt x="1080" y="294"/>
                    </a:lnTo>
                    <a:lnTo>
                      <a:pt x="1080" y="294"/>
                    </a:lnTo>
                    <a:lnTo>
                      <a:pt x="1082" y="296"/>
                    </a:lnTo>
                    <a:lnTo>
                      <a:pt x="1082" y="300"/>
                    </a:lnTo>
                    <a:lnTo>
                      <a:pt x="1082" y="306"/>
                    </a:lnTo>
                    <a:lnTo>
                      <a:pt x="1080" y="319"/>
                    </a:lnTo>
                    <a:lnTo>
                      <a:pt x="1085" y="321"/>
                    </a:lnTo>
                    <a:lnTo>
                      <a:pt x="1087" y="319"/>
                    </a:lnTo>
                    <a:lnTo>
                      <a:pt x="1093" y="317"/>
                    </a:lnTo>
                    <a:lnTo>
                      <a:pt x="1095" y="315"/>
                    </a:lnTo>
                    <a:lnTo>
                      <a:pt x="1108" y="315"/>
                    </a:lnTo>
                    <a:lnTo>
                      <a:pt x="1116" y="313"/>
                    </a:lnTo>
                    <a:lnTo>
                      <a:pt x="1119" y="311"/>
                    </a:lnTo>
                    <a:lnTo>
                      <a:pt x="1121" y="311"/>
                    </a:lnTo>
                    <a:lnTo>
                      <a:pt x="1123" y="308"/>
                    </a:lnTo>
                    <a:lnTo>
                      <a:pt x="1123" y="308"/>
                    </a:lnTo>
                    <a:lnTo>
                      <a:pt x="1125" y="311"/>
                    </a:lnTo>
                    <a:lnTo>
                      <a:pt x="1123" y="313"/>
                    </a:lnTo>
                    <a:lnTo>
                      <a:pt x="1123" y="315"/>
                    </a:lnTo>
                    <a:lnTo>
                      <a:pt x="1123" y="319"/>
                    </a:lnTo>
                    <a:lnTo>
                      <a:pt x="1119" y="323"/>
                    </a:lnTo>
                    <a:lnTo>
                      <a:pt x="1119" y="323"/>
                    </a:lnTo>
                    <a:lnTo>
                      <a:pt x="1119" y="325"/>
                    </a:lnTo>
                    <a:lnTo>
                      <a:pt x="1121" y="325"/>
                    </a:lnTo>
                    <a:lnTo>
                      <a:pt x="1123" y="325"/>
                    </a:lnTo>
                    <a:lnTo>
                      <a:pt x="1125" y="328"/>
                    </a:lnTo>
                    <a:lnTo>
                      <a:pt x="1127" y="328"/>
                    </a:lnTo>
                    <a:lnTo>
                      <a:pt x="1127" y="328"/>
                    </a:lnTo>
                    <a:lnTo>
                      <a:pt x="1127" y="330"/>
                    </a:lnTo>
                    <a:lnTo>
                      <a:pt x="1125" y="332"/>
                    </a:lnTo>
                    <a:lnTo>
                      <a:pt x="1125" y="334"/>
                    </a:lnTo>
                    <a:lnTo>
                      <a:pt x="1125" y="336"/>
                    </a:lnTo>
                    <a:lnTo>
                      <a:pt x="1125" y="340"/>
                    </a:lnTo>
                    <a:lnTo>
                      <a:pt x="1125" y="345"/>
                    </a:lnTo>
                    <a:lnTo>
                      <a:pt x="1125" y="351"/>
                    </a:lnTo>
                    <a:lnTo>
                      <a:pt x="1123" y="359"/>
                    </a:lnTo>
                    <a:lnTo>
                      <a:pt x="1123" y="362"/>
                    </a:lnTo>
                    <a:lnTo>
                      <a:pt x="1121" y="364"/>
                    </a:lnTo>
                    <a:lnTo>
                      <a:pt x="1119" y="366"/>
                    </a:lnTo>
                    <a:lnTo>
                      <a:pt x="1114" y="368"/>
                    </a:lnTo>
                    <a:lnTo>
                      <a:pt x="1114" y="370"/>
                    </a:lnTo>
                    <a:lnTo>
                      <a:pt x="1114" y="370"/>
                    </a:lnTo>
                    <a:lnTo>
                      <a:pt x="1114" y="372"/>
                    </a:lnTo>
                    <a:lnTo>
                      <a:pt x="1114" y="374"/>
                    </a:lnTo>
                    <a:lnTo>
                      <a:pt x="1114" y="374"/>
                    </a:lnTo>
                    <a:lnTo>
                      <a:pt x="1112" y="376"/>
                    </a:lnTo>
                    <a:lnTo>
                      <a:pt x="1112" y="379"/>
                    </a:lnTo>
                    <a:lnTo>
                      <a:pt x="1112" y="379"/>
                    </a:lnTo>
                    <a:lnTo>
                      <a:pt x="1110" y="379"/>
                    </a:lnTo>
                    <a:lnTo>
                      <a:pt x="1110" y="381"/>
                    </a:lnTo>
                    <a:lnTo>
                      <a:pt x="1110" y="383"/>
                    </a:lnTo>
                    <a:lnTo>
                      <a:pt x="1110" y="385"/>
                    </a:lnTo>
                    <a:lnTo>
                      <a:pt x="1112" y="389"/>
                    </a:lnTo>
                    <a:lnTo>
                      <a:pt x="1112" y="396"/>
                    </a:lnTo>
                    <a:lnTo>
                      <a:pt x="1114" y="398"/>
                    </a:lnTo>
                    <a:lnTo>
                      <a:pt x="1114" y="398"/>
                    </a:lnTo>
                    <a:lnTo>
                      <a:pt x="1112" y="400"/>
                    </a:lnTo>
                    <a:lnTo>
                      <a:pt x="1112" y="402"/>
                    </a:lnTo>
                    <a:lnTo>
                      <a:pt x="1112" y="404"/>
                    </a:lnTo>
                    <a:lnTo>
                      <a:pt x="1112" y="406"/>
                    </a:lnTo>
                    <a:lnTo>
                      <a:pt x="1114" y="408"/>
                    </a:lnTo>
                    <a:lnTo>
                      <a:pt x="1114" y="410"/>
                    </a:lnTo>
                    <a:lnTo>
                      <a:pt x="1114" y="413"/>
                    </a:lnTo>
                    <a:lnTo>
                      <a:pt x="1112" y="415"/>
                    </a:lnTo>
                    <a:lnTo>
                      <a:pt x="1110" y="415"/>
                    </a:lnTo>
                    <a:lnTo>
                      <a:pt x="1110" y="417"/>
                    </a:lnTo>
                    <a:lnTo>
                      <a:pt x="1110" y="419"/>
                    </a:lnTo>
                    <a:lnTo>
                      <a:pt x="1110" y="421"/>
                    </a:lnTo>
                    <a:lnTo>
                      <a:pt x="1110" y="423"/>
                    </a:lnTo>
                    <a:lnTo>
                      <a:pt x="1110" y="425"/>
                    </a:lnTo>
                    <a:lnTo>
                      <a:pt x="1112" y="428"/>
                    </a:lnTo>
                    <a:lnTo>
                      <a:pt x="1112" y="428"/>
                    </a:lnTo>
                    <a:lnTo>
                      <a:pt x="1112" y="430"/>
                    </a:lnTo>
                    <a:lnTo>
                      <a:pt x="1119" y="428"/>
                    </a:lnTo>
                    <a:lnTo>
                      <a:pt x="1131" y="421"/>
                    </a:lnTo>
                    <a:lnTo>
                      <a:pt x="1129" y="432"/>
                    </a:lnTo>
                    <a:lnTo>
                      <a:pt x="1127" y="434"/>
                    </a:lnTo>
                    <a:lnTo>
                      <a:pt x="1104" y="445"/>
                    </a:lnTo>
                    <a:lnTo>
                      <a:pt x="1102" y="447"/>
                    </a:lnTo>
                    <a:lnTo>
                      <a:pt x="1102" y="447"/>
                    </a:lnTo>
                    <a:lnTo>
                      <a:pt x="1102" y="449"/>
                    </a:lnTo>
                    <a:lnTo>
                      <a:pt x="1102" y="449"/>
                    </a:lnTo>
                    <a:lnTo>
                      <a:pt x="1104" y="449"/>
                    </a:lnTo>
                    <a:lnTo>
                      <a:pt x="1108" y="453"/>
                    </a:lnTo>
                    <a:lnTo>
                      <a:pt x="1108" y="453"/>
                    </a:lnTo>
                    <a:lnTo>
                      <a:pt x="1108" y="453"/>
                    </a:lnTo>
                    <a:lnTo>
                      <a:pt x="1108" y="453"/>
                    </a:lnTo>
                    <a:lnTo>
                      <a:pt x="1108" y="455"/>
                    </a:lnTo>
                    <a:lnTo>
                      <a:pt x="1108" y="455"/>
                    </a:lnTo>
                    <a:lnTo>
                      <a:pt x="1108" y="459"/>
                    </a:lnTo>
                    <a:lnTo>
                      <a:pt x="1108" y="462"/>
                    </a:lnTo>
                    <a:lnTo>
                      <a:pt x="1108" y="464"/>
                    </a:lnTo>
                    <a:lnTo>
                      <a:pt x="1106" y="466"/>
                    </a:lnTo>
                    <a:lnTo>
                      <a:pt x="1106" y="466"/>
                    </a:lnTo>
                    <a:lnTo>
                      <a:pt x="1106" y="468"/>
                    </a:lnTo>
                    <a:lnTo>
                      <a:pt x="1106" y="470"/>
                    </a:lnTo>
                    <a:lnTo>
                      <a:pt x="1106" y="474"/>
                    </a:lnTo>
                    <a:lnTo>
                      <a:pt x="1104" y="476"/>
                    </a:lnTo>
                    <a:lnTo>
                      <a:pt x="1102" y="479"/>
                    </a:lnTo>
                    <a:lnTo>
                      <a:pt x="1099" y="483"/>
                    </a:lnTo>
                    <a:lnTo>
                      <a:pt x="1097" y="485"/>
                    </a:lnTo>
                    <a:lnTo>
                      <a:pt x="1097" y="487"/>
                    </a:lnTo>
                    <a:lnTo>
                      <a:pt x="1097" y="491"/>
                    </a:lnTo>
                    <a:lnTo>
                      <a:pt x="1095" y="493"/>
                    </a:lnTo>
                    <a:lnTo>
                      <a:pt x="1095" y="496"/>
                    </a:lnTo>
                    <a:lnTo>
                      <a:pt x="1091" y="498"/>
                    </a:lnTo>
                    <a:lnTo>
                      <a:pt x="1087" y="502"/>
                    </a:lnTo>
                    <a:lnTo>
                      <a:pt x="1085" y="504"/>
                    </a:lnTo>
                    <a:lnTo>
                      <a:pt x="1082" y="506"/>
                    </a:lnTo>
                    <a:lnTo>
                      <a:pt x="1076" y="510"/>
                    </a:lnTo>
                    <a:lnTo>
                      <a:pt x="1074" y="513"/>
                    </a:lnTo>
                    <a:lnTo>
                      <a:pt x="1074" y="513"/>
                    </a:lnTo>
                    <a:lnTo>
                      <a:pt x="1074" y="515"/>
                    </a:lnTo>
                    <a:lnTo>
                      <a:pt x="1074" y="517"/>
                    </a:lnTo>
                    <a:lnTo>
                      <a:pt x="1072" y="519"/>
                    </a:lnTo>
                    <a:lnTo>
                      <a:pt x="1072" y="519"/>
                    </a:lnTo>
                    <a:lnTo>
                      <a:pt x="1074" y="521"/>
                    </a:lnTo>
                    <a:lnTo>
                      <a:pt x="1074" y="521"/>
                    </a:lnTo>
                    <a:lnTo>
                      <a:pt x="1074" y="523"/>
                    </a:lnTo>
                    <a:lnTo>
                      <a:pt x="1074" y="523"/>
                    </a:lnTo>
                    <a:lnTo>
                      <a:pt x="1074" y="525"/>
                    </a:lnTo>
                    <a:lnTo>
                      <a:pt x="1072" y="527"/>
                    </a:lnTo>
                    <a:lnTo>
                      <a:pt x="1072" y="530"/>
                    </a:lnTo>
                    <a:lnTo>
                      <a:pt x="1072" y="530"/>
                    </a:lnTo>
                    <a:lnTo>
                      <a:pt x="1068" y="530"/>
                    </a:lnTo>
                    <a:lnTo>
                      <a:pt x="1065" y="530"/>
                    </a:lnTo>
                    <a:lnTo>
                      <a:pt x="1055" y="540"/>
                    </a:lnTo>
                    <a:lnTo>
                      <a:pt x="1055" y="540"/>
                    </a:lnTo>
                    <a:lnTo>
                      <a:pt x="1053" y="540"/>
                    </a:lnTo>
                    <a:lnTo>
                      <a:pt x="1040" y="540"/>
                    </a:lnTo>
                    <a:lnTo>
                      <a:pt x="1034" y="536"/>
                    </a:lnTo>
                    <a:lnTo>
                      <a:pt x="1031" y="534"/>
                    </a:lnTo>
                    <a:lnTo>
                      <a:pt x="1031" y="534"/>
                    </a:lnTo>
                    <a:lnTo>
                      <a:pt x="1031" y="532"/>
                    </a:lnTo>
                    <a:lnTo>
                      <a:pt x="1031" y="527"/>
                    </a:lnTo>
                    <a:lnTo>
                      <a:pt x="1031" y="525"/>
                    </a:lnTo>
                    <a:lnTo>
                      <a:pt x="1031" y="525"/>
                    </a:lnTo>
                    <a:lnTo>
                      <a:pt x="1029" y="521"/>
                    </a:lnTo>
                    <a:lnTo>
                      <a:pt x="1027" y="517"/>
                    </a:lnTo>
                    <a:lnTo>
                      <a:pt x="1025" y="517"/>
                    </a:lnTo>
                    <a:lnTo>
                      <a:pt x="1025" y="517"/>
                    </a:lnTo>
                    <a:lnTo>
                      <a:pt x="1023" y="517"/>
                    </a:lnTo>
                    <a:lnTo>
                      <a:pt x="1023" y="517"/>
                    </a:lnTo>
                    <a:lnTo>
                      <a:pt x="1017" y="515"/>
                    </a:lnTo>
                    <a:lnTo>
                      <a:pt x="1010" y="510"/>
                    </a:lnTo>
                    <a:lnTo>
                      <a:pt x="1008" y="510"/>
                    </a:lnTo>
                    <a:lnTo>
                      <a:pt x="1006" y="508"/>
                    </a:lnTo>
                    <a:lnTo>
                      <a:pt x="1002" y="513"/>
                    </a:lnTo>
                    <a:lnTo>
                      <a:pt x="989" y="517"/>
                    </a:lnTo>
                    <a:lnTo>
                      <a:pt x="972" y="527"/>
                    </a:lnTo>
                    <a:lnTo>
                      <a:pt x="972" y="530"/>
                    </a:lnTo>
                    <a:lnTo>
                      <a:pt x="972" y="530"/>
                    </a:lnTo>
                    <a:lnTo>
                      <a:pt x="970" y="532"/>
                    </a:lnTo>
                    <a:lnTo>
                      <a:pt x="970" y="534"/>
                    </a:lnTo>
                    <a:lnTo>
                      <a:pt x="970" y="536"/>
                    </a:lnTo>
                    <a:lnTo>
                      <a:pt x="972" y="536"/>
                    </a:lnTo>
                    <a:lnTo>
                      <a:pt x="972" y="538"/>
                    </a:lnTo>
                    <a:lnTo>
                      <a:pt x="974" y="540"/>
                    </a:lnTo>
                    <a:lnTo>
                      <a:pt x="976" y="542"/>
                    </a:lnTo>
                    <a:lnTo>
                      <a:pt x="976" y="542"/>
                    </a:lnTo>
                    <a:lnTo>
                      <a:pt x="976" y="544"/>
                    </a:lnTo>
                    <a:lnTo>
                      <a:pt x="978" y="551"/>
                    </a:lnTo>
                    <a:lnTo>
                      <a:pt x="978" y="551"/>
                    </a:lnTo>
                    <a:lnTo>
                      <a:pt x="978" y="555"/>
                    </a:lnTo>
                    <a:lnTo>
                      <a:pt x="978" y="557"/>
                    </a:lnTo>
                    <a:lnTo>
                      <a:pt x="980" y="557"/>
                    </a:lnTo>
                    <a:lnTo>
                      <a:pt x="980" y="559"/>
                    </a:lnTo>
                    <a:lnTo>
                      <a:pt x="980" y="559"/>
                    </a:lnTo>
                    <a:lnTo>
                      <a:pt x="987" y="559"/>
                    </a:lnTo>
                    <a:lnTo>
                      <a:pt x="989" y="559"/>
                    </a:lnTo>
                    <a:lnTo>
                      <a:pt x="989" y="559"/>
                    </a:lnTo>
                    <a:lnTo>
                      <a:pt x="991" y="561"/>
                    </a:lnTo>
                    <a:lnTo>
                      <a:pt x="991" y="564"/>
                    </a:lnTo>
                    <a:lnTo>
                      <a:pt x="991" y="566"/>
                    </a:lnTo>
                    <a:lnTo>
                      <a:pt x="989" y="570"/>
                    </a:lnTo>
                    <a:lnTo>
                      <a:pt x="989" y="572"/>
                    </a:lnTo>
                    <a:lnTo>
                      <a:pt x="987" y="572"/>
                    </a:lnTo>
                    <a:lnTo>
                      <a:pt x="974" y="574"/>
                    </a:lnTo>
                    <a:lnTo>
                      <a:pt x="972" y="576"/>
                    </a:lnTo>
                    <a:lnTo>
                      <a:pt x="963" y="583"/>
                    </a:lnTo>
                    <a:lnTo>
                      <a:pt x="963" y="585"/>
                    </a:lnTo>
                    <a:lnTo>
                      <a:pt x="961" y="585"/>
                    </a:lnTo>
                    <a:lnTo>
                      <a:pt x="961" y="585"/>
                    </a:lnTo>
                    <a:lnTo>
                      <a:pt x="955" y="583"/>
                    </a:lnTo>
                    <a:lnTo>
                      <a:pt x="953" y="583"/>
                    </a:lnTo>
                    <a:lnTo>
                      <a:pt x="951" y="583"/>
                    </a:lnTo>
                    <a:lnTo>
                      <a:pt x="948" y="583"/>
                    </a:lnTo>
                    <a:lnTo>
                      <a:pt x="946" y="583"/>
                    </a:lnTo>
                    <a:lnTo>
                      <a:pt x="944" y="583"/>
                    </a:lnTo>
                    <a:lnTo>
                      <a:pt x="936" y="587"/>
                    </a:lnTo>
                    <a:lnTo>
                      <a:pt x="929" y="589"/>
                    </a:lnTo>
                    <a:lnTo>
                      <a:pt x="923" y="589"/>
                    </a:lnTo>
                    <a:lnTo>
                      <a:pt x="921" y="589"/>
                    </a:lnTo>
                    <a:lnTo>
                      <a:pt x="914" y="593"/>
                    </a:lnTo>
                    <a:lnTo>
                      <a:pt x="908" y="595"/>
                    </a:lnTo>
                    <a:lnTo>
                      <a:pt x="908" y="598"/>
                    </a:lnTo>
                    <a:lnTo>
                      <a:pt x="908" y="598"/>
                    </a:lnTo>
                    <a:lnTo>
                      <a:pt x="908" y="598"/>
                    </a:lnTo>
                    <a:lnTo>
                      <a:pt x="906" y="602"/>
                    </a:lnTo>
                    <a:lnTo>
                      <a:pt x="902" y="604"/>
                    </a:lnTo>
                    <a:lnTo>
                      <a:pt x="900" y="606"/>
                    </a:lnTo>
                    <a:lnTo>
                      <a:pt x="900" y="608"/>
                    </a:lnTo>
                    <a:lnTo>
                      <a:pt x="900" y="608"/>
                    </a:lnTo>
                    <a:lnTo>
                      <a:pt x="900" y="608"/>
                    </a:lnTo>
                    <a:lnTo>
                      <a:pt x="900" y="610"/>
                    </a:lnTo>
                    <a:lnTo>
                      <a:pt x="900" y="612"/>
                    </a:lnTo>
                    <a:lnTo>
                      <a:pt x="889" y="623"/>
                    </a:lnTo>
                    <a:lnTo>
                      <a:pt x="883" y="634"/>
                    </a:lnTo>
                    <a:lnTo>
                      <a:pt x="883" y="636"/>
                    </a:lnTo>
                    <a:lnTo>
                      <a:pt x="880" y="644"/>
                    </a:lnTo>
                    <a:lnTo>
                      <a:pt x="878" y="646"/>
                    </a:lnTo>
                    <a:lnTo>
                      <a:pt x="878" y="646"/>
                    </a:lnTo>
                    <a:lnTo>
                      <a:pt x="880" y="649"/>
                    </a:lnTo>
                    <a:lnTo>
                      <a:pt x="880" y="649"/>
                    </a:lnTo>
                    <a:lnTo>
                      <a:pt x="880" y="649"/>
                    </a:lnTo>
                    <a:lnTo>
                      <a:pt x="880" y="651"/>
                    </a:lnTo>
                    <a:lnTo>
                      <a:pt x="883" y="651"/>
                    </a:lnTo>
                    <a:lnTo>
                      <a:pt x="885" y="653"/>
                    </a:lnTo>
                    <a:lnTo>
                      <a:pt x="887" y="653"/>
                    </a:lnTo>
                    <a:lnTo>
                      <a:pt x="887" y="655"/>
                    </a:lnTo>
                    <a:lnTo>
                      <a:pt x="887" y="655"/>
                    </a:lnTo>
                    <a:lnTo>
                      <a:pt x="887" y="657"/>
                    </a:lnTo>
                    <a:lnTo>
                      <a:pt x="887" y="659"/>
                    </a:lnTo>
                    <a:lnTo>
                      <a:pt x="889" y="659"/>
                    </a:lnTo>
                    <a:lnTo>
                      <a:pt x="889" y="659"/>
                    </a:lnTo>
                    <a:lnTo>
                      <a:pt x="889" y="659"/>
                    </a:lnTo>
                    <a:lnTo>
                      <a:pt x="889" y="661"/>
                    </a:lnTo>
                    <a:lnTo>
                      <a:pt x="891" y="661"/>
                    </a:lnTo>
                    <a:lnTo>
                      <a:pt x="895" y="661"/>
                    </a:lnTo>
                    <a:lnTo>
                      <a:pt x="895" y="661"/>
                    </a:lnTo>
                    <a:lnTo>
                      <a:pt x="897" y="661"/>
                    </a:lnTo>
                    <a:lnTo>
                      <a:pt x="897" y="659"/>
                    </a:lnTo>
                    <a:lnTo>
                      <a:pt x="897" y="659"/>
                    </a:lnTo>
                    <a:lnTo>
                      <a:pt x="900" y="655"/>
                    </a:lnTo>
                    <a:lnTo>
                      <a:pt x="900" y="655"/>
                    </a:lnTo>
                    <a:lnTo>
                      <a:pt x="900" y="655"/>
                    </a:lnTo>
                    <a:lnTo>
                      <a:pt x="902" y="655"/>
                    </a:lnTo>
                    <a:lnTo>
                      <a:pt x="902" y="653"/>
                    </a:lnTo>
                    <a:lnTo>
                      <a:pt x="908" y="653"/>
                    </a:lnTo>
                    <a:lnTo>
                      <a:pt x="914" y="649"/>
                    </a:lnTo>
                    <a:lnTo>
                      <a:pt x="921" y="644"/>
                    </a:lnTo>
                    <a:lnTo>
                      <a:pt x="923" y="642"/>
                    </a:lnTo>
                    <a:lnTo>
                      <a:pt x="925" y="642"/>
                    </a:lnTo>
                    <a:lnTo>
                      <a:pt x="925" y="642"/>
                    </a:lnTo>
                    <a:lnTo>
                      <a:pt x="925" y="642"/>
                    </a:lnTo>
                    <a:lnTo>
                      <a:pt x="927" y="642"/>
                    </a:lnTo>
                    <a:lnTo>
                      <a:pt x="927" y="644"/>
                    </a:lnTo>
                    <a:lnTo>
                      <a:pt x="927" y="644"/>
                    </a:lnTo>
                    <a:lnTo>
                      <a:pt x="927" y="646"/>
                    </a:lnTo>
                    <a:lnTo>
                      <a:pt x="927" y="649"/>
                    </a:lnTo>
                    <a:lnTo>
                      <a:pt x="927" y="651"/>
                    </a:lnTo>
                    <a:lnTo>
                      <a:pt x="927" y="651"/>
                    </a:lnTo>
                    <a:lnTo>
                      <a:pt x="927" y="651"/>
                    </a:lnTo>
                    <a:lnTo>
                      <a:pt x="929" y="651"/>
                    </a:lnTo>
                    <a:lnTo>
                      <a:pt x="931" y="653"/>
                    </a:lnTo>
                    <a:lnTo>
                      <a:pt x="931" y="653"/>
                    </a:lnTo>
                    <a:lnTo>
                      <a:pt x="934" y="659"/>
                    </a:lnTo>
                    <a:lnTo>
                      <a:pt x="934" y="661"/>
                    </a:lnTo>
                    <a:lnTo>
                      <a:pt x="934" y="661"/>
                    </a:lnTo>
                    <a:lnTo>
                      <a:pt x="938" y="670"/>
                    </a:lnTo>
                    <a:lnTo>
                      <a:pt x="938" y="672"/>
                    </a:lnTo>
                    <a:lnTo>
                      <a:pt x="940" y="678"/>
                    </a:lnTo>
                    <a:lnTo>
                      <a:pt x="940" y="678"/>
                    </a:lnTo>
                    <a:lnTo>
                      <a:pt x="940" y="680"/>
                    </a:lnTo>
                    <a:lnTo>
                      <a:pt x="940" y="683"/>
                    </a:lnTo>
                    <a:lnTo>
                      <a:pt x="942" y="685"/>
                    </a:lnTo>
                    <a:lnTo>
                      <a:pt x="942" y="685"/>
                    </a:lnTo>
                    <a:lnTo>
                      <a:pt x="942" y="689"/>
                    </a:lnTo>
                    <a:lnTo>
                      <a:pt x="942" y="691"/>
                    </a:lnTo>
                    <a:lnTo>
                      <a:pt x="942" y="691"/>
                    </a:lnTo>
                    <a:lnTo>
                      <a:pt x="931" y="704"/>
                    </a:lnTo>
                    <a:lnTo>
                      <a:pt x="927" y="714"/>
                    </a:lnTo>
                    <a:lnTo>
                      <a:pt x="927" y="714"/>
                    </a:lnTo>
                    <a:lnTo>
                      <a:pt x="927" y="717"/>
                    </a:lnTo>
                    <a:lnTo>
                      <a:pt x="927" y="717"/>
                    </a:lnTo>
                    <a:lnTo>
                      <a:pt x="927" y="717"/>
                    </a:lnTo>
                    <a:lnTo>
                      <a:pt x="927" y="719"/>
                    </a:lnTo>
                    <a:lnTo>
                      <a:pt x="931" y="723"/>
                    </a:lnTo>
                    <a:lnTo>
                      <a:pt x="931" y="723"/>
                    </a:lnTo>
                    <a:lnTo>
                      <a:pt x="931" y="725"/>
                    </a:lnTo>
                    <a:lnTo>
                      <a:pt x="931" y="727"/>
                    </a:lnTo>
                    <a:lnTo>
                      <a:pt x="931" y="727"/>
                    </a:lnTo>
                    <a:lnTo>
                      <a:pt x="923" y="734"/>
                    </a:lnTo>
                    <a:lnTo>
                      <a:pt x="919" y="738"/>
                    </a:lnTo>
                    <a:lnTo>
                      <a:pt x="919" y="738"/>
                    </a:lnTo>
                    <a:lnTo>
                      <a:pt x="919" y="738"/>
                    </a:lnTo>
                    <a:lnTo>
                      <a:pt x="917" y="738"/>
                    </a:lnTo>
                    <a:lnTo>
                      <a:pt x="906" y="736"/>
                    </a:lnTo>
                    <a:lnTo>
                      <a:pt x="874" y="740"/>
                    </a:lnTo>
                    <a:lnTo>
                      <a:pt x="872" y="744"/>
                    </a:lnTo>
                    <a:lnTo>
                      <a:pt x="874" y="746"/>
                    </a:lnTo>
                    <a:lnTo>
                      <a:pt x="876" y="748"/>
                    </a:lnTo>
                    <a:lnTo>
                      <a:pt x="878" y="753"/>
                    </a:lnTo>
                    <a:lnTo>
                      <a:pt x="878" y="755"/>
                    </a:lnTo>
                    <a:lnTo>
                      <a:pt x="880" y="757"/>
                    </a:lnTo>
                    <a:lnTo>
                      <a:pt x="878" y="759"/>
                    </a:lnTo>
                    <a:lnTo>
                      <a:pt x="878" y="761"/>
                    </a:lnTo>
                    <a:lnTo>
                      <a:pt x="880" y="765"/>
                    </a:lnTo>
                    <a:lnTo>
                      <a:pt x="883" y="772"/>
                    </a:lnTo>
                    <a:lnTo>
                      <a:pt x="885" y="774"/>
                    </a:lnTo>
                    <a:lnTo>
                      <a:pt x="885" y="776"/>
                    </a:lnTo>
                    <a:lnTo>
                      <a:pt x="883" y="780"/>
                    </a:lnTo>
                    <a:lnTo>
                      <a:pt x="880" y="785"/>
                    </a:lnTo>
                    <a:lnTo>
                      <a:pt x="878" y="787"/>
                    </a:lnTo>
                    <a:lnTo>
                      <a:pt x="878" y="789"/>
                    </a:lnTo>
                    <a:lnTo>
                      <a:pt x="878" y="791"/>
                    </a:lnTo>
                    <a:lnTo>
                      <a:pt x="876" y="795"/>
                    </a:lnTo>
                    <a:lnTo>
                      <a:pt x="876" y="797"/>
                    </a:lnTo>
                    <a:lnTo>
                      <a:pt x="876" y="797"/>
                    </a:lnTo>
                    <a:lnTo>
                      <a:pt x="876" y="799"/>
                    </a:lnTo>
                    <a:lnTo>
                      <a:pt x="874" y="799"/>
                    </a:lnTo>
                    <a:lnTo>
                      <a:pt x="874" y="799"/>
                    </a:lnTo>
                    <a:lnTo>
                      <a:pt x="872" y="802"/>
                    </a:lnTo>
                    <a:lnTo>
                      <a:pt x="870" y="804"/>
                    </a:lnTo>
                    <a:lnTo>
                      <a:pt x="866" y="812"/>
                    </a:lnTo>
                    <a:lnTo>
                      <a:pt x="866" y="819"/>
                    </a:lnTo>
                    <a:lnTo>
                      <a:pt x="863" y="821"/>
                    </a:lnTo>
                    <a:lnTo>
                      <a:pt x="866" y="823"/>
                    </a:lnTo>
                    <a:lnTo>
                      <a:pt x="866" y="831"/>
                    </a:lnTo>
                    <a:lnTo>
                      <a:pt x="866" y="833"/>
                    </a:lnTo>
                    <a:lnTo>
                      <a:pt x="863" y="833"/>
                    </a:lnTo>
                    <a:lnTo>
                      <a:pt x="863" y="833"/>
                    </a:lnTo>
                    <a:lnTo>
                      <a:pt x="859" y="833"/>
                    </a:lnTo>
                    <a:lnTo>
                      <a:pt x="857" y="833"/>
                    </a:lnTo>
                    <a:lnTo>
                      <a:pt x="853" y="838"/>
                    </a:lnTo>
                    <a:lnTo>
                      <a:pt x="844" y="848"/>
                    </a:lnTo>
                    <a:lnTo>
                      <a:pt x="844" y="851"/>
                    </a:lnTo>
                    <a:lnTo>
                      <a:pt x="844" y="853"/>
                    </a:lnTo>
                    <a:lnTo>
                      <a:pt x="844" y="855"/>
                    </a:lnTo>
                    <a:lnTo>
                      <a:pt x="844" y="857"/>
                    </a:lnTo>
                    <a:lnTo>
                      <a:pt x="844" y="857"/>
                    </a:lnTo>
                    <a:lnTo>
                      <a:pt x="838" y="863"/>
                    </a:lnTo>
                    <a:lnTo>
                      <a:pt x="836" y="863"/>
                    </a:lnTo>
                    <a:lnTo>
                      <a:pt x="836" y="865"/>
                    </a:lnTo>
                    <a:lnTo>
                      <a:pt x="832" y="865"/>
                    </a:lnTo>
                    <a:lnTo>
                      <a:pt x="827" y="868"/>
                    </a:lnTo>
                    <a:lnTo>
                      <a:pt x="821" y="865"/>
                    </a:lnTo>
                    <a:lnTo>
                      <a:pt x="819" y="865"/>
                    </a:lnTo>
                    <a:lnTo>
                      <a:pt x="815" y="859"/>
                    </a:lnTo>
                    <a:lnTo>
                      <a:pt x="815" y="857"/>
                    </a:lnTo>
                    <a:lnTo>
                      <a:pt x="812" y="857"/>
                    </a:lnTo>
                    <a:lnTo>
                      <a:pt x="808" y="857"/>
                    </a:lnTo>
                    <a:lnTo>
                      <a:pt x="808" y="859"/>
                    </a:lnTo>
                    <a:lnTo>
                      <a:pt x="806" y="859"/>
                    </a:lnTo>
                    <a:lnTo>
                      <a:pt x="804" y="865"/>
                    </a:lnTo>
                    <a:lnTo>
                      <a:pt x="791" y="878"/>
                    </a:lnTo>
                    <a:lnTo>
                      <a:pt x="791" y="880"/>
                    </a:lnTo>
                    <a:lnTo>
                      <a:pt x="789" y="882"/>
                    </a:lnTo>
                    <a:lnTo>
                      <a:pt x="789" y="882"/>
                    </a:lnTo>
                    <a:lnTo>
                      <a:pt x="783" y="889"/>
                    </a:lnTo>
                    <a:lnTo>
                      <a:pt x="783" y="889"/>
                    </a:lnTo>
                    <a:lnTo>
                      <a:pt x="783" y="889"/>
                    </a:lnTo>
                    <a:lnTo>
                      <a:pt x="781" y="897"/>
                    </a:lnTo>
                    <a:lnTo>
                      <a:pt x="766" y="912"/>
                    </a:lnTo>
                    <a:lnTo>
                      <a:pt x="766" y="914"/>
                    </a:lnTo>
                    <a:lnTo>
                      <a:pt x="766" y="914"/>
                    </a:lnTo>
                    <a:lnTo>
                      <a:pt x="766" y="916"/>
                    </a:lnTo>
                    <a:lnTo>
                      <a:pt x="766" y="916"/>
                    </a:lnTo>
                    <a:lnTo>
                      <a:pt x="766" y="916"/>
                    </a:lnTo>
                    <a:lnTo>
                      <a:pt x="766" y="916"/>
                    </a:lnTo>
                    <a:lnTo>
                      <a:pt x="766" y="919"/>
                    </a:lnTo>
                    <a:lnTo>
                      <a:pt x="768" y="919"/>
                    </a:lnTo>
                    <a:lnTo>
                      <a:pt x="768" y="919"/>
                    </a:lnTo>
                    <a:lnTo>
                      <a:pt x="768" y="919"/>
                    </a:lnTo>
                    <a:lnTo>
                      <a:pt x="768" y="921"/>
                    </a:lnTo>
                    <a:lnTo>
                      <a:pt x="768" y="921"/>
                    </a:lnTo>
                    <a:lnTo>
                      <a:pt x="768" y="923"/>
                    </a:lnTo>
                    <a:lnTo>
                      <a:pt x="770" y="923"/>
                    </a:lnTo>
                    <a:lnTo>
                      <a:pt x="770" y="923"/>
                    </a:lnTo>
                    <a:lnTo>
                      <a:pt x="778" y="929"/>
                    </a:lnTo>
                    <a:lnTo>
                      <a:pt x="778" y="929"/>
                    </a:lnTo>
                    <a:lnTo>
                      <a:pt x="781" y="931"/>
                    </a:lnTo>
                    <a:lnTo>
                      <a:pt x="781" y="931"/>
                    </a:lnTo>
                    <a:lnTo>
                      <a:pt x="781" y="931"/>
                    </a:lnTo>
                    <a:lnTo>
                      <a:pt x="781" y="933"/>
                    </a:lnTo>
                    <a:lnTo>
                      <a:pt x="781" y="946"/>
                    </a:lnTo>
                    <a:lnTo>
                      <a:pt x="781" y="950"/>
                    </a:lnTo>
                    <a:lnTo>
                      <a:pt x="778" y="953"/>
                    </a:lnTo>
                    <a:lnTo>
                      <a:pt x="778" y="953"/>
                    </a:lnTo>
                    <a:lnTo>
                      <a:pt x="774" y="955"/>
                    </a:lnTo>
                    <a:lnTo>
                      <a:pt x="774" y="955"/>
                    </a:lnTo>
                    <a:lnTo>
                      <a:pt x="772" y="957"/>
                    </a:lnTo>
                    <a:lnTo>
                      <a:pt x="770" y="963"/>
                    </a:lnTo>
                    <a:lnTo>
                      <a:pt x="761" y="959"/>
                    </a:lnTo>
                    <a:lnTo>
                      <a:pt x="757" y="959"/>
                    </a:lnTo>
                    <a:lnTo>
                      <a:pt x="755" y="959"/>
                    </a:lnTo>
                    <a:lnTo>
                      <a:pt x="747" y="963"/>
                    </a:lnTo>
                    <a:lnTo>
                      <a:pt x="747" y="963"/>
                    </a:lnTo>
                    <a:lnTo>
                      <a:pt x="744" y="963"/>
                    </a:lnTo>
                    <a:lnTo>
                      <a:pt x="744" y="959"/>
                    </a:lnTo>
                    <a:lnTo>
                      <a:pt x="742" y="957"/>
                    </a:lnTo>
                    <a:lnTo>
                      <a:pt x="742" y="955"/>
                    </a:lnTo>
                    <a:lnTo>
                      <a:pt x="736" y="946"/>
                    </a:lnTo>
                    <a:lnTo>
                      <a:pt x="719" y="929"/>
                    </a:lnTo>
                    <a:lnTo>
                      <a:pt x="715" y="923"/>
                    </a:lnTo>
                    <a:lnTo>
                      <a:pt x="715" y="921"/>
                    </a:lnTo>
                    <a:lnTo>
                      <a:pt x="715" y="916"/>
                    </a:lnTo>
                    <a:lnTo>
                      <a:pt x="715" y="912"/>
                    </a:lnTo>
                    <a:lnTo>
                      <a:pt x="715" y="908"/>
                    </a:lnTo>
                    <a:lnTo>
                      <a:pt x="715" y="904"/>
                    </a:lnTo>
                    <a:lnTo>
                      <a:pt x="710" y="895"/>
                    </a:lnTo>
                    <a:lnTo>
                      <a:pt x="710" y="893"/>
                    </a:lnTo>
                    <a:lnTo>
                      <a:pt x="708" y="891"/>
                    </a:lnTo>
                    <a:lnTo>
                      <a:pt x="708" y="891"/>
                    </a:lnTo>
                    <a:lnTo>
                      <a:pt x="706" y="891"/>
                    </a:lnTo>
                    <a:lnTo>
                      <a:pt x="706" y="891"/>
                    </a:lnTo>
                    <a:lnTo>
                      <a:pt x="702" y="893"/>
                    </a:lnTo>
                    <a:lnTo>
                      <a:pt x="702" y="893"/>
                    </a:lnTo>
                    <a:lnTo>
                      <a:pt x="700" y="893"/>
                    </a:lnTo>
                    <a:lnTo>
                      <a:pt x="698" y="893"/>
                    </a:lnTo>
                    <a:lnTo>
                      <a:pt x="693" y="891"/>
                    </a:lnTo>
                    <a:lnTo>
                      <a:pt x="683" y="880"/>
                    </a:lnTo>
                    <a:lnTo>
                      <a:pt x="678" y="878"/>
                    </a:lnTo>
                    <a:lnTo>
                      <a:pt x="670" y="876"/>
                    </a:lnTo>
                    <a:lnTo>
                      <a:pt x="668" y="874"/>
                    </a:lnTo>
                    <a:lnTo>
                      <a:pt x="666" y="874"/>
                    </a:lnTo>
                    <a:lnTo>
                      <a:pt x="666" y="872"/>
                    </a:lnTo>
                    <a:lnTo>
                      <a:pt x="666" y="870"/>
                    </a:lnTo>
                    <a:lnTo>
                      <a:pt x="666" y="868"/>
                    </a:lnTo>
                    <a:lnTo>
                      <a:pt x="666" y="865"/>
                    </a:lnTo>
                    <a:lnTo>
                      <a:pt x="666" y="863"/>
                    </a:lnTo>
                    <a:lnTo>
                      <a:pt x="668" y="857"/>
                    </a:lnTo>
                    <a:lnTo>
                      <a:pt x="668" y="851"/>
                    </a:lnTo>
                    <a:lnTo>
                      <a:pt x="649" y="846"/>
                    </a:lnTo>
                    <a:lnTo>
                      <a:pt x="644" y="848"/>
                    </a:lnTo>
                    <a:lnTo>
                      <a:pt x="636" y="859"/>
                    </a:lnTo>
                    <a:lnTo>
                      <a:pt x="634" y="861"/>
                    </a:lnTo>
                    <a:lnTo>
                      <a:pt x="634" y="865"/>
                    </a:lnTo>
                    <a:lnTo>
                      <a:pt x="638" y="878"/>
                    </a:lnTo>
                    <a:lnTo>
                      <a:pt x="638" y="880"/>
                    </a:lnTo>
                    <a:lnTo>
                      <a:pt x="638" y="882"/>
                    </a:lnTo>
                    <a:lnTo>
                      <a:pt x="640" y="882"/>
                    </a:lnTo>
                    <a:lnTo>
                      <a:pt x="640" y="885"/>
                    </a:lnTo>
                    <a:lnTo>
                      <a:pt x="642" y="885"/>
                    </a:lnTo>
                    <a:lnTo>
                      <a:pt x="642" y="889"/>
                    </a:lnTo>
                    <a:lnTo>
                      <a:pt x="642" y="893"/>
                    </a:lnTo>
                    <a:lnTo>
                      <a:pt x="642" y="895"/>
                    </a:lnTo>
                    <a:lnTo>
                      <a:pt x="642" y="897"/>
                    </a:lnTo>
                    <a:lnTo>
                      <a:pt x="642" y="897"/>
                    </a:lnTo>
                    <a:lnTo>
                      <a:pt x="640" y="897"/>
                    </a:lnTo>
                    <a:lnTo>
                      <a:pt x="634" y="895"/>
                    </a:lnTo>
                    <a:lnTo>
                      <a:pt x="632" y="895"/>
                    </a:lnTo>
                    <a:lnTo>
                      <a:pt x="632" y="897"/>
                    </a:lnTo>
                    <a:lnTo>
                      <a:pt x="627" y="904"/>
                    </a:lnTo>
                    <a:lnTo>
                      <a:pt x="625" y="906"/>
                    </a:lnTo>
                    <a:lnTo>
                      <a:pt x="615" y="914"/>
                    </a:lnTo>
                    <a:lnTo>
                      <a:pt x="621" y="919"/>
                    </a:lnTo>
                    <a:lnTo>
                      <a:pt x="623" y="923"/>
                    </a:lnTo>
                    <a:lnTo>
                      <a:pt x="623" y="925"/>
                    </a:lnTo>
                    <a:lnTo>
                      <a:pt x="623" y="927"/>
                    </a:lnTo>
                    <a:lnTo>
                      <a:pt x="623" y="927"/>
                    </a:lnTo>
                    <a:lnTo>
                      <a:pt x="623" y="929"/>
                    </a:lnTo>
                    <a:lnTo>
                      <a:pt x="623" y="929"/>
                    </a:lnTo>
                    <a:lnTo>
                      <a:pt x="621" y="931"/>
                    </a:lnTo>
                    <a:lnTo>
                      <a:pt x="621" y="931"/>
                    </a:lnTo>
                    <a:lnTo>
                      <a:pt x="621" y="931"/>
                    </a:lnTo>
                    <a:lnTo>
                      <a:pt x="619" y="931"/>
                    </a:lnTo>
                    <a:lnTo>
                      <a:pt x="619" y="931"/>
                    </a:lnTo>
                    <a:lnTo>
                      <a:pt x="619" y="931"/>
                    </a:lnTo>
                    <a:lnTo>
                      <a:pt x="617" y="929"/>
                    </a:lnTo>
                    <a:lnTo>
                      <a:pt x="617" y="929"/>
                    </a:lnTo>
                    <a:lnTo>
                      <a:pt x="617" y="929"/>
                    </a:lnTo>
                    <a:lnTo>
                      <a:pt x="615" y="931"/>
                    </a:lnTo>
                    <a:lnTo>
                      <a:pt x="613" y="936"/>
                    </a:lnTo>
                    <a:lnTo>
                      <a:pt x="613" y="938"/>
                    </a:lnTo>
                    <a:lnTo>
                      <a:pt x="610" y="938"/>
                    </a:lnTo>
                    <a:lnTo>
                      <a:pt x="602" y="944"/>
                    </a:lnTo>
                    <a:lnTo>
                      <a:pt x="598" y="946"/>
                    </a:lnTo>
                    <a:lnTo>
                      <a:pt x="598" y="946"/>
                    </a:lnTo>
                    <a:lnTo>
                      <a:pt x="596" y="948"/>
                    </a:lnTo>
                    <a:lnTo>
                      <a:pt x="596" y="953"/>
                    </a:lnTo>
                    <a:lnTo>
                      <a:pt x="593" y="955"/>
                    </a:lnTo>
                    <a:lnTo>
                      <a:pt x="593" y="955"/>
                    </a:lnTo>
                    <a:lnTo>
                      <a:pt x="587" y="955"/>
                    </a:lnTo>
                    <a:lnTo>
                      <a:pt x="585" y="955"/>
                    </a:lnTo>
                    <a:lnTo>
                      <a:pt x="585" y="955"/>
                    </a:lnTo>
                    <a:lnTo>
                      <a:pt x="581" y="957"/>
                    </a:lnTo>
                    <a:lnTo>
                      <a:pt x="572" y="963"/>
                    </a:lnTo>
                    <a:lnTo>
                      <a:pt x="545" y="974"/>
                    </a:lnTo>
                    <a:lnTo>
                      <a:pt x="534" y="974"/>
                    </a:lnTo>
                    <a:lnTo>
                      <a:pt x="525" y="978"/>
                    </a:lnTo>
                    <a:lnTo>
                      <a:pt x="523" y="980"/>
                    </a:lnTo>
                    <a:lnTo>
                      <a:pt x="523" y="980"/>
                    </a:lnTo>
                    <a:lnTo>
                      <a:pt x="525" y="982"/>
                    </a:lnTo>
                    <a:lnTo>
                      <a:pt x="525" y="982"/>
                    </a:lnTo>
                    <a:lnTo>
                      <a:pt x="525" y="984"/>
                    </a:lnTo>
                    <a:lnTo>
                      <a:pt x="525" y="989"/>
                    </a:lnTo>
                    <a:lnTo>
                      <a:pt x="525" y="989"/>
                    </a:lnTo>
                    <a:lnTo>
                      <a:pt x="525" y="991"/>
                    </a:lnTo>
                    <a:lnTo>
                      <a:pt x="525" y="993"/>
                    </a:lnTo>
                    <a:lnTo>
                      <a:pt x="525" y="995"/>
                    </a:lnTo>
                    <a:lnTo>
                      <a:pt x="523" y="999"/>
                    </a:lnTo>
                    <a:lnTo>
                      <a:pt x="523" y="1001"/>
                    </a:lnTo>
                    <a:lnTo>
                      <a:pt x="523" y="1004"/>
                    </a:lnTo>
                    <a:lnTo>
                      <a:pt x="523" y="1008"/>
                    </a:lnTo>
                    <a:lnTo>
                      <a:pt x="523" y="1008"/>
                    </a:lnTo>
                    <a:lnTo>
                      <a:pt x="523" y="1010"/>
                    </a:lnTo>
                    <a:lnTo>
                      <a:pt x="515" y="1016"/>
                    </a:lnTo>
                    <a:lnTo>
                      <a:pt x="515" y="1016"/>
                    </a:lnTo>
                    <a:lnTo>
                      <a:pt x="500" y="1023"/>
                    </a:lnTo>
                    <a:lnTo>
                      <a:pt x="496" y="1025"/>
                    </a:lnTo>
                    <a:lnTo>
                      <a:pt x="476" y="1025"/>
                    </a:lnTo>
                    <a:lnTo>
                      <a:pt x="476" y="1025"/>
                    </a:lnTo>
                    <a:lnTo>
                      <a:pt x="476" y="1023"/>
                    </a:lnTo>
                    <a:lnTo>
                      <a:pt x="474" y="1021"/>
                    </a:lnTo>
                    <a:lnTo>
                      <a:pt x="474" y="1021"/>
                    </a:lnTo>
                    <a:lnTo>
                      <a:pt x="474" y="1018"/>
                    </a:lnTo>
                    <a:lnTo>
                      <a:pt x="474" y="1018"/>
                    </a:lnTo>
                    <a:lnTo>
                      <a:pt x="472" y="1018"/>
                    </a:lnTo>
                    <a:lnTo>
                      <a:pt x="470" y="1016"/>
                    </a:lnTo>
                    <a:lnTo>
                      <a:pt x="468" y="1016"/>
                    </a:lnTo>
                    <a:lnTo>
                      <a:pt x="468" y="1016"/>
                    </a:lnTo>
                    <a:lnTo>
                      <a:pt x="466" y="1018"/>
                    </a:lnTo>
                    <a:lnTo>
                      <a:pt x="466" y="1018"/>
                    </a:lnTo>
                    <a:lnTo>
                      <a:pt x="466" y="1021"/>
                    </a:lnTo>
                    <a:lnTo>
                      <a:pt x="464" y="1027"/>
                    </a:lnTo>
                    <a:lnTo>
                      <a:pt x="462" y="1029"/>
                    </a:lnTo>
                    <a:lnTo>
                      <a:pt x="455" y="1038"/>
                    </a:lnTo>
                    <a:lnTo>
                      <a:pt x="451" y="1038"/>
                    </a:lnTo>
                    <a:lnTo>
                      <a:pt x="442" y="1038"/>
                    </a:lnTo>
                    <a:lnTo>
                      <a:pt x="442" y="1038"/>
                    </a:lnTo>
                    <a:lnTo>
                      <a:pt x="442" y="1038"/>
                    </a:lnTo>
                    <a:lnTo>
                      <a:pt x="440" y="1040"/>
                    </a:lnTo>
                    <a:lnTo>
                      <a:pt x="440" y="1042"/>
                    </a:lnTo>
                    <a:lnTo>
                      <a:pt x="438" y="1044"/>
                    </a:lnTo>
                    <a:lnTo>
                      <a:pt x="436" y="1046"/>
                    </a:lnTo>
                    <a:lnTo>
                      <a:pt x="436" y="1046"/>
                    </a:lnTo>
                    <a:lnTo>
                      <a:pt x="434" y="1046"/>
                    </a:lnTo>
                    <a:lnTo>
                      <a:pt x="428" y="1044"/>
                    </a:lnTo>
                    <a:lnTo>
                      <a:pt x="423" y="1044"/>
                    </a:lnTo>
                    <a:lnTo>
                      <a:pt x="421" y="1046"/>
                    </a:lnTo>
                    <a:lnTo>
                      <a:pt x="404" y="1059"/>
                    </a:lnTo>
                    <a:lnTo>
                      <a:pt x="396" y="1063"/>
                    </a:lnTo>
                    <a:lnTo>
                      <a:pt x="391" y="1065"/>
                    </a:lnTo>
                    <a:lnTo>
                      <a:pt x="387" y="1067"/>
                    </a:lnTo>
                    <a:lnTo>
                      <a:pt x="385" y="1067"/>
                    </a:lnTo>
                    <a:lnTo>
                      <a:pt x="385" y="1067"/>
                    </a:lnTo>
                    <a:lnTo>
                      <a:pt x="385" y="1069"/>
                    </a:lnTo>
                    <a:lnTo>
                      <a:pt x="385" y="1069"/>
                    </a:lnTo>
                    <a:lnTo>
                      <a:pt x="383" y="1074"/>
                    </a:lnTo>
                    <a:lnTo>
                      <a:pt x="379" y="1080"/>
                    </a:lnTo>
                    <a:lnTo>
                      <a:pt x="370" y="1084"/>
                    </a:lnTo>
                    <a:lnTo>
                      <a:pt x="370" y="1084"/>
                    </a:lnTo>
                    <a:lnTo>
                      <a:pt x="370" y="1086"/>
                    </a:lnTo>
                    <a:lnTo>
                      <a:pt x="370" y="1089"/>
                    </a:lnTo>
                    <a:lnTo>
                      <a:pt x="370" y="1091"/>
                    </a:lnTo>
                    <a:lnTo>
                      <a:pt x="372" y="1093"/>
                    </a:lnTo>
                    <a:lnTo>
                      <a:pt x="372" y="1099"/>
                    </a:lnTo>
                    <a:lnTo>
                      <a:pt x="372" y="1110"/>
                    </a:lnTo>
                    <a:lnTo>
                      <a:pt x="370" y="1114"/>
                    </a:lnTo>
                    <a:lnTo>
                      <a:pt x="368" y="1116"/>
                    </a:lnTo>
                    <a:lnTo>
                      <a:pt x="366" y="1118"/>
                    </a:lnTo>
                    <a:lnTo>
                      <a:pt x="364" y="1118"/>
                    </a:lnTo>
                    <a:lnTo>
                      <a:pt x="362" y="1118"/>
                    </a:lnTo>
                    <a:lnTo>
                      <a:pt x="360" y="1116"/>
                    </a:lnTo>
                    <a:lnTo>
                      <a:pt x="357" y="1116"/>
                    </a:lnTo>
                    <a:lnTo>
                      <a:pt x="357" y="1114"/>
                    </a:lnTo>
                    <a:lnTo>
                      <a:pt x="355" y="1114"/>
                    </a:lnTo>
                    <a:lnTo>
                      <a:pt x="353" y="1112"/>
                    </a:lnTo>
                    <a:lnTo>
                      <a:pt x="351" y="1108"/>
                    </a:lnTo>
                    <a:lnTo>
                      <a:pt x="351" y="1106"/>
                    </a:lnTo>
                    <a:lnTo>
                      <a:pt x="349" y="1106"/>
                    </a:lnTo>
                    <a:lnTo>
                      <a:pt x="336" y="1112"/>
                    </a:lnTo>
                    <a:lnTo>
                      <a:pt x="332" y="1116"/>
                    </a:lnTo>
                    <a:lnTo>
                      <a:pt x="332" y="1116"/>
                    </a:lnTo>
                    <a:lnTo>
                      <a:pt x="332" y="1118"/>
                    </a:lnTo>
                    <a:lnTo>
                      <a:pt x="332" y="1118"/>
                    </a:lnTo>
                    <a:lnTo>
                      <a:pt x="332" y="1120"/>
                    </a:lnTo>
                    <a:lnTo>
                      <a:pt x="332" y="1125"/>
                    </a:lnTo>
                    <a:lnTo>
                      <a:pt x="330" y="1129"/>
                    </a:lnTo>
                    <a:lnTo>
                      <a:pt x="330" y="1131"/>
                    </a:lnTo>
                    <a:lnTo>
                      <a:pt x="330" y="1133"/>
                    </a:lnTo>
                    <a:lnTo>
                      <a:pt x="332" y="1133"/>
                    </a:lnTo>
                    <a:lnTo>
                      <a:pt x="332" y="1135"/>
                    </a:lnTo>
                    <a:lnTo>
                      <a:pt x="336" y="1137"/>
                    </a:lnTo>
                    <a:lnTo>
                      <a:pt x="338" y="1137"/>
                    </a:lnTo>
                    <a:lnTo>
                      <a:pt x="338" y="1137"/>
                    </a:lnTo>
                    <a:lnTo>
                      <a:pt x="338" y="1140"/>
                    </a:lnTo>
                    <a:lnTo>
                      <a:pt x="340" y="1140"/>
                    </a:lnTo>
                    <a:lnTo>
                      <a:pt x="340" y="1146"/>
                    </a:lnTo>
                    <a:lnTo>
                      <a:pt x="340" y="1152"/>
                    </a:lnTo>
                    <a:lnTo>
                      <a:pt x="343" y="1154"/>
                    </a:lnTo>
                    <a:lnTo>
                      <a:pt x="343" y="1157"/>
                    </a:lnTo>
                    <a:lnTo>
                      <a:pt x="345" y="1159"/>
                    </a:lnTo>
                    <a:lnTo>
                      <a:pt x="347" y="1163"/>
                    </a:lnTo>
                    <a:lnTo>
                      <a:pt x="349" y="1165"/>
                    </a:lnTo>
                    <a:lnTo>
                      <a:pt x="349" y="1167"/>
                    </a:lnTo>
                    <a:lnTo>
                      <a:pt x="349" y="1169"/>
                    </a:lnTo>
                    <a:lnTo>
                      <a:pt x="349" y="1171"/>
                    </a:lnTo>
                    <a:lnTo>
                      <a:pt x="349" y="1174"/>
                    </a:lnTo>
                    <a:lnTo>
                      <a:pt x="349" y="1174"/>
                    </a:lnTo>
                    <a:lnTo>
                      <a:pt x="340" y="1176"/>
                    </a:lnTo>
                    <a:lnTo>
                      <a:pt x="323" y="1184"/>
                    </a:lnTo>
                    <a:lnTo>
                      <a:pt x="317" y="1182"/>
                    </a:lnTo>
                    <a:lnTo>
                      <a:pt x="313" y="1178"/>
                    </a:lnTo>
                    <a:lnTo>
                      <a:pt x="311" y="1176"/>
                    </a:lnTo>
                    <a:lnTo>
                      <a:pt x="306" y="1174"/>
                    </a:lnTo>
                    <a:lnTo>
                      <a:pt x="304" y="1174"/>
                    </a:lnTo>
                    <a:lnTo>
                      <a:pt x="302" y="1176"/>
                    </a:lnTo>
                    <a:lnTo>
                      <a:pt x="300" y="1178"/>
                    </a:lnTo>
                    <a:lnTo>
                      <a:pt x="296" y="1182"/>
                    </a:lnTo>
                    <a:lnTo>
                      <a:pt x="291" y="1182"/>
                    </a:lnTo>
                    <a:lnTo>
                      <a:pt x="291" y="1182"/>
                    </a:lnTo>
                    <a:lnTo>
                      <a:pt x="289" y="1180"/>
                    </a:lnTo>
                    <a:lnTo>
                      <a:pt x="289" y="1178"/>
                    </a:lnTo>
                    <a:lnTo>
                      <a:pt x="291" y="1178"/>
                    </a:lnTo>
                    <a:lnTo>
                      <a:pt x="291" y="1176"/>
                    </a:lnTo>
                    <a:lnTo>
                      <a:pt x="291" y="1174"/>
                    </a:lnTo>
                    <a:lnTo>
                      <a:pt x="289" y="1171"/>
                    </a:lnTo>
                    <a:lnTo>
                      <a:pt x="283" y="1169"/>
                    </a:lnTo>
                    <a:lnTo>
                      <a:pt x="279" y="1169"/>
                    </a:lnTo>
                    <a:lnTo>
                      <a:pt x="279" y="1169"/>
                    </a:lnTo>
                    <a:lnTo>
                      <a:pt x="277" y="1169"/>
                    </a:lnTo>
                    <a:lnTo>
                      <a:pt x="274" y="1171"/>
                    </a:lnTo>
                    <a:lnTo>
                      <a:pt x="262" y="1174"/>
                    </a:lnTo>
                    <a:lnTo>
                      <a:pt x="260" y="1176"/>
                    </a:lnTo>
                    <a:lnTo>
                      <a:pt x="260" y="1176"/>
                    </a:lnTo>
                    <a:lnTo>
                      <a:pt x="245" y="1188"/>
                    </a:lnTo>
                    <a:lnTo>
                      <a:pt x="240" y="1191"/>
                    </a:lnTo>
                    <a:lnTo>
                      <a:pt x="238" y="1191"/>
                    </a:lnTo>
                    <a:lnTo>
                      <a:pt x="236" y="1191"/>
                    </a:lnTo>
                    <a:lnTo>
                      <a:pt x="234" y="1184"/>
                    </a:lnTo>
                    <a:lnTo>
                      <a:pt x="234" y="1182"/>
                    </a:lnTo>
                    <a:lnTo>
                      <a:pt x="232" y="1182"/>
                    </a:lnTo>
                    <a:lnTo>
                      <a:pt x="226" y="1180"/>
                    </a:lnTo>
                    <a:lnTo>
                      <a:pt x="223" y="1178"/>
                    </a:lnTo>
                    <a:lnTo>
                      <a:pt x="223" y="1176"/>
                    </a:lnTo>
                    <a:lnTo>
                      <a:pt x="223" y="1176"/>
                    </a:lnTo>
                    <a:lnTo>
                      <a:pt x="221" y="1174"/>
                    </a:lnTo>
                    <a:lnTo>
                      <a:pt x="221" y="1174"/>
                    </a:lnTo>
                    <a:lnTo>
                      <a:pt x="219" y="1171"/>
                    </a:lnTo>
                    <a:lnTo>
                      <a:pt x="217" y="1169"/>
                    </a:lnTo>
                    <a:lnTo>
                      <a:pt x="215" y="1171"/>
                    </a:lnTo>
                    <a:lnTo>
                      <a:pt x="215" y="1171"/>
                    </a:lnTo>
                    <a:lnTo>
                      <a:pt x="215" y="1171"/>
                    </a:lnTo>
                    <a:lnTo>
                      <a:pt x="213" y="1174"/>
                    </a:lnTo>
                    <a:lnTo>
                      <a:pt x="213" y="1176"/>
                    </a:lnTo>
                    <a:lnTo>
                      <a:pt x="215" y="1176"/>
                    </a:lnTo>
                    <a:lnTo>
                      <a:pt x="226" y="1193"/>
                    </a:lnTo>
                    <a:lnTo>
                      <a:pt x="228" y="1193"/>
                    </a:lnTo>
                    <a:lnTo>
                      <a:pt x="228" y="1195"/>
                    </a:lnTo>
                    <a:lnTo>
                      <a:pt x="228" y="1195"/>
                    </a:lnTo>
                    <a:lnTo>
                      <a:pt x="228" y="1197"/>
                    </a:lnTo>
                    <a:lnTo>
                      <a:pt x="226" y="1197"/>
                    </a:ln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 w="3175" cap="rnd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auto">
              <a:xfrm>
                <a:off x="960835" y="2947988"/>
                <a:ext cx="53579" cy="27385"/>
              </a:xfrm>
              <a:custGeom>
                <a:avLst/>
                <a:gdLst>
                  <a:gd name="T0" fmla="*/ 15 w 45"/>
                  <a:gd name="T1" fmla="*/ 23 h 23"/>
                  <a:gd name="T2" fmla="*/ 15 w 45"/>
                  <a:gd name="T3" fmla="*/ 23 h 23"/>
                  <a:gd name="T4" fmla="*/ 0 w 45"/>
                  <a:gd name="T5" fmla="*/ 4 h 23"/>
                  <a:gd name="T6" fmla="*/ 0 w 45"/>
                  <a:gd name="T7" fmla="*/ 0 h 23"/>
                  <a:gd name="T8" fmla="*/ 2 w 45"/>
                  <a:gd name="T9" fmla="*/ 2 h 23"/>
                  <a:gd name="T10" fmla="*/ 4 w 45"/>
                  <a:gd name="T11" fmla="*/ 4 h 23"/>
                  <a:gd name="T12" fmla="*/ 34 w 45"/>
                  <a:gd name="T13" fmla="*/ 2 h 23"/>
                  <a:gd name="T14" fmla="*/ 38 w 45"/>
                  <a:gd name="T15" fmla="*/ 2 h 23"/>
                  <a:gd name="T16" fmla="*/ 45 w 45"/>
                  <a:gd name="T17" fmla="*/ 10 h 23"/>
                  <a:gd name="T18" fmla="*/ 38 w 45"/>
                  <a:gd name="T19" fmla="*/ 21 h 23"/>
                  <a:gd name="T20" fmla="*/ 34 w 45"/>
                  <a:gd name="T21" fmla="*/ 23 h 23"/>
                  <a:gd name="T22" fmla="*/ 28 w 45"/>
                  <a:gd name="T23" fmla="*/ 19 h 23"/>
                  <a:gd name="T24" fmla="*/ 15 w 45"/>
                  <a:gd name="T25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5" h="23">
                    <a:moveTo>
                      <a:pt x="15" y="23"/>
                    </a:moveTo>
                    <a:lnTo>
                      <a:pt x="15" y="23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4" y="4"/>
                    </a:lnTo>
                    <a:lnTo>
                      <a:pt x="34" y="2"/>
                    </a:lnTo>
                    <a:lnTo>
                      <a:pt x="38" y="2"/>
                    </a:lnTo>
                    <a:lnTo>
                      <a:pt x="45" y="10"/>
                    </a:lnTo>
                    <a:lnTo>
                      <a:pt x="38" y="21"/>
                    </a:lnTo>
                    <a:lnTo>
                      <a:pt x="34" y="23"/>
                    </a:lnTo>
                    <a:lnTo>
                      <a:pt x="28" y="19"/>
                    </a:lnTo>
                    <a:lnTo>
                      <a:pt x="15" y="23"/>
                    </a:ln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 w="3175" cap="rnd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auto">
              <a:xfrm>
                <a:off x="960835" y="2947988"/>
                <a:ext cx="53579" cy="27385"/>
              </a:xfrm>
              <a:custGeom>
                <a:avLst/>
                <a:gdLst>
                  <a:gd name="T0" fmla="*/ 15 w 45"/>
                  <a:gd name="T1" fmla="*/ 23 h 23"/>
                  <a:gd name="T2" fmla="*/ 15 w 45"/>
                  <a:gd name="T3" fmla="*/ 23 h 23"/>
                  <a:gd name="T4" fmla="*/ 0 w 45"/>
                  <a:gd name="T5" fmla="*/ 4 h 23"/>
                  <a:gd name="T6" fmla="*/ 0 w 45"/>
                  <a:gd name="T7" fmla="*/ 0 h 23"/>
                  <a:gd name="T8" fmla="*/ 2 w 45"/>
                  <a:gd name="T9" fmla="*/ 2 h 23"/>
                  <a:gd name="T10" fmla="*/ 4 w 45"/>
                  <a:gd name="T11" fmla="*/ 4 h 23"/>
                  <a:gd name="T12" fmla="*/ 34 w 45"/>
                  <a:gd name="T13" fmla="*/ 2 h 23"/>
                  <a:gd name="T14" fmla="*/ 38 w 45"/>
                  <a:gd name="T15" fmla="*/ 2 h 23"/>
                  <a:gd name="T16" fmla="*/ 45 w 45"/>
                  <a:gd name="T17" fmla="*/ 10 h 23"/>
                  <a:gd name="T18" fmla="*/ 38 w 45"/>
                  <a:gd name="T19" fmla="*/ 21 h 23"/>
                  <a:gd name="T20" fmla="*/ 34 w 45"/>
                  <a:gd name="T21" fmla="*/ 23 h 23"/>
                  <a:gd name="T22" fmla="*/ 28 w 45"/>
                  <a:gd name="T23" fmla="*/ 19 h 23"/>
                  <a:gd name="T24" fmla="*/ 15 w 45"/>
                  <a:gd name="T25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5" h="23">
                    <a:moveTo>
                      <a:pt x="15" y="23"/>
                    </a:moveTo>
                    <a:lnTo>
                      <a:pt x="15" y="23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4" y="4"/>
                    </a:lnTo>
                    <a:lnTo>
                      <a:pt x="34" y="2"/>
                    </a:lnTo>
                    <a:lnTo>
                      <a:pt x="38" y="2"/>
                    </a:lnTo>
                    <a:lnTo>
                      <a:pt x="45" y="10"/>
                    </a:lnTo>
                    <a:lnTo>
                      <a:pt x="38" y="21"/>
                    </a:lnTo>
                    <a:lnTo>
                      <a:pt x="34" y="23"/>
                    </a:lnTo>
                    <a:lnTo>
                      <a:pt x="28" y="19"/>
                    </a:lnTo>
                    <a:lnTo>
                      <a:pt x="15" y="23"/>
                    </a:lnTo>
                  </a:path>
                </a:pathLst>
              </a:custGeom>
              <a:solidFill>
                <a:schemeClr val="tx1">
                  <a:alpha val="15000"/>
                </a:schemeClr>
              </a:solidFill>
              <a:ln w="3175" cap="rnd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auto">
              <a:xfrm>
                <a:off x="1824038" y="3402807"/>
                <a:ext cx="1144191" cy="1460897"/>
              </a:xfrm>
              <a:custGeom>
                <a:avLst/>
                <a:gdLst>
                  <a:gd name="T0" fmla="*/ 459 w 961"/>
                  <a:gd name="T1" fmla="*/ 1112 h 1227"/>
                  <a:gd name="T2" fmla="*/ 400 w 961"/>
                  <a:gd name="T3" fmla="*/ 1078 h 1227"/>
                  <a:gd name="T4" fmla="*/ 323 w 961"/>
                  <a:gd name="T5" fmla="*/ 1093 h 1227"/>
                  <a:gd name="T6" fmla="*/ 374 w 961"/>
                  <a:gd name="T7" fmla="*/ 1135 h 1227"/>
                  <a:gd name="T8" fmla="*/ 366 w 961"/>
                  <a:gd name="T9" fmla="*/ 1170 h 1227"/>
                  <a:gd name="T10" fmla="*/ 232 w 961"/>
                  <a:gd name="T11" fmla="*/ 1178 h 1227"/>
                  <a:gd name="T12" fmla="*/ 96 w 961"/>
                  <a:gd name="T13" fmla="*/ 1218 h 1227"/>
                  <a:gd name="T14" fmla="*/ 2 w 961"/>
                  <a:gd name="T15" fmla="*/ 1159 h 1227"/>
                  <a:gd name="T16" fmla="*/ 11 w 961"/>
                  <a:gd name="T17" fmla="*/ 1048 h 1227"/>
                  <a:gd name="T18" fmla="*/ 34 w 961"/>
                  <a:gd name="T19" fmla="*/ 851 h 1227"/>
                  <a:gd name="T20" fmla="*/ 62 w 961"/>
                  <a:gd name="T21" fmla="*/ 719 h 1227"/>
                  <a:gd name="T22" fmla="*/ 119 w 961"/>
                  <a:gd name="T23" fmla="*/ 585 h 1227"/>
                  <a:gd name="T24" fmla="*/ 217 w 961"/>
                  <a:gd name="T25" fmla="*/ 332 h 1227"/>
                  <a:gd name="T26" fmla="*/ 230 w 961"/>
                  <a:gd name="T27" fmla="*/ 209 h 1227"/>
                  <a:gd name="T28" fmla="*/ 274 w 961"/>
                  <a:gd name="T29" fmla="*/ 162 h 1227"/>
                  <a:gd name="T30" fmla="*/ 298 w 961"/>
                  <a:gd name="T31" fmla="*/ 134 h 1227"/>
                  <a:gd name="T32" fmla="*/ 347 w 961"/>
                  <a:gd name="T33" fmla="*/ 175 h 1227"/>
                  <a:gd name="T34" fmla="*/ 357 w 961"/>
                  <a:gd name="T35" fmla="*/ 183 h 1227"/>
                  <a:gd name="T36" fmla="*/ 349 w 961"/>
                  <a:gd name="T37" fmla="*/ 226 h 1227"/>
                  <a:gd name="T38" fmla="*/ 381 w 961"/>
                  <a:gd name="T39" fmla="*/ 207 h 1227"/>
                  <a:gd name="T40" fmla="*/ 410 w 961"/>
                  <a:gd name="T41" fmla="*/ 168 h 1227"/>
                  <a:gd name="T42" fmla="*/ 449 w 961"/>
                  <a:gd name="T43" fmla="*/ 160 h 1227"/>
                  <a:gd name="T44" fmla="*/ 466 w 961"/>
                  <a:gd name="T45" fmla="*/ 124 h 1227"/>
                  <a:gd name="T46" fmla="*/ 510 w 961"/>
                  <a:gd name="T47" fmla="*/ 85 h 1227"/>
                  <a:gd name="T48" fmla="*/ 525 w 961"/>
                  <a:gd name="T49" fmla="*/ 43 h 1227"/>
                  <a:gd name="T50" fmla="*/ 512 w 961"/>
                  <a:gd name="T51" fmla="*/ 43 h 1227"/>
                  <a:gd name="T52" fmla="*/ 544 w 961"/>
                  <a:gd name="T53" fmla="*/ 0 h 1227"/>
                  <a:gd name="T54" fmla="*/ 604 w 961"/>
                  <a:gd name="T55" fmla="*/ 9 h 1227"/>
                  <a:gd name="T56" fmla="*/ 606 w 961"/>
                  <a:gd name="T57" fmla="*/ 34 h 1227"/>
                  <a:gd name="T58" fmla="*/ 623 w 961"/>
                  <a:gd name="T59" fmla="*/ 34 h 1227"/>
                  <a:gd name="T60" fmla="*/ 646 w 961"/>
                  <a:gd name="T61" fmla="*/ 32 h 1227"/>
                  <a:gd name="T62" fmla="*/ 693 w 961"/>
                  <a:gd name="T63" fmla="*/ 79 h 1227"/>
                  <a:gd name="T64" fmla="*/ 685 w 961"/>
                  <a:gd name="T65" fmla="*/ 115 h 1227"/>
                  <a:gd name="T66" fmla="*/ 706 w 961"/>
                  <a:gd name="T67" fmla="*/ 96 h 1227"/>
                  <a:gd name="T68" fmla="*/ 719 w 961"/>
                  <a:gd name="T69" fmla="*/ 141 h 1227"/>
                  <a:gd name="T70" fmla="*/ 757 w 961"/>
                  <a:gd name="T71" fmla="*/ 113 h 1227"/>
                  <a:gd name="T72" fmla="*/ 780 w 961"/>
                  <a:gd name="T73" fmla="*/ 119 h 1227"/>
                  <a:gd name="T74" fmla="*/ 804 w 961"/>
                  <a:gd name="T75" fmla="*/ 183 h 1227"/>
                  <a:gd name="T76" fmla="*/ 804 w 961"/>
                  <a:gd name="T77" fmla="*/ 217 h 1227"/>
                  <a:gd name="T78" fmla="*/ 797 w 961"/>
                  <a:gd name="T79" fmla="*/ 247 h 1227"/>
                  <a:gd name="T80" fmla="*/ 810 w 961"/>
                  <a:gd name="T81" fmla="*/ 277 h 1227"/>
                  <a:gd name="T82" fmla="*/ 853 w 961"/>
                  <a:gd name="T83" fmla="*/ 306 h 1227"/>
                  <a:gd name="T84" fmla="*/ 844 w 961"/>
                  <a:gd name="T85" fmla="*/ 328 h 1227"/>
                  <a:gd name="T86" fmla="*/ 863 w 961"/>
                  <a:gd name="T87" fmla="*/ 351 h 1227"/>
                  <a:gd name="T88" fmla="*/ 923 w 961"/>
                  <a:gd name="T89" fmla="*/ 389 h 1227"/>
                  <a:gd name="T90" fmla="*/ 931 w 961"/>
                  <a:gd name="T91" fmla="*/ 419 h 1227"/>
                  <a:gd name="T92" fmla="*/ 940 w 961"/>
                  <a:gd name="T93" fmla="*/ 466 h 1227"/>
                  <a:gd name="T94" fmla="*/ 940 w 961"/>
                  <a:gd name="T95" fmla="*/ 502 h 1227"/>
                  <a:gd name="T96" fmla="*/ 942 w 961"/>
                  <a:gd name="T97" fmla="*/ 530 h 1227"/>
                  <a:gd name="T98" fmla="*/ 912 w 961"/>
                  <a:gd name="T99" fmla="*/ 534 h 1227"/>
                  <a:gd name="T100" fmla="*/ 895 w 961"/>
                  <a:gd name="T101" fmla="*/ 557 h 1227"/>
                  <a:gd name="T102" fmla="*/ 906 w 961"/>
                  <a:gd name="T103" fmla="*/ 579 h 1227"/>
                  <a:gd name="T104" fmla="*/ 912 w 961"/>
                  <a:gd name="T105" fmla="*/ 617 h 1227"/>
                  <a:gd name="T106" fmla="*/ 855 w 961"/>
                  <a:gd name="T107" fmla="*/ 649 h 1227"/>
                  <a:gd name="T108" fmla="*/ 825 w 961"/>
                  <a:gd name="T109" fmla="*/ 678 h 1227"/>
                  <a:gd name="T110" fmla="*/ 884 w 961"/>
                  <a:gd name="T111" fmla="*/ 868 h 1227"/>
                  <a:gd name="T112" fmla="*/ 882 w 961"/>
                  <a:gd name="T113" fmla="*/ 963 h 1227"/>
                  <a:gd name="T114" fmla="*/ 897 w 961"/>
                  <a:gd name="T115" fmla="*/ 993 h 1227"/>
                  <a:gd name="T116" fmla="*/ 891 w 961"/>
                  <a:gd name="T117" fmla="*/ 1019 h 1227"/>
                  <a:gd name="T118" fmla="*/ 902 w 961"/>
                  <a:gd name="T119" fmla="*/ 1067 h 1227"/>
                  <a:gd name="T120" fmla="*/ 840 w 961"/>
                  <a:gd name="T121" fmla="*/ 1082 h 1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61" h="1227">
                    <a:moveTo>
                      <a:pt x="736" y="1133"/>
                    </a:moveTo>
                    <a:lnTo>
                      <a:pt x="736" y="1133"/>
                    </a:lnTo>
                    <a:lnTo>
                      <a:pt x="731" y="1140"/>
                    </a:lnTo>
                    <a:lnTo>
                      <a:pt x="719" y="1163"/>
                    </a:lnTo>
                    <a:lnTo>
                      <a:pt x="717" y="1163"/>
                    </a:lnTo>
                    <a:lnTo>
                      <a:pt x="612" y="1114"/>
                    </a:lnTo>
                    <a:lnTo>
                      <a:pt x="600" y="1112"/>
                    </a:lnTo>
                    <a:lnTo>
                      <a:pt x="587" y="1114"/>
                    </a:lnTo>
                    <a:lnTo>
                      <a:pt x="580" y="1108"/>
                    </a:lnTo>
                    <a:lnTo>
                      <a:pt x="561" y="1110"/>
                    </a:lnTo>
                    <a:lnTo>
                      <a:pt x="523" y="1110"/>
                    </a:lnTo>
                    <a:lnTo>
                      <a:pt x="517" y="1112"/>
                    </a:lnTo>
                    <a:lnTo>
                      <a:pt x="512" y="1121"/>
                    </a:lnTo>
                    <a:lnTo>
                      <a:pt x="500" y="1125"/>
                    </a:lnTo>
                    <a:lnTo>
                      <a:pt x="487" y="1127"/>
                    </a:lnTo>
                    <a:lnTo>
                      <a:pt x="478" y="1127"/>
                    </a:lnTo>
                    <a:lnTo>
                      <a:pt x="466" y="1121"/>
                    </a:lnTo>
                    <a:lnTo>
                      <a:pt x="461" y="1116"/>
                    </a:lnTo>
                    <a:lnTo>
                      <a:pt x="459" y="1112"/>
                    </a:lnTo>
                    <a:lnTo>
                      <a:pt x="466" y="1110"/>
                    </a:lnTo>
                    <a:lnTo>
                      <a:pt x="457" y="1101"/>
                    </a:lnTo>
                    <a:lnTo>
                      <a:pt x="444" y="1097"/>
                    </a:lnTo>
                    <a:lnTo>
                      <a:pt x="436" y="1097"/>
                    </a:lnTo>
                    <a:lnTo>
                      <a:pt x="434" y="1108"/>
                    </a:lnTo>
                    <a:lnTo>
                      <a:pt x="436" y="1110"/>
                    </a:lnTo>
                    <a:lnTo>
                      <a:pt x="419" y="1112"/>
                    </a:lnTo>
                    <a:lnTo>
                      <a:pt x="417" y="1110"/>
                    </a:lnTo>
                    <a:lnTo>
                      <a:pt x="417" y="1106"/>
                    </a:lnTo>
                    <a:lnTo>
                      <a:pt x="412" y="1104"/>
                    </a:lnTo>
                    <a:lnTo>
                      <a:pt x="410" y="1099"/>
                    </a:lnTo>
                    <a:lnTo>
                      <a:pt x="410" y="1095"/>
                    </a:lnTo>
                    <a:lnTo>
                      <a:pt x="415" y="1087"/>
                    </a:lnTo>
                    <a:lnTo>
                      <a:pt x="417" y="1087"/>
                    </a:lnTo>
                    <a:lnTo>
                      <a:pt x="412" y="1080"/>
                    </a:lnTo>
                    <a:lnTo>
                      <a:pt x="410" y="1080"/>
                    </a:lnTo>
                    <a:lnTo>
                      <a:pt x="406" y="1082"/>
                    </a:lnTo>
                    <a:lnTo>
                      <a:pt x="402" y="1080"/>
                    </a:lnTo>
                    <a:lnTo>
                      <a:pt x="400" y="1078"/>
                    </a:lnTo>
                    <a:lnTo>
                      <a:pt x="395" y="1072"/>
                    </a:lnTo>
                    <a:lnTo>
                      <a:pt x="391" y="1067"/>
                    </a:lnTo>
                    <a:lnTo>
                      <a:pt x="387" y="1065"/>
                    </a:lnTo>
                    <a:lnTo>
                      <a:pt x="385" y="1070"/>
                    </a:lnTo>
                    <a:lnTo>
                      <a:pt x="385" y="1080"/>
                    </a:lnTo>
                    <a:lnTo>
                      <a:pt x="381" y="1084"/>
                    </a:lnTo>
                    <a:lnTo>
                      <a:pt x="376" y="1082"/>
                    </a:lnTo>
                    <a:lnTo>
                      <a:pt x="374" y="1076"/>
                    </a:lnTo>
                    <a:lnTo>
                      <a:pt x="374" y="1070"/>
                    </a:lnTo>
                    <a:lnTo>
                      <a:pt x="372" y="1065"/>
                    </a:lnTo>
                    <a:lnTo>
                      <a:pt x="366" y="1063"/>
                    </a:lnTo>
                    <a:lnTo>
                      <a:pt x="357" y="1063"/>
                    </a:lnTo>
                    <a:lnTo>
                      <a:pt x="351" y="1067"/>
                    </a:lnTo>
                    <a:lnTo>
                      <a:pt x="355" y="1076"/>
                    </a:lnTo>
                    <a:lnTo>
                      <a:pt x="351" y="1078"/>
                    </a:lnTo>
                    <a:lnTo>
                      <a:pt x="334" y="1084"/>
                    </a:lnTo>
                    <a:lnTo>
                      <a:pt x="330" y="1084"/>
                    </a:lnTo>
                    <a:lnTo>
                      <a:pt x="325" y="1087"/>
                    </a:lnTo>
                    <a:lnTo>
                      <a:pt x="323" y="1093"/>
                    </a:lnTo>
                    <a:lnTo>
                      <a:pt x="321" y="1097"/>
                    </a:lnTo>
                    <a:lnTo>
                      <a:pt x="319" y="1108"/>
                    </a:lnTo>
                    <a:lnTo>
                      <a:pt x="317" y="1112"/>
                    </a:lnTo>
                    <a:lnTo>
                      <a:pt x="308" y="1118"/>
                    </a:lnTo>
                    <a:lnTo>
                      <a:pt x="306" y="1123"/>
                    </a:lnTo>
                    <a:lnTo>
                      <a:pt x="306" y="1127"/>
                    </a:lnTo>
                    <a:lnTo>
                      <a:pt x="306" y="1129"/>
                    </a:lnTo>
                    <a:lnTo>
                      <a:pt x="308" y="1133"/>
                    </a:lnTo>
                    <a:lnTo>
                      <a:pt x="306" y="1140"/>
                    </a:lnTo>
                    <a:lnTo>
                      <a:pt x="313" y="1142"/>
                    </a:lnTo>
                    <a:lnTo>
                      <a:pt x="315" y="1142"/>
                    </a:lnTo>
                    <a:lnTo>
                      <a:pt x="323" y="1148"/>
                    </a:lnTo>
                    <a:lnTo>
                      <a:pt x="332" y="1150"/>
                    </a:lnTo>
                    <a:lnTo>
                      <a:pt x="338" y="1150"/>
                    </a:lnTo>
                    <a:lnTo>
                      <a:pt x="342" y="1146"/>
                    </a:lnTo>
                    <a:lnTo>
                      <a:pt x="347" y="1142"/>
                    </a:lnTo>
                    <a:lnTo>
                      <a:pt x="351" y="1140"/>
                    </a:lnTo>
                    <a:lnTo>
                      <a:pt x="368" y="1135"/>
                    </a:lnTo>
                    <a:lnTo>
                      <a:pt x="374" y="1135"/>
                    </a:lnTo>
                    <a:lnTo>
                      <a:pt x="378" y="1138"/>
                    </a:lnTo>
                    <a:lnTo>
                      <a:pt x="383" y="1138"/>
                    </a:lnTo>
                    <a:lnTo>
                      <a:pt x="381" y="1148"/>
                    </a:lnTo>
                    <a:lnTo>
                      <a:pt x="378" y="1148"/>
                    </a:lnTo>
                    <a:lnTo>
                      <a:pt x="378" y="1146"/>
                    </a:lnTo>
                    <a:lnTo>
                      <a:pt x="378" y="1144"/>
                    </a:lnTo>
                    <a:lnTo>
                      <a:pt x="376" y="1144"/>
                    </a:lnTo>
                    <a:lnTo>
                      <a:pt x="374" y="1146"/>
                    </a:lnTo>
                    <a:lnTo>
                      <a:pt x="374" y="1146"/>
                    </a:lnTo>
                    <a:lnTo>
                      <a:pt x="374" y="1150"/>
                    </a:lnTo>
                    <a:lnTo>
                      <a:pt x="374" y="1153"/>
                    </a:lnTo>
                    <a:lnTo>
                      <a:pt x="376" y="1155"/>
                    </a:lnTo>
                    <a:lnTo>
                      <a:pt x="376" y="1157"/>
                    </a:lnTo>
                    <a:lnTo>
                      <a:pt x="376" y="1159"/>
                    </a:lnTo>
                    <a:lnTo>
                      <a:pt x="376" y="1163"/>
                    </a:lnTo>
                    <a:lnTo>
                      <a:pt x="376" y="1167"/>
                    </a:lnTo>
                    <a:lnTo>
                      <a:pt x="374" y="1172"/>
                    </a:lnTo>
                    <a:lnTo>
                      <a:pt x="370" y="1174"/>
                    </a:lnTo>
                    <a:lnTo>
                      <a:pt x="366" y="1170"/>
                    </a:lnTo>
                    <a:lnTo>
                      <a:pt x="361" y="1163"/>
                    </a:lnTo>
                    <a:lnTo>
                      <a:pt x="355" y="1157"/>
                    </a:lnTo>
                    <a:lnTo>
                      <a:pt x="344" y="1159"/>
                    </a:lnTo>
                    <a:lnTo>
                      <a:pt x="334" y="1167"/>
                    </a:lnTo>
                    <a:lnTo>
                      <a:pt x="332" y="1178"/>
                    </a:lnTo>
                    <a:lnTo>
                      <a:pt x="332" y="1180"/>
                    </a:lnTo>
                    <a:lnTo>
                      <a:pt x="321" y="1182"/>
                    </a:lnTo>
                    <a:lnTo>
                      <a:pt x="298" y="1184"/>
                    </a:lnTo>
                    <a:lnTo>
                      <a:pt x="285" y="1182"/>
                    </a:lnTo>
                    <a:lnTo>
                      <a:pt x="281" y="1180"/>
                    </a:lnTo>
                    <a:lnTo>
                      <a:pt x="279" y="1176"/>
                    </a:lnTo>
                    <a:lnTo>
                      <a:pt x="276" y="1172"/>
                    </a:lnTo>
                    <a:lnTo>
                      <a:pt x="274" y="1170"/>
                    </a:lnTo>
                    <a:lnTo>
                      <a:pt x="270" y="1170"/>
                    </a:lnTo>
                    <a:lnTo>
                      <a:pt x="262" y="1167"/>
                    </a:lnTo>
                    <a:lnTo>
                      <a:pt x="255" y="1167"/>
                    </a:lnTo>
                    <a:lnTo>
                      <a:pt x="236" y="1174"/>
                    </a:lnTo>
                    <a:lnTo>
                      <a:pt x="234" y="1174"/>
                    </a:lnTo>
                    <a:lnTo>
                      <a:pt x="232" y="1178"/>
                    </a:lnTo>
                    <a:lnTo>
                      <a:pt x="232" y="1180"/>
                    </a:lnTo>
                    <a:lnTo>
                      <a:pt x="225" y="1182"/>
                    </a:lnTo>
                    <a:lnTo>
                      <a:pt x="217" y="1187"/>
                    </a:lnTo>
                    <a:lnTo>
                      <a:pt x="215" y="1191"/>
                    </a:lnTo>
                    <a:lnTo>
                      <a:pt x="213" y="1193"/>
                    </a:lnTo>
                    <a:lnTo>
                      <a:pt x="210" y="1197"/>
                    </a:lnTo>
                    <a:lnTo>
                      <a:pt x="210" y="1199"/>
                    </a:lnTo>
                    <a:lnTo>
                      <a:pt x="206" y="1201"/>
                    </a:lnTo>
                    <a:lnTo>
                      <a:pt x="191" y="1206"/>
                    </a:lnTo>
                    <a:lnTo>
                      <a:pt x="147" y="1212"/>
                    </a:lnTo>
                    <a:lnTo>
                      <a:pt x="145" y="1210"/>
                    </a:lnTo>
                    <a:lnTo>
                      <a:pt x="145" y="1204"/>
                    </a:lnTo>
                    <a:lnTo>
                      <a:pt x="142" y="1199"/>
                    </a:lnTo>
                    <a:lnTo>
                      <a:pt x="140" y="1197"/>
                    </a:lnTo>
                    <a:lnTo>
                      <a:pt x="117" y="1199"/>
                    </a:lnTo>
                    <a:lnTo>
                      <a:pt x="113" y="1197"/>
                    </a:lnTo>
                    <a:lnTo>
                      <a:pt x="106" y="1208"/>
                    </a:lnTo>
                    <a:lnTo>
                      <a:pt x="102" y="1214"/>
                    </a:lnTo>
                    <a:lnTo>
                      <a:pt x="96" y="1218"/>
                    </a:lnTo>
                    <a:lnTo>
                      <a:pt x="68" y="1227"/>
                    </a:lnTo>
                    <a:lnTo>
                      <a:pt x="60" y="1227"/>
                    </a:lnTo>
                    <a:lnTo>
                      <a:pt x="40" y="1218"/>
                    </a:lnTo>
                    <a:lnTo>
                      <a:pt x="49" y="1218"/>
                    </a:lnTo>
                    <a:lnTo>
                      <a:pt x="53" y="1214"/>
                    </a:lnTo>
                    <a:lnTo>
                      <a:pt x="57" y="1201"/>
                    </a:lnTo>
                    <a:lnTo>
                      <a:pt x="49" y="1204"/>
                    </a:lnTo>
                    <a:lnTo>
                      <a:pt x="32" y="1210"/>
                    </a:lnTo>
                    <a:lnTo>
                      <a:pt x="32" y="1204"/>
                    </a:lnTo>
                    <a:lnTo>
                      <a:pt x="32" y="1201"/>
                    </a:lnTo>
                    <a:lnTo>
                      <a:pt x="32" y="1197"/>
                    </a:lnTo>
                    <a:lnTo>
                      <a:pt x="30" y="1195"/>
                    </a:lnTo>
                    <a:lnTo>
                      <a:pt x="28" y="1193"/>
                    </a:lnTo>
                    <a:lnTo>
                      <a:pt x="26" y="1191"/>
                    </a:lnTo>
                    <a:lnTo>
                      <a:pt x="15" y="1176"/>
                    </a:lnTo>
                    <a:lnTo>
                      <a:pt x="11" y="1170"/>
                    </a:lnTo>
                    <a:lnTo>
                      <a:pt x="4" y="1167"/>
                    </a:lnTo>
                    <a:lnTo>
                      <a:pt x="2" y="1165"/>
                    </a:lnTo>
                    <a:lnTo>
                      <a:pt x="2" y="1159"/>
                    </a:lnTo>
                    <a:lnTo>
                      <a:pt x="0" y="1148"/>
                    </a:lnTo>
                    <a:lnTo>
                      <a:pt x="0" y="1146"/>
                    </a:lnTo>
                    <a:lnTo>
                      <a:pt x="6" y="1138"/>
                    </a:lnTo>
                    <a:lnTo>
                      <a:pt x="6" y="1135"/>
                    </a:lnTo>
                    <a:lnTo>
                      <a:pt x="6" y="1127"/>
                    </a:lnTo>
                    <a:lnTo>
                      <a:pt x="0" y="1108"/>
                    </a:lnTo>
                    <a:lnTo>
                      <a:pt x="0" y="1101"/>
                    </a:lnTo>
                    <a:lnTo>
                      <a:pt x="4" y="1084"/>
                    </a:lnTo>
                    <a:lnTo>
                      <a:pt x="6" y="1082"/>
                    </a:lnTo>
                    <a:lnTo>
                      <a:pt x="11" y="1078"/>
                    </a:lnTo>
                    <a:lnTo>
                      <a:pt x="11" y="1072"/>
                    </a:lnTo>
                    <a:lnTo>
                      <a:pt x="8" y="1063"/>
                    </a:lnTo>
                    <a:lnTo>
                      <a:pt x="6" y="1061"/>
                    </a:lnTo>
                    <a:lnTo>
                      <a:pt x="6" y="1059"/>
                    </a:lnTo>
                    <a:lnTo>
                      <a:pt x="6" y="1059"/>
                    </a:lnTo>
                    <a:lnTo>
                      <a:pt x="6" y="1057"/>
                    </a:lnTo>
                    <a:lnTo>
                      <a:pt x="8" y="1055"/>
                    </a:lnTo>
                    <a:lnTo>
                      <a:pt x="11" y="1050"/>
                    </a:lnTo>
                    <a:lnTo>
                      <a:pt x="11" y="1048"/>
                    </a:lnTo>
                    <a:lnTo>
                      <a:pt x="13" y="1044"/>
                    </a:lnTo>
                    <a:lnTo>
                      <a:pt x="13" y="1042"/>
                    </a:lnTo>
                    <a:lnTo>
                      <a:pt x="11" y="1033"/>
                    </a:lnTo>
                    <a:lnTo>
                      <a:pt x="13" y="1025"/>
                    </a:lnTo>
                    <a:lnTo>
                      <a:pt x="21" y="1014"/>
                    </a:lnTo>
                    <a:lnTo>
                      <a:pt x="23" y="1008"/>
                    </a:lnTo>
                    <a:lnTo>
                      <a:pt x="21" y="993"/>
                    </a:lnTo>
                    <a:lnTo>
                      <a:pt x="4" y="968"/>
                    </a:lnTo>
                    <a:lnTo>
                      <a:pt x="0" y="946"/>
                    </a:lnTo>
                    <a:lnTo>
                      <a:pt x="2" y="936"/>
                    </a:lnTo>
                    <a:lnTo>
                      <a:pt x="4" y="927"/>
                    </a:lnTo>
                    <a:lnTo>
                      <a:pt x="6" y="923"/>
                    </a:lnTo>
                    <a:lnTo>
                      <a:pt x="8" y="919"/>
                    </a:lnTo>
                    <a:lnTo>
                      <a:pt x="8" y="914"/>
                    </a:lnTo>
                    <a:lnTo>
                      <a:pt x="8" y="908"/>
                    </a:lnTo>
                    <a:lnTo>
                      <a:pt x="11" y="902"/>
                    </a:lnTo>
                    <a:lnTo>
                      <a:pt x="30" y="868"/>
                    </a:lnTo>
                    <a:lnTo>
                      <a:pt x="32" y="861"/>
                    </a:lnTo>
                    <a:lnTo>
                      <a:pt x="34" y="851"/>
                    </a:lnTo>
                    <a:lnTo>
                      <a:pt x="32" y="840"/>
                    </a:lnTo>
                    <a:lnTo>
                      <a:pt x="34" y="829"/>
                    </a:lnTo>
                    <a:lnTo>
                      <a:pt x="38" y="825"/>
                    </a:lnTo>
                    <a:lnTo>
                      <a:pt x="45" y="821"/>
                    </a:lnTo>
                    <a:lnTo>
                      <a:pt x="49" y="812"/>
                    </a:lnTo>
                    <a:lnTo>
                      <a:pt x="49" y="806"/>
                    </a:lnTo>
                    <a:lnTo>
                      <a:pt x="47" y="800"/>
                    </a:lnTo>
                    <a:lnTo>
                      <a:pt x="43" y="793"/>
                    </a:lnTo>
                    <a:lnTo>
                      <a:pt x="43" y="787"/>
                    </a:lnTo>
                    <a:lnTo>
                      <a:pt x="43" y="778"/>
                    </a:lnTo>
                    <a:lnTo>
                      <a:pt x="43" y="766"/>
                    </a:lnTo>
                    <a:lnTo>
                      <a:pt x="45" y="759"/>
                    </a:lnTo>
                    <a:lnTo>
                      <a:pt x="45" y="755"/>
                    </a:lnTo>
                    <a:lnTo>
                      <a:pt x="47" y="751"/>
                    </a:lnTo>
                    <a:lnTo>
                      <a:pt x="49" y="747"/>
                    </a:lnTo>
                    <a:lnTo>
                      <a:pt x="49" y="736"/>
                    </a:lnTo>
                    <a:lnTo>
                      <a:pt x="49" y="732"/>
                    </a:lnTo>
                    <a:lnTo>
                      <a:pt x="53" y="725"/>
                    </a:lnTo>
                    <a:lnTo>
                      <a:pt x="62" y="719"/>
                    </a:lnTo>
                    <a:lnTo>
                      <a:pt x="62" y="715"/>
                    </a:lnTo>
                    <a:lnTo>
                      <a:pt x="55" y="704"/>
                    </a:lnTo>
                    <a:lnTo>
                      <a:pt x="53" y="687"/>
                    </a:lnTo>
                    <a:lnTo>
                      <a:pt x="55" y="670"/>
                    </a:lnTo>
                    <a:lnTo>
                      <a:pt x="68" y="644"/>
                    </a:lnTo>
                    <a:lnTo>
                      <a:pt x="70" y="642"/>
                    </a:lnTo>
                    <a:lnTo>
                      <a:pt x="77" y="640"/>
                    </a:lnTo>
                    <a:lnTo>
                      <a:pt x="81" y="634"/>
                    </a:lnTo>
                    <a:lnTo>
                      <a:pt x="89" y="623"/>
                    </a:lnTo>
                    <a:lnTo>
                      <a:pt x="94" y="619"/>
                    </a:lnTo>
                    <a:lnTo>
                      <a:pt x="98" y="615"/>
                    </a:lnTo>
                    <a:lnTo>
                      <a:pt x="100" y="608"/>
                    </a:lnTo>
                    <a:lnTo>
                      <a:pt x="102" y="604"/>
                    </a:lnTo>
                    <a:lnTo>
                      <a:pt x="100" y="596"/>
                    </a:lnTo>
                    <a:lnTo>
                      <a:pt x="102" y="591"/>
                    </a:lnTo>
                    <a:lnTo>
                      <a:pt x="106" y="589"/>
                    </a:lnTo>
                    <a:lnTo>
                      <a:pt x="115" y="587"/>
                    </a:lnTo>
                    <a:lnTo>
                      <a:pt x="117" y="587"/>
                    </a:lnTo>
                    <a:lnTo>
                      <a:pt x="119" y="585"/>
                    </a:lnTo>
                    <a:lnTo>
                      <a:pt x="119" y="581"/>
                    </a:lnTo>
                    <a:lnTo>
                      <a:pt x="119" y="576"/>
                    </a:lnTo>
                    <a:lnTo>
                      <a:pt x="121" y="574"/>
                    </a:lnTo>
                    <a:lnTo>
                      <a:pt x="123" y="572"/>
                    </a:lnTo>
                    <a:lnTo>
                      <a:pt x="123" y="570"/>
                    </a:lnTo>
                    <a:lnTo>
                      <a:pt x="125" y="570"/>
                    </a:lnTo>
                    <a:lnTo>
                      <a:pt x="138" y="562"/>
                    </a:lnTo>
                    <a:lnTo>
                      <a:pt x="140" y="559"/>
                    </a:lnTo>
                    <a:lnTo>
                      <a:pt x="142" y="553"/>
                    </a:lnTo>
                    <a:lnTo>
                      <a:pt x="155" y="508"/>
                    </a:lnTo>
                    <a:lnTo>
                      <a:pt x="162" y="487"/>
                    </a:lnTo>
                    <a:lnTo>
                      <a:pt x="168" y="479"/>
                    </a:lnTo>
                    <a:lnTo>
                      <a:pt x="179" y="474"/>
                    </a:lnTo>
                    <a:lnTo>
                      <a:pt x="189" y="462"/>
                    </a:lnTo>
                    <a:lnTo>
                      <a:pt x="193" y="449"/>
                    </a:lnTo>
                    <a:lnTo>
                      <a:pt x="213" y="396"/>
                    </a:lnTo>
                    <a:lnTo>
                      <a:pt x="215" y="389"/>
                    </a:lnTo>
                    <a:lnTo>
                      <a:pt x="215" y="341"/>
                    </a:lnTo>
                    <a:lnTo>
                      <a:pt x="217" y="332"/>
                    </a:lnTo>
                    <a:lnTo>
                      <a:pt x="219" y="328"/>
                    </a:lnTo>
                    <a:lnTo>
                      <a:pt x="223" y="324"/>
                    </a:lnTo>
                    <a:lnTo>
                      <a:pt x="245" y="294"/>
                    </a:lnTo>
                    <a:lnTo>
                      <a:pt x="245" y="287"/>
                    </a:lnTo>
                    <a:lnTo>
                      <a:pt x="236" y="285"/>
                    </a:lnTo>
                    <a:lnTo>
                      <a:pt x="236" y="281"/>
                    </a:lnTo>
                    <a:lnTo>
                      <a:pt x="245" y="253"/>
                    </a:lnTo>
                    <a:lnTo>
                      <a:pt x="245" y="247"/>
                    </a:lnTo>
                    <a:lnTo>
                      <a:pt x="242" y="238"/>
                    </a:lnTo>
                    <a:lnTo>
                      <a:pt x="240" y="234"/>
                    </a:lnTo>
                    <a:lnTo>
                      <a:pt x="240" y="234"/>
                    </a:lnTo>
                    <a:lnTo>
                      <a:pt x="242" y="226"/>
                    </a:lnTo>
                    <a:lnTo>
                      <a:pt x="245" y="224"/>
                    </a:lnTo>
                    <a:lnTo>
                      <a:pt x="240" y="219"/>
                    </a:lnTo>
                    <a:lnTo>
                      <a:pt x="234" y="217"/>
                    </a:lnTo>
                    <a:lnTo>
                      <a:pt x="227" y="217"/>
                    </a:lnTo>
                    <a:lnTo>
                      <a:pt x="223" y="215"/>
                    </a:lnTo>
                    <a:lnTo>
                      <a:pt x="221" y="213"/>
                    </a:lnTo>
                    <a:lnTo>
                      <a:pt x="230" y="209"/>
                    </a:lnTo>
                    <a:lnTo>
                      <a:pt x="227" y="204"/>
                    </a:lnTo>
                    <a:lnTo>
                      <a:pt x="223" y="196"/>
                    </a:lnTo>
                    <a:lnTo>
                      <a:pt x="213" y="175"/>
                    </a:lnTo>
                    <a:lnTo>
                      <a:pt x="204" y="164"/>
                    </a:lnTo>
                    <a:lnTo>
                      <a:pt x="206" y="151"/>
                    </a:lnTo>
                    <a:lnTo>
                      <a:pt x="217" y="145"/>
                    </a:lnTo>
                    <a:lnTo>
                      <a:pt x="219" y="145"/>
                    </a:lnTo>
                    <a:lnTo>
                      <a:pt x="221" y="145"/>
                    </a:lnTo>
                    <a:lnTo>
                      <a:pt x="225" y="145"/>
                    </a:lnTo>
                    <a:lnTo>
                      <a:pt x="234" y="151"/>
                    </a:lnTo>
                    <a:lnTo>
                      <a:pt x="259" y="173"/>
                    </a:lnTo>
                    <a:lnTo>
                      <a:pt x="266" y="168"/>
                    </a:lnTo>
                    <a:lnTo>
                      <a:pt x="268" y="168"/>
                    </a:lnTo>
                    <a:lnTo>
                      <a:pt x="268" y="166"/>
                    </a:lnTo>
                    <a:lnTo>
                      <a:pt x="268" y="166"/>
                    </a:lnTo>
                    <a:lnTo>
                      <a:pt x="272" y="164"/>
                    </a:lnTo>
                    <a:lnTo>
                      <a:pt x="274" y="164"/>
                    </a:lnTo>
                    <a:lnTo>
                      <a:pt x="274" y="162"/>
                    </a:lnTo>
                    <a:lnTo>
                      <a:pt x="274" y="162"/>
                    </a:lnTo>
                    <a:lnTo>
                      <a:pt x="274" y="160"/>
                    </a:lnTo>
                    <a:lnTo>
                      <a:pt x="274" y="160"/>
                    </a:lnTo>
                    <a:lnTo>
                      <a:pt x="274" y="158"/>
                    </a:lnTo>
                    <a:lnTo>
                      <a:pt x="274" y="153"/>
                    </a:lnTo>
                    <a:lnTo>
                      <a:pt x="270" y="143"/>
                    </a:lnTo>
                    <a:lnTo>
                      <a:pt x="268" y="141"/>
                    </a:lnTo>
                    <a:lnTo>
                      <a:pt x="266" y="130"/>
                    </a:lnTo>
                    <a:lnTo>
                      <a:pt x="266" y="130"/>
                    </a:lnTo>
                    <a:lnTo>
                      <a:pt x="266" y="128"/>
                    </a:lnTo>
                    <a:lnTo>
                      <a:pt x="266" y="128"/>
                    </a:lnTo>
                    <a:lnTo>
                      <a:pt x="289" y="119"/>
                    </a:lnTo>
                    <a:lnTo>
                      <a:pt x="291" y="119"/>
                    </a:lnTo>
                    <a:lnTo>
                      <a:pt x="291" y="119"/>
                    </a:lnTo>
                    <a:lnTo>
                      <a:pt x="291" y="124"/>
                    </a:lnTo>
                    <a:lnTo>
                      <a:pt x="293" y="124"/>
                    </a:lnTo>
                    <a:lnTo>
                      <a:pt x="298" y="130"/>
                    </a:lnTo>
                    <a:lnTo>
                      <a:pt x="298" y="132"/>
                    </a:lnTo>
                    <a:lnTo>
                      <a:pt x="298" y="134"/>
                    </a:lnTo>
                    <a:lnTo>
                      <a:pt x="298" y="134"/>
                    </a:lnTo>
                    <a:lnTo>
                      <a:pt x="298" y="136"/>
                    </a:lnTo>
                    <a:lnTo>
                      <a:pt x="296" y="136"/>
                    </a:lnTo>
                    <a:lnTo>
                      <a:pt x="296" y="139"/>
                    </a:lnTo>
                    <a:lnTo>
                      <a:pt x="296" y="139"/>
                    </a:lnTo>
                    <a:lnTo>
                      <a:pt x="298" y="145"/>
                    </a:lnTo>
                    <a:lnTo>
                      <a:pt x="304" y="153"/>
                    </a:lnTo>
                    <a:lnTo>
                      <a:pt x="304" y="156"/>
                    </a:lnTo>
                    <a:lnTo>
                      <a:pt x="306" y="158"/>
                    </a:lnTo>
                    <a:lnTo>
                      <a:pt x="306" y="158"/>
                    </a:lnTo>
                    <a:lnTo>
                      <a:pt x="308" y="160"/>
                    </a:lnTo>
                    <a:lnTo>
                      <a:pt x="319" y="164"/>
                    </a:lnTo>
                    <a:lnTo>
                      <a:pt x="325" y="166"/>
                    </a:lnTo>
                    <a:lnTo>
                      <a:pt x="332" y="168"/>
                    </a:lnTo>
                    <a:lnTo>
                      <a:pt x="338" y="166"/>
                    </a:lnTo>
                    <a:lnTo>
                      <a:pt x="340" y="166"/>
                    </a:lnTo>
                    <a:lnTo>
                      <a:pt x="342" y="166"/>
                    </a:lnTo>
                    <a:lnTo>
                      <a:pt x="342" y="168"/>
                    </a:lnTo>
                    <a:lnTo>
                      <a:pt x="344" y="173"/>
                    </a:lnTo>
                    <a:lnTo>
                      <a:pt x="347" y="175"/>
                    </a:lnTo>
                    <a:lnTo>
                      <a:pt x="347" y="175"/>
                    </a:lnTo>
                    <a:lnTo>
                      <a:pt x="349" y="175"/>
                    </a:lnTo>
                    <a:lnTo>
                      <a:pt x="353" y="175"/>
                    </a:lnTo>
                    <a:lnTo>
                      <a:pt x="370" y="173"/>
                    </a:lnTo>
                    <a:lnTo>
                      <a:pt x="370" y="175"/>
                    </a:lnTo>
                    <a:lnTo>
                      <a:pt x="370" y="175"/>
                    </a:lnTo>
                    <a:lnTo>
                      <a:pt x="370" y="175"/>
                    </a:lnTo>
                    <a:lnTo>
                      <a:pt x="370" y="177"/>
                    </a:lnTo>
                    <a:lnTo>
                      <a:pt x="370" y="179"/>
                    </a:lnTo>
                    <a:lnTo>
                      <a:pt x="370" y="179"/>
                    </a:lnTo>
                    <a:lnTo>
                      <a:pt x="370" y="183"/>
                    </a:lnTo>
                    <a:lnTo>
                      <a:pt x="368" y="183"/>
                    </a:lnTo>
                    <a:lnTo>
                      <a:pt x="366" y="187"/>
                    </a:lnTo>
                    <a:lnTo>
                      <a:pt x="366" y="187"/>
                    </a:lnTo>
                    <a:lnTo>
                      <a:pt x="364" y="190"/>
                    </a:lnTo>
                    <a:lnTo>
                      <a:pt x="361" y="187"/>
                    </a:lnTo>
                    <a:lnTo>
                      <a:pt x="361" y="185"/>
                    </a:lnTo>
                    <a:lnTo>
                      <a:pt x="359" y="183"/>
                    </a:lnTo>
                    <a:lnTo>
                      <a:pt x="357" y="183"/>
                    </a:lnTo>
                    <a:lnTo>
                      <a:pt x="357" y="185"/>
                    </a:lnTo>
                    <a:lnTo>
                      <a:pt x="353" y="192"/>
                    </a:lnTo>
                    <a:lnTo>
                      <a:pt x="351" y="194"/>
                    </a:lnTo>
                    <a:lnTo>
                      <a:pt x="351" y="194"/>
                    </a:lnTo>
                    <a:lnTo>
                      <a:pt x="351" y="196"/>
                    </a:lnTo>
                    <a:lnTo>
                      <a:pt x="351" y="198"/>
                    </a:lnTo>
                    <a:lnTo>
                      <a:pt x="351" y="200"/>
                    </a:lnTo>
                    <a:lnTo>
                      <a:pt x="353" y="209"/>
                    </a:lnTo>
                    <a:lnTo>
                      <a:pt x="353" y="211"/>
                    </a:lnTo>
                    <a:lnTo>
                      <a:pt x="353" y="211"/>
                    </a:lnTo>
                    <a:lnTo>
                      <a:pt x="353" y="213"/>
                    </a:lnTo>
                    <a:lnTo>
                      <a:pt x="353" y="213"/>
                    </a:lnTo>
                    <a:lnTo>
                      <a:pt x="349" y="215"/>
                    </a:lnTo>
                    <a:lnTo>
                      <a:pt x="349" y="217"/>
                    </a:lnTo>
                    <a:lnTo>
                      <a:pt x="349" y="217"/>
                    </a:lnTo>
                    <a:lnTo>
                      <a:pt x="349" y="217"/>
                    </a:lnTo>
                    <a:lnTo>
                      <a:pt x="349" y="219"/>
                    </a:lnTo>
                    <a:lnTo>
                      <a:pt x="349" y="224"/>
                    </a:lnTo>
                    <a:lnTo>
                      <a:pt x="349" y="226"/>
                    </a:lnTo>
                    <a:lnTo>
                      <a:pt x="349" y="228"/>
                    </a:lnTo>
                    <a:lnTo>
                      <a:pt x="351" y="228"/>
                    </a:lnTo>
                    <a:lnTo>
                      <a:pt x="351" y="228"/>
                    </a:lnTo>
                    <a:lnTo>
                      <a:pt x="355" y="228"/>
                    </a:lnTo>
                    <a:lnTo>
                      <a:pt x="357" y="228"/>
                    </a:lnTo>
                    <a:lnTo>
                      <a:pt x="361" y="230"/>
                    </a:lnTo>
                    <a:lnTo>
                      <a:pt x="364" y="230"/>
                    </a:lnTo>
                    <a:lnTo>
                      <a:pt x="366" y="226"/>
                    </a:lnTo>
                    <a:lnTo>
                      <a:pt x="370" y="219"/>
                    </a:lnTo>
                    <a:lnTo>
                      <a:pt x="374" y="213"/>
                    </a:lnTo>
                    <a:lnTo>
                      <a:pt x="374" y="213"/>
                    </a:lnTo>
                    <a:lnTo>
                      <a:pt x="374" y="211"/>
                    </a:lnTo>
                    <a:lnTo>
                      <a:pt x="376" y="204"/>
                    </a:lnTo>
                    <a:lnTo>
                      <a:pt x="376" y="202"/>
                    </a:lnTo>
                    <a:lnTo>
                      <a:pt x="376" y="202"/>
                    </a:lnTo>
                    <a:lnTo>
                      <a:pt x="376" y="202"/>
                    </a:lnTo>
                    <a:lnTo>
                      <a:pt x="378" y="202"/>
                    </a:lnTo>
                    <a:lnTo>
                      <a:pt x="378" y="204"/>
                    </a:lnTo>
                    <a:lnTo>
                      <a:pt x="381" y="207"/>
                    </a:lnTo>
                    <a:lnTo>
                      <a:pt x="381" y="207"/>
                    </a:lnTo>
                    <a:lnTo>
                      <a:pt x="383" y="204"/>
                    </a:lnTo>
                    <a:lnTo>
                      <a:pt x="389" y="200"/>
                    </a:lnTo>
                    <a:lnTo>
                      <a:pt x="391" y="198"/>
                    </a:lnTo>
                    <a:lnTo>
                      <a:pt x="391" y="196"/>
                    </a:lnTo>
                    <a:lnTo>
                      <a:pt x="389" y="192"/>
                    </a:lnTo>
                    <a:lnTo>
                      <a:pt x="389" y="192"/>
                    </a:lnTo>
                    <a:lnTo>
                      <a:pt x="387" y="190"/>
                    </a:lnTo>
                    <a:lnTo>
                      <a:pt x="385" y="187"/>
                    </a:lnTo>
                    <a:lnTo>
                      <a:pt x="383" y="185"/>
                    </a:lnTo>
                    <a:lnTo>
                      <a:pt x="383" y="183"/>
                    </a:lnTo>
                    <a:lnTo>
                      <a:pt x="383" y="183"/>
                    </a:lnTo>
                    <a:lnTo>
                      <a:pt x="383" y="181"/>
                    </a:lnTo>
                    <a:lnTo>
                      <a:pt x="391" y="173"/>
                    </a:lnTo>
                    <a:lnTo>
                      <a:pt x="391" y="173"/>
                    </a:lnTo>
                    <a:lnTo>
                      <a:pt x="391" y="170"/>
                    </a:lnTo>
                    <a:lnTo>
                      <a:pt x="391" y="170"/>
                    </a:lnTo>
                    <a:lnTo>
                      <a:pt x="391" y="170"/>
                    </a:lnTo>
                    <a:lnTo>
                      <a:pt x="410" y="168"/>
                    </a:lnTo>
                    <a:lnTo>
                      <a:pt x="412" y="168"/>
                    </a:lnTo>
                    <a:lnTo>
                      <a:pt x="412" y="168"/>
                    </a:lnTo>
                    <a:lnTo>
                      <a:pt x="417" y="168"/>
                    </a:lnTo>
                    <a:lnTo>
                      <a:pt x="419" y="168"/>
                    </a:lnTo>
                    <a:lnTo>
                      <a:pt x="421" y="166"/>
                    </a:lnTo>
                    <a:lnTo>
                      <a:pt x="427" y="158"/>
                    </a:lnTo>
                    <a:lnTo>
                      <a:pt x="429" y="158"/>
                    </a:lnTo>
                    <a:lnTo>
                      <a:pt x="434" y="158"/>
                    </a:lnTo>
                    <a:lnTo>
                      <a:pt x="438" y="158"/>
                    </a:lnTo>
                    <a:lnTo>
                      <a:pt x="438" y="158"/>
                    </a:lnTo>
                    <a:lnTo>
                      <a:pt x="440" y="158"/>
                    </a:lnTo>
                    <a:lnTo>
                      <a:pt x="440" y="158"/>
                    </a:lnTo>
                    <a:lnTo>
                      <a:pt x="442" y="162"/>
                    </a:lnTo>
                    <a:lnTo>
                      <a:pt x="444" y="162"/>
                    </a:lnTo>
                    <a:lnTo>
                      <a:pt x="444" y="162"/>
                    </a:lnTo>
                    <a:lnTo>
                      <a:pt x="446" y="162"/>
                    </a:lnTo>
                    <a:lnTo>
                      <a:pt x="446" y="162"/>
                    </a:lnTo>
                    <a:lnTo>
                      <a:pt x="449" y="162"/>
                    </a:lnTo>
                    <a:lnTo>
                      <a:pt x="449" y="160"/>
                    </a:lnTo>
                    <a:lnTo>
                      <a:pt x="446" y="158"/>
                    </a:lnTo>
                    <a:lnTo>
                      <a:pt x="442" y="151"/>
                    </a:lnTo>
                    <a:lnTo>
                      <a:pt x="438" y="147"/>
                    </a:lnTo>
                    <a:lnTo>
                      <a:pt x="438" y="147"/>
                    </a:lnTo>
                    <a:lnTo>
                      <a:pt x="436" y="143"/>
                    </a:lnTo>
                    <a:lnTo>
                      <a:pt x="434" y="141"/>
                    </a:lnTo>
                    <a:lnTo>
                      <a:pt x="427" y="134"/>
                    </a:lnTo>
                    <a:lnTo>
                      <a:pt x="427" y="134"/>
                    </a:lnTo>
                    <a:lnTo>
                      <a:pt x="425" y="132"/>
                    </a:lnTo>
                    <a:lnTo>
                      <a:pt x="427" y="130"/>
                    </a:lnTo>
                    <a:lnTo>
                      <a:pt x="427" y="130"/>
                    </a:lnTo>
                    <a:lnTo>
                      <a:pt x="434" y="134"/>
                    </a:lnTo>
                    <a:lnTo>
                      <a:pt x="436" y="134"/>
                    </a:lnTo>
                    <a:lnTo>
                      <a:pt x="436" y="132"/>
                    </a:lnTo>
                    <a:lnTo>
                      <a:pt x="438" y="128"/>
                    </a:lnTo>
                    <a:lnTo>
                      <a:pt x="440" y="130"/>
                    </a:lnTo>
                    <a:lnTo>
                      <a:pt x="442" y="130"/>
                    </a:lnTo>
                    <a:lnTo>
                      <a:pt x="461" y="124"/>
                    </a:lnTo>
                    <a:lnTo>
                      <a:pt x="466" y="124"/>
                    </a:lnTo>
                    <a:lnTo>
                      <a:pt x="485" y="122"/>
                    </a:lnTo>
                    <a:lnTo>
                      <a:pt x="487" y="119"/>
                    </a:lnTo>
                    <a:lnTo>
                      <a:pt x="489" y="119"/>
                    </a:lnTo>
                    <a:lnTo>
                      <a:pt x="489" y="115"/>
                    </a:lnTo>
                    <a:lnTo>
                      <a:pt x="491" y="113"/>
                    </a:lnTo>
                    <a:lnTo>
                      <a:pt x="491" y="109"/>
                    </a:lnTo>
                    <a:lnTo>
                      <a:pt x="491" y="109"/>
                    </a:lnTo>
                    <a:lnTo>
                      <a:pt x="493" y="107"/>
                    </a:lnTo>
                    <a:lnTo>
                      <a:pt x="495" y="105"/>
                    </a:lnTo>
                    <a:lnTo>
                      <a:pt x="495" y="102"/>
                    </a:lnTo>
                    <a:lnTo>
                      <a:pt x="495" y="102"/>
                    </a:lnTo>
                    <a:lnTo>
                      <a:pt x="495" y="100"/>
                    </a:lnTo>
                    <a:lnTo>
                      <a:pt x="493" y="94"/>
                    </a:lnTo>
                    <a:lnTo>
                      <a:pt x="493" y="92"/>
                    </a:lnTo>
                    <a:lnTo>
                      <a:pt x="495" y="92"/>
                    </a:lnTo>
                    <a:lnTo>
                      <a:pt x="500" y="88"/>
                    </a:lnTo>
                    <a:lnTo>
                      <a:pt x="502" y="85"/>
                    </a:lnTo>
                    <a:lnTo>
                      <a:pt x="504" y="85"/>
                    </a:lnTo>
                    <a:lnTo>
                      <a:pt x="510" y="85"/>
                    </a:lnTo>
                    <a:lnTo>
                      <a:pt x="512" y="83"/>
                    </a:lnTo>
                    <a:lnTo>
                      <a:pt x="521" y="79"/>
                    </a:lnTo>
                    <a:lnTo>
                      <a:pt x="523" y="79"/>
                    </a:lnTo>
                    <a:lnTo>
                      <a:pt x="523" y="79"/>
                    </a:lnTo>
                    <a:lnTo>
                      <a:pt x="529" y="83"/>
                    </a:lnTo>
                    <a:lnTo>
                      <a:pt x="529" y="83"/>
                    </a:lnTo>
                    <a:lnTo>
                      <a:pt x="532" y="83"/>
                    </a:lnTo>
                    <a:lnTo>
                      <a:pt x="538" y="77"/>
                    </a:lnTo>
                    <a:lnTo>
                      <a:pt x="536" y="73"/>
                    </a:lnTo>
                    <a:lnTo>
                      <a:pt x="534" y="71"/>
                    </a:lnTo>
                    <a:lnTo>
                      <a:pt x="534" y="71"/>
                    </a:lnTo>
                    <a:lnTo>
                      <a:pt x="534" y="71"/>
                    </a:lnTo>
                    <a:lnTo>
                      <a:pt x="534" y="68"/>
                    </a:lnTo>
                    <a:lnTo>
                      <a:pt x="536" y="47"/>
                    </a:lnTo>
                    <a:lnTo>
                      <a:pt x="534" y="47"/>
                    </a:lnTo>
                    <a:lnTo>
                      <a:pt x="534" y="45"/>
                    </a:lnTo>
                    <a:lnTo>
                      <a:pt x="534" y="45"/>
                    </a:lnTo>
                    <a:lnTo>
                      <a:pt x="525" y="43"/>
                    </a:lnTo>
                    <a:lnTo>
                      <a:pt x="525" y="43"/>
                    </a:lnTo>
                    <a:lnTo>
                      <a:pt x="525" y="43"/>
                    </a:lnTo>
                    <a:lnTo>
                      <a:pt x="523" y="43"/>
                    </a:lnTo>
                    <a:lnTo>
                      <a:pt x="523" y="45"/>
                    </a:lnTo>
                    <a:lnTo>
                      <a:pt x="523" y="45"/>
                    </a:lnTo>
                    <a:lnTo>
                      <a:pt x="523" y="45"/>
                    </a:lnTo>
                    <a:lnTo>
                      <a:pt x="523" y="49"/>
                    </a:lnTo>
                    <a:lnTo>
                      <a:pt x="521" y="51"/>
                    </a:lnTo>
                    <a:lnTo>
                      <a:pt x="521" y="54"/>
                    </a:lnTo>
                    <a:lnTo>
                      <a:pt x="519" y="54"/>
                    </a:lnTo>
                    <a:lnTo>
                      <a:pt x="519" y="54"/>
                    </a:lnTo>
                    <a:lnTo>
                      <a:pt x="517" y="54"/>
                    </a:lnTo>
                    <a:lnTo>
                      <a:pt x="517" y="54"/>
                    </a:lnTo>
                    <a:lnTo>
                      <a:pt x="515" y="54"/>
                    </a:lnTo>
                    <a:lnTo>
                      <a:pt x="515" y="51"/>
                    </a:lnTo>
                    <a:lnTo>
                      <a:pt x="517" y="47"/>
                    </a:lnTo>
                    <a:lnTo>
                      <a:pt x="517" y="45"/>
                    </a:lnTo>
                    <a:lnTo>
                      <a:pt x="515" y="43"/>
                    </a:lnTo>
                    <a:lnTo>
                      <a:pt x="515" y="43"/>
                    </a:lnTo>
                    <a:lnTo>
                      <a:pt x="512" y="43"/>
                    </a:lnTo>
                    <a:lnTo>
                      <a:pt x="500" y="41"/>
                    </a:lnTo>
                    <a:lnTo>
                      <a:pt x="498" y="41"/>
                    </a:lnTo>
                    <a:lnTo>
                      <a:pt x="495" y="41"/>
                    </a:lnTo>
                    <a:lnTo>
                      <a:pt x="495" y="39"/>
                    </a:lnTo>
                    <a:lnTo>
                      <a:pt x="495" y="39"/>
                    </a:lnTo>
                    <a:lnTo>
                      <a:pt x="495" y="37"/>
                    </a:lnTo>
                    <a:lnTo>
                      <a:pt x="495" y="32"/>
                    </a:lnTo>
                    <a:lnTo>
                      <a:pt x="498" y="30"/>
                    </a:lnTo>
                    <a:lnTo>
                      <a:pt x="498" y="30"/>
                    </a:lnTo>
                    <a:lnTo>
                      <a:pt x="498" y="30"/>
                    </a:lnTo>
                    <a:lnTo>
                      <a:pt x="495" y="28"/>
                    </a:lnTo>
                    <a:lnTo>
                      <a:pt x="493" y="22"/>
                    </a:lnTo>
                    <a:lnTo>
                      <a:pt x="495" y="20"/>
                    </a:lnTo>
                    <a:lnTo>
                      <a:pt x="498" y="15"/>
                    </a:lnTo>
                    <a:lnTo>
                      <a:pt x="502" y="11"/>
                    </a:lnTo>
                    <a:lnTo>
                      <a:pt x="504" y="11"/>
                    </a:lnTo>
                    <a:lnTo>
                      <a:pt x="521" y="9"/>
                    </a:lnTo>
                    <a:lnTo>
                      <a:pt x="534" y="3"/>
                    </a:lnTo>
                    <a:lnTo>
                      <a:pt x="544" y="0"/>
                    </a:lnTo>
                    <a:lnTo>
                      <a:pt x="551" y="0"/>
                    </a:lnTo>
                    <a:lnTo>
                      <a:pt x="570" y="7"/>
                    </a:lnTo>
                    <a:lnTo>
                      <a:pt x="574" y="7"/>
                    </a:lnTo>
                    <a:lnTo>
                      <a:pt x="578" y="5"/>
                    </a:lnTo>
                    <a:lnTo>
                      <a:pt x="578" y="3"/>
                    </a:lnTo>
                    <a:lnTo>
                      <a:pt x="589" y="9"/>
                    </a:lnTo>
                    <a:lnTo>
                      <a:pt x="593" y="7"/>
                    </a:lnTo>
                    <a:lnTo>
                      <a:pt x="597" y="5"/>
                    </a:lnTo>
                    <a:lnTo>
                      <a:pt x="600" y="3"/>
                    </a:lnTo>
                    <a:lnTo>
                      <a:pt x="602" y="0"/>
                    </a:lnTo>
                    <a:lnTo>
                      <a:pt x="602" y="0"/>
                    </a:lnTo>
                    <a:lnTo>
                      <a:pt x="604" y="0"/>
                    </a:lnTo>
                    <a:lnTo>
                      <a:pt x="606" y="0"/>
                    </a:lnTo>
                    <a:lnTo>
                      <a:pt x="606" y="3"/>
                    </a:lnTo>
                    <a:lnTo>
                      <a:pt x="606" y="5"/>
                    </a:lnTo>
                    <a:lnTo>
                      <a:pt x="606" y="5"/>
                    </a:lnTo>
                    <a:lnTo>
                      <a:pt x="604" y="7"/>
                    </a:lnTo>
                    <a:lnTo>
                      <a:pt x="604" y="7"/>
                    </a:lnTo>
                    <a:lnTo>
                      <a:pt x="604" y="9"/>
                    </a:lnTo>
                    <a:lnTo>
                      <a:pt x="604" y="9"/>
                    </a:lnTo>
                    <a:lnTo>
                      <a:pt x="606" y="11"/>
                    </a:lnTo>
                    <a:lnTo>
                      <a:pt x="606" y="15"/>
                    </a:lnTo>
                    <a:lnTo>
                      <a:pt x="606" y="15"/>
                    </a:lnTo>
                    <a:lnTo>
                      <a:pt x="606" y="17"/>
                    </a:lnTo>
                    <a:lnTo>
                      <a:pt x="606" y="17"/>
                    </a:lnTo>
                    <a:lnTo>
                      <a:pt x="606" y="20"/>
                    </a:lnTo>
                    <a:lnTo>
                      <a:pt x="606" y="20"/>
                    </a:lnTo>
                    <a:lnTo>
                      <a:pt x="606" y="22"/>
                    </a:lnTo>
                    <a:lnTo>
                      <a:pt x="606" y="22"/>
                    </a:lnTo>
                    <a:lnTo>
                      <a:pt x="606" y="24"/>
                    </a:lnTo>
                    <a:lnTo>
                      <a:pt x="606" y="26"/>
                    </a:lnTo>
                    <a:lnTo>
                      <a:pt x="606" y="28"/>
                    </a:lnTo>
                    <a:lnTo>
                      <a:pt x="606" y="28"/>
                    </a:lnTo>
                    <a:lnTo>
                      <a:pt x="604" y="30"/>
                    </a:lnTo>
                    <a:lnTo>
                      <a:pt x="604" y="30"/>
                    </a:lnTo>
                    <a:lnTo>
                      <a:pt x="604" y="32"/>
                    </a:lnTo>
                    <a:lnTo>
                      <a:pt x="604" y="34"/>
                    </a:lnTo>
                    <a:lnTo>
                      <a:pt x="606" y="34"/>
                    </a:lnTo>
                    <a:lnTo>
                      <a:pt x="604" y="37"/>
                    </a:lnTo>
                    <a:lnTo>
                      <a:pt x="604" y="41"/>
                    </a:lnTo>
                    <a:lnTo>
                      <a:pt x="604" y="43"/>
                    </a:lnTo>
                    <a:lnTo>
                      <a:pt x="604" y="43"/>
                    </a:lnTo>
                    <a:lnTo>
                      <a:pt x="604" y="45"/>
                    </a:lnTo>
                    <a:lnTo>
                      <a:pt x="604" y="45"/>
                    </a:lnTo>
                    <a:lnTo>
                      <a:pt x="606" y="47"/>
                    </a:lnTo>
                    <a:lnTo>
                      <a:pt x="608" y="47"/>
                    </a:lnTo>
                    <a:lnTo>
                      <a:pt x="610" y="49"/>
                    </a:lnTo>
                    <a:lnTo>
                      <a:pt x="617" y="49"/>
                    </a:lnTo>
                    <a:lnTo>
                      <a:pt x="619" y="47"/>
                    </a:lnTo>
                    <a:lnTo>
                      <a:pt x="619" y="47"/>
                    </a:lnTo>
                    <a:lnTo>
                      <a:pt x="619" y="45"/>
                    </a:lnTo>
                    <a:lnTo>
                      <a:pt x="619" y="43"/>
                    </a:lnTo>
                    <a:lnTo>
                      <a:pt x="619" y="41"/>
                    </a:lnTo>
                    <a:lnTo>
                      <a:pt x="619" y="39"/>
                    </a:lnTo>
                    <a:lnTo>
                      <a:pt x="619" y="39"/>
                    </a:lnTo>
                    <a:lnTo>
                      <a:pt x="621" y="37"/>
                    </a:lnTo>
                    <a:lnTo>
                      <a:pt x="623" y="34"/>
                    </a:lnTo>
                    <a:lnTo>
                      <a:pt x="625" y="34"/>
                    </a:lnTo>
                    <a:lnTo>
                      <a:pt x="625" y="30"/>
                    </a:lnTo>
                    <a:lnTo>
                      <a:pt x="625" y="30"/>
                    </a:lnTo>
                    <a:lnTo>
                      <a:pt x="627" y="30"/>
                    </a:lnTo>
                    <a:lnTo>
                      <a:pt x="627" y="30"/>
                    </a:lnTo>
                    <a:lnTo>
                      <a:pt x="627" y="30"/>
                    </a:lnTo>
                    <a:lnTo>
                      <a:pt x="629" y="32"/>
                    </a:lnTo>
                    <a:lnTo>
                      <a:pt x="629" y="34"/>
                    </a:lnTo>
                    <a:lnTo>
                      <a:pt x="629" y="37"/>
                    </a:lnTo>
                    <a:lnTo>
                      <a:pt x="629" y="39"/>
                    </a:lnTo>
                    <a:lnTo>
                      <a:pt x="634" y="45"/>
                    </a:lnTo>
                    <a:lnTo>
                      <a:pt x="636" y="45"/>
                    </a:lnTo>
                    <a:lnTo>
                      <a:pt x="636" y="45"/>
                    </a:lnTo>
                    <a:lnTo>
                      <a:pt x="638" y="45"/>
                    </a:lnTo>
                    <a:lnTo>
                      <a:pt x="638" y="43"/>
                    </a:lnTo>
                    <a:lnTo>
                      <a:pt x="640" y="41"/>
                    </a:lnTo>
                    <a:lnTo>
                      <a:pt x="646" y="32"/>
                    </a:lnTo>
                    <a:lnTo>
                      <a:pt x="646" y="32"/>
                    </a:lnTo>
                    <a:lnTo>
                      <a:pt x="646" y="32"/>
                    </a:lnTo>
                    <a:lnTo>
                      <a:pt x="648" y="30"/>
                    </a:lnTo>
                    <a:lnTo>
                      <a:pt x="653" y="28"/>
                    </a:lnTo>
                    <a:lnTo>
                      <a:pt x="655" y="26"/>
                    </a:lnTo>
                    <a:lnTo>
                      <a:pt x="657" y="26"/>
                    </a:lnTo>
                    <a:lnTo>
                      <a:pt x="657" y="26"/>
                    </a:lnTo>
                    <a:lnTo>
                      <a:pt x="659" y="30"/>
                    </a:lnTo>
                    <a:lnTo>
                      <a:pt x="670" y="41"/>
                    </a:lnTo>
                    <a:lnTo>
                      <a:pt x="672" y="41"/>
                    </a:lnTo>
                    <a:lnTo>
                      <a:pt x="672" y="43"/>
                    </a:lnTo>
                    <a:lnTo>
                      <a:pt x="672" y="45"/>
                    </a:lnTo>
                    <a:lnTo>
                      <a:pt x="672" y="56"/>
                    </a:lnTo>
                    <a:lnTo>
                      <a:pt x="674" y="60"/>
                    </a:lnTo>
                    <a:lnTo>
                      <a:pt x="674" y="60"/>
                    </a:lnTo>
                    <a:lnTo>
                      <a:pt x="674" y="62"/>
                    </a:lnTo>
                    <a:lnTo>
                      <a:pt x="676" y="62"/>
                    </a:lnTo>
                    <a:lnTo>
                      <a:pt x="689" y="75"/>
                    </a:lnTo>
                    <a:lnTo>
                      <a:pt x="691" y="77"/>
                    </a:lnTo>
                    <a:lnTo>
                      <a:pt x="693" y="77"/>
                    </a:lnTo>
                    <a:lnTo>
                      <a:pt x="693" y="79"/>
                    </a:lnTo>
                    <a:lnTo>
                      <a:pt x="693" y="79"/>
                    </a:lnTo>
                    <a:lnTo>
                      <a:pt x="693" y="81"/>
                    </a:lnTo>
                    <a:lnTo>
                      <a:pt x="693" y="81"/>
                    </a:lnTo>
                    <a:lnTo>
                      <a:pt x="693" y="83"/>
                    </a:lnTo>
                    <a:lnTo>
                      <a:pt x="691" y="83"/>
                    </a:lnTo>
                    <a:lnTo>
                      <a:pt x="689" y="88"/>
                    </a:lnTo>
                    <a:lnTo>
                      <a:pt x="687" y="92"/>
                    </a:lnTo>
                    <a:lnTo>
                      <a:pt x="687" y="94"/>
                    </a:lnTo>
                    <a:lnTo>
                      <a:pt x="687" y="94"/>
                    </a:lnTo>
                    <a:lnTo>
                      <a:pt x="687" y="96"/>
                    </a:lnTo>
                    <a:lnTo>
                      <a:pt x="689" y="98"/>
                    </a:lnTo>
                    <a:lnTo>
                      <a:pt x="689" y="100"/>
                    </a:lnTo>
                    <a:lnTo>
                      <a:pt x="689" y="102"/>
                    </a:lnTo>
                    <a:lnTo>
                      <a:pt x="687" y="102"/>
                    </a:lnTo>
                    <a:lnTo>
                      <a:pt x="687" y="105"/>
                    </a:lnTo>
                    <a:lnTo>
                      <a:pt x="683" y="109"/>
                    </a:lnTo>
                    <a:lnTo>
                      <a:pt x="683" y="111"/>
                    </a:lnTo>
                    <a:lnTo>
                      <a:pt x="683" y="113"/>
                    </a:lnTo>
                    <a:lnTo>
                      <a:pt x="685" y="115"/>
                    </a:lnTo>
                    <a:lnTo>
                      <a:pt x="687" y="115"/>
                    </a:lnTo>
                    <a:lnTo>
                      <a:pt x="689" y="115"/>
                    </a:lnTo>
                    <a:lnTo>
                      <a:pt x="691" y="113"/>
                    </a:lnTo>
                    <a:lnTo>
                      <a:pt x="691" y="111"/>
                    </a:lnTo>
                    <a:lnTo>
                      <a:pt x="693" y="109"/>
                    </a:lnTo>
                    <a:lnTo>
                      <a:pt x="693" y="107"/>
                    </a:lnTo>
                    <a:lnTo>
                      <a:pt x="693" y="105"/>
                    </a:lnTo>
                    <a:lnTo>
                      <a:pt x="693" y="105"/>
                    </a:lnTo>
                    <a:lnTo>
                      <a:pt x="695" y="102"/>
                    </a:lnTo>
                    <a:lnTo>
                      <a:pt x="697" y="102"/>
                    </a:lnTo>
                    <a:lnTo>
                      <a:pt x="697" y="102"/>
                    </a:lnTo>
                    <a:lnTo>
                      <a:pt x="697" y="100"/>
                    </a:lnTo>
                    <a:lnTo>
                      <a:pt x="700" y="98"/>
                    </a:lnTo>
                    <a:lnTo>
                      <a:pt x="700" y="96"/>
                    </a:lnTo>
                    <a:lnTo>
                      <a:pt x="702" y="96"/>
                    </a:lnTo>
                    <a:lnTo>
                      <a:pt x="702" y="94"/>
                    </a:lnTo>
                    <a:lnTo>
                      <a:pt x="704" y="94"/>
                    </a:lnTo>
                    <a:lnTo>
                      <a:pt x="706" y="94"/>
                    </a:lnTo>
                    <a:lnTo>
                      <a:pt x="706" y="96"/>
                    </a:lnTo>
                    <a:lnTo>
                      <a:pt x="708" y="96"/>
                    </a:lnTo>
                    <a:lnTo>
                      <a:pt x="708" y="98"/>
                    </a:lnTo>
                    <a:lnTo>
                      <a:pt x="708" y="98"/>
                    </a:lnTo>
                    <a:lnTo>
                      <a:pt x="706" y="100"/>
                    </a:lnTo>
                    <a:lnTo>
                      <a:pt x="706" y="100"/>
                    </a:lnTo>
                    <a:lnTo>
                      <a:pt x="706" y="102"/>
                    </a:lnTo>
                    <a:lnTo>
                      <a:pt x="706" y="102"/>
                    </a:lnTo>
                    <a:lnTo>
                      <a:pt x="706" y="102"/>
                    </a:lnTo>
                    <a:lnTo>
                      <a:pt x="710" y="107"/>
                    </a:lnTo>
                    <a:lnTo>
                      <a:pt x="712" y="107"/>
                    </a:lnTo>
                    <a:lnTo>
                      <a:pt x="712" y="109"/>
                    </a:lnTo>
                    <a:lnTo>
                      <a:pt x="714" y="115"/>
                    </a:lnTo>
                    <a:lnTo>
                      <a:pt x="717" y="119"/>
                    </a:lnTo>
                    <a:lnTo>
                      <a:pt x="717" y="122"/>
                    </a:lnTo>
                    <a:lnTo>
                      <a:pt x="717" y="124"/>
                    </a:lnTo>
                    <a:lnTo>
                      <a:pt x="717" y="126"/>
                    </a:lnTo>
                    <a:lnTo>
                      <a:pt x="717" y="128"/>
                    </a:lnTo>
                    <a:lnTo>
                      <a:pt x="717" y="130"/>
                    </a:lnTo>
                    <a:lnTo>
                      <a:pt x="719" y="141"/>
                    </a:lnTo>
                    <a:lnTo>
                      <a:pt x="719" y="141"/>
                    </a:lnTo>
                    <a:lnTo>
                      <a:pt x="719" y="143"/>
                    </a:lnTo>
                    <a:lnTo>
                      <a:pt x="719" y="143"/>
                    </a:lnTo>
                    <a:lnTo>
                      <a:pt x="721" y="143"/>
                    </a:lnTo>
                    <a:lnTo>
                      <a:pt x="723" y="145"/>
                    </a:lnTo>
                    <a:lnTo>
                      <a:pt x="746" y="141"/>
                    </a:lnTo>
                    <a:lnTo>
                      <a:pt x="751" y="139"/>
                    </a:lnTo>
                    <a:lnTo>
                      <a:pt x="753" y="136"/>
                    </a:lnTo>
                    <a:lnTo>
                      <a:pt x="761" y="124"/>
                    </a:lnTo>
                    <a:lnTo>
                      <a:pt x="761" y="122"/>
                    </a:lnTo>
                    <a:lnTo>
                      <a:pt x="761" y="119"/>
                    </a:lnTo>
                    <a:lnTo>
                      <a:pt x="759" y="117"/>
                    </a:lnTo>
                    <a:lnTo>
                      <a:pt x="759" y="117"/>
                    </a:lnTo>
                    <a:lnTo>
                      <a:pt x="759" y="117"/>
                    </a:lnTo>
                    <a:lnTo>
                      <a:pt x="757" y="115"/>
                    </a:lnTo>
                    <a:lnTo>
                      <a:pt x="757" y="115"/>
                    </a:lnTo>
                    <a:lnTo>
                      <a:pt x="757" y="115"/>
                    </a:lnTo>
                    <a:lnTo>
                      <a:pt x="757" y="115"/>
                    </a:lnTo>
                    <a:lnTo>
                      <a:pt x="757" y="113"/>
                    </a:lnTo>
                    <a:lnTo>
                      <a:pt x="765" y="105"/>
                    </a:lnTo>
                    <a:lnTo>
                      <a:pt x="768" y="107"/>
                    </a:lnTo>
                    <a:lnTo>
                      <a:pt x="768" y="107"/>
                    </a:lnTo>
                    <a:lnTo>
                      <a:pt x="770" y="107"/>
                    </a:lnTo>
                    <a:lnTo>
                      <a:pt x="772" y="109"/>
                    </a:lnTo>
                    <a:lnTo>
                      <a:pt x="772" y="109"/>
                    </a:lnTo>
                    <a:lnTo>
                      <a:pt x="770" y="113"/>
                    </a:lnTo>
                    <a:lnTo>
                      <a:pt x="770" y="113"/>
                    </a:lnTo>
                    <a:lnTo>
                      <a:pt x="770" y="113"/>
                    </a:lnTo>
                    <a:lnTo>
                      <a:pt x="770" y="115"/>
                    </a:lnTo>
                    <a:lnTo>
                      <a:pt x="770" y="115"/>
                    </a:lnTo>
                    <a:lnTo>
                      <a:pt x="772" y="117"/>
                    </a:lnTo>
                    <a:lnTo>
                      <a:pt x="774" y="119"/>
                    </a:lnTo>
                    <a:lnTo>
                      <a:pt x="774" y="119"/>
                    </a:lnTo>
                    <a:lnTo>
                      <a:pt x="776" y="119"/>
                    </a:lnTo>
                    <a:lnTo>
                      <a:pt x="776" y="119"/>
                    </a:lnTo>
                    <a:lnTo>
                      <a:pt x="778" y="119"/>
                    </a:lnTo>
                    <a:lnTo>
                      <a:pt x="778" y="119"/>
                    </a:lnTo>
                    <a:lnTo>
                      <a:pt x="780" y="119"/>
                    </a:lnTo>
                    <a:lnTo>
                      <a:pt x="780" y="119"/>
                    </a:lnTo>
                    <a:lnTo>
                      <a:pt x="782" y="122"/>
                    </a:lnTo>
                    <a:lnTo>
                      <a:pt x="782" y="124"/>
                    </a:lnTo>
                    <a:lnTo>
                      <a:pt x="780" y="126"/>
                    </a:lnTo>
                    <a:lnTo>
                      <a:pt x="780" y="130"/>
                    </a:lnTo>
                    <a:lnTo>
                      <a:pt x="780" y="130"/>
                    </a:lnTo>
                    <a:lnTo>
                      <a:pt x="780" y="132"/>
                    </a:lnTo>
                    <a:lnTo>
                      <a:pt x="785" y="141"/>
                    </a:lnTo>
                    <a:lnTo>
                      <a:pt x="785" y="149"/>
                    </a:lnTo>
                    <a:lnTo>
                      <a:pt x="782" y="151"/>
                    </a:lnTo>
                    <a:lnTo>
                      <a:pt x="782" y="153"/>
                    </a:lnTo>
                    <a:lnTo>
                      <a:pt x="780" y="156"/>
                    </a:lnTo>
                    <a:lnTo>
                      <a:pt x="780" y="156"/>
                    </a:lnTo>
                    <a:lnTo>
                      <a:pt x="782" y="158"/>
                    </a:lnTo>
                    <a:lnTo>
                      <a:pt x="789" y="158"/>
                    </a:lnTo>
                    <a:lnTo>
                      <a:pt x="791" y="160"/>
                    </a:lnTo>
                    <a:lnTo>
                      <a:pt x="791" y="160"/>
                    </a:lnTo>
                    <a:lnTo>
                      <a:pt x="791" y="160"/>
                    </a:lnTo>
                    <a:lnTo>
                      <a:pt x="804" y="183"/>
                    </a:lnTo>
                    <a:lnTo>
                      <a:pt x="804" y="185"/>
                    </a:lnTo>
                    <a:lnTo>
                      <a:pt x="804" y="185"/>
                    </a:lnTo>
                    <a:lnTo>
                      <a:pt x="802" y="185"/>
                    </a:lnTo>
                    <a:lnTo>
                      <a:pt x="799" y="185"/>
                    </a:lnTo>
                    <a:lnTo>
                      <a:pt x="797" y="183"/>
                    </a:lnTo>
                    <a:lnTo>
                      <a:pt x="795" y="185"/>
                    </a:lnTo>
                    <a:lnTo>
                      <a:pt x="793" y="185"/>
                    </a:lnTo>
                    <a:lnTo>
                      <a:pt x="789" y="194"/>
                    </a:lnTo>
                    <a:lnTo>
                      <a:pt x="791" y="202"/>
                    </a:lnTo>
                    <a:lnTo>
                      <a:pt x="789" y="204"/>
                    </a:lnTo>
                    <a:lnTo>
                      <a:pt x="791" y="209"/>
                    </a:lnTo>
                    <a:lnTo>
                      <a:pt x="791" y="211"/>
                    </a:lnTo>
                    <a:lnTo>
                      <a:pt x="795" y="215"/>
                    </a:lnTo>
                    <a:lnTo>
                      <a:pt x="797" y="217"/>
                    </a:lnTo>
                    <a:lnTo>
                      <a:pt x="799" y="217"/>
                    </a:lnTo>
                    <a:lnTo>
                      <a:pt x="802" y="217"/>
                    </a:lnTo>
                    <a:lnTo>
                      <a:pt x="802" y="217"/>
                    </a:lnTo>
                    <a:lnTo>
                      <a:pt x="802" y="217"/>
                    </a:lnTo>
                    <a:lnTo>
                      <a:pt x="804" y="217"/>
                    </a:lnTo>
                    <a:lnTo>
                      <a:pt x="804" y="219"/>
                    </a:lnTo>
                    <a:lnTo>
                      <a:pt x="804" y="221"/>
                    </a:lnTo>
                    <a:lnTo>
                      <a:pt x="802" y="228"/>
                    </a:lnTo>
                    <a:lnTo>
                      <a:pt x="804" y="230"/>
                    </a:lnTo>
                    <a:lnTo>
                      <a:pt x="804" y="232"/>
                    </a:lnTo>
                    <a:lnTo>
                      <a:pt x="808" y="238"/>
                    </a:lnTo>
                    <a:lnTo>
                      <a:pt x="808" y="241"/>
                    </a:lnTo>
                    <a:lnTo>
                      <a:pt x="808" y="243"/>
                    </a:lnTo>
                    <a:lnTo>
                      <a:pt x="808" y="245"/>
                    </a:lnTo>
                    <a:lnTo>
                      <a:pt x="808" y="245"/>
                    </a:lnTo>
                    <a:lnTo>
                      <a:pt x="806" y="245"/>
                    </a:lnTo>
                    <a:lnTo>
                      <a:pt x="802" y="245"/>
                    </a:lnTo>
                    <a:lnTo>
                      <a:pt x="802" y="245"/>
                    </a:lnTo>
                    <a:lnTo>
                      <a:pt x="799" y="243"/>
                    </a:lnTo>
                    <a:lnTo>
                      <a:pt x="799" y="243"/>
                    </a:lnTo>
                    <a:lnTo>
                      <a:pt x="797" y="243"/>
                    </a:lnTo>
                    <a:lnTo>
                      <a:pt x="797" y="245"/>
                    </a:lnTo>
                    <a:lnTo>
                      <a:pt x="797" y="245"/>
                    </a:lnTo>
                    <a:lnTo>
                      <a:pt x="797" y="247"/>
                    </a:lnTo>
                    <a:lnTo>
                      <a:pt x="799" y="249"/>
                    </a:lnTo>
                    <a:lnTo>
                      <a:pt x="804" y="253"/>
                    </a:lnTo>
                    <a:lnTo>
                      <a:pt x="806" y="253"/>
                    </a:lnTo>
                    <a:lnTo>
                      <a:pt x="806" y="255"/>
                    </a:lnTo>
                    <a:lnTo>
                      <a:pt x="806" y="260"/>
                    </a:lnTo>
                    <a:lnTo>
                      <a:pt x="806" y="262"/>
                    </a:lnTo>
                    <a:lnTo>
                      <a:pt x="806" y="264"/>
                    </a:lnTo>
                    <a:lnTo>
                      <a:pt x="808" y="266"/>
                    </a:lnTo>
                    <a:lnTo>
                      <a:pt x="808" y="268"/>
                    </a:lnTo>
                    <a:lnTo>
                      <a:pt x="812" y="270"/>
                    </a:lnTo>
                    <a:lnTo>
                      <a:pt x="812" y="270"/>
                    </a:lnTo>
                    <a:lnTo>
                      <a:pt x="812" y="272"/>
                    </a:lnTo>
                    <a:lnTo>
                      <a:pt x="812" y="275"/>
                    </a:lnTo>
                    <a:lnTo>
                      <a:pt x="812" y="275"/>
                    </a:lnTo>
                    <a:lnTo>
                      <a:pt x="812" y="275"/>
                    </a:lnTo>
                    <a:lnTo>
                      <a:pt x="810" y="277"/>
                    </a:lnTo>
                    <a:lnTo>
                      <a:pt x="810" y="277"/>
                    </a:lnTo>
                    <a:lnTo>
                      <a:pt x="808" y="277"/>
                    </a:lnTo>
                    <a:lnTo>
                      <a:pt x="810" y="277"/>
                    </a:lnTo>
                    <a:lnTo>
                      <a:pt x="810" y="279"/>
                    </a:lnTo>
                    <a:lnTo>
                      <a:pt x="814" y="281"/>
                    </a:lnTo>
                    <a:lnTo>
                      <a:pt x="821" y="285"/>
                    </a:lnTo>
                    <a:lnTo>
                      <a:pt x="821" y="285"/>
                    </a:lnTo>
                    <a:lnTo>
                      <a:pt x="823" y="287"/>
                    </a:lnTo>
                    <a:lnTo>
                      <a:pt x="831" y="296"/>
                    </a:lnTo>
                    <a:lnTo>
                      <a:pt x="836" y="300"/>
                    </a:lnTo>
                    <a:lnTo>
                      <a:pt x="838" y="300"/>
                    </a:lnTo>
                    <a:lnTo>
                      <a:pt x="838" y="300"/>
                    </a:lnTo>
                    <a:lnTo>
                      <a:pt x="842" y="296"/>
                    </a:lnTo>
                    <a:lnTo>
                      <a:pt x="842" y="296"/>
                    </a:lnTo>
                    <a:lnTo>
                      <a:pt x="842" y="296"/>
                    </a:lnTo>
                    <a:lnTo>
                      <a:pt x="844" y="296"/>
                    </a:lnTo>
                    <a:lnTo>
                      <a:pt x="844" y="296"/>
                    </a:lnTo>
                    <a:lnTo>
                      <a:pt x="844" y="296"/>
                    </a:lnTo>
                    <a:lnTo>
                      <a:pt x="850" y="300"/>
                    </a:lnTo>
                    <a:lnTo>
                      <a:pt x="853" y="302"/>
                    </a:lnTo>
                    <a:lnTo>
                      <a:pt x="853" y="304"/>
                    </a:lnTo>
                    <a:lnTo>
                      <a:pt x="853" y="306"/>
                    </a:lnTo>
                    <a:lnTo>
                      <a:pt x="853" y="313"/>
                    </a:lnTo>
                    <a:lnTo>
                      <a:pt x="853" y="315"/>
                    </a:lnTo>
                    <a:lnTo>
                      <a:pt x="853" y="317"/>
                    </a:lnTo>
                    <a:lnTo>
                      <a:pt x="853" y="317"/>
                    </a:lnTo>
                    <a:lnTo>
                      <a:pt x="853" y="317"/>
                    </a:lnTo>
                    <a:lnTo>
                      <a:pt x="853" y="319"/>
                    </a:lnTo>
                    <a:lnTo>
                      <a:pt x="850" y="321"/>
                    </a:lnTo>
                    <a:lnTo>
                      <a:pt x="850" y="321"/>
                    </a:lnTo>
                    <a:lnTo>
                      <a:pt x="850" y="324"/>
                    </a:lnTo>
                    <a:lnTo>
                      <a:pt x="850" y="324"/>
                    </a:lnTo>
                    <a:lnTo>
                      <a:pt x="848" y="324"/>
                    </a:lnTo>
                    <a:lnTo>
                      <a:pt x="848" y="324"/>
                    </a:lnTo>
                    <a:lnTo>
                      <a:pt x="846" y="324"/>
                    </a:lnTo>
                    <a:lnTo>
                      <a:pt x="846" y="324"/>
                    </a:lnTo>
                    <a:lnTo>
                      <a:pt x="844" y="324"/>
                    </a:lnTo>
                    <a:lnTo>
                      <a:pt x="844" y="324"/>
                    </a:lnTo>
                    <a:lnTo>
                      <a:pt x="844" y="326"/>
                    </a:lnTo>
                    <a:lnTo>
                      <a:pt x="844" y="326"/>
                    </a:lnTo>
                    <a:lnTo>
                      <a:pt x="844" y="328"/>
                    </a:lnTo>
                    <a:lnTo>
                      <a:pt x="846" y="328"/>
                    </a:lnTo>
                    <a:lnTo>
                      <a:pt x="850" y="330"/>
                    </a:lnTo>
                    <a:lnTo>
                      <a:pt x="853" y="330"/>
                    </a:lnTo>
                    <a:lnTo>
                      <a:pt x="855" y="330"/>
                    </a:lnTo>
                    <a:lnTo>
                      <a:pt x="855" y="330"/>
                    </a:lnTo>
                    <a:lnTo>
                      <a:pt x="855" y="332"/>
                    </a:lnTo>
                    <a:lnTo>
                      <a:pt x="855" y="334"/>
                    </a:lnTo>
                    <a:lnTo>
                      <a:pt x="855" y="336"/>
                    </a:lnTo>
                    <a:lnTo>
                      <a:pt x="855" y="336"/>
                    </a:lnTo>
                    <a:lnTo>
                      <a:pt x="855" y="336"/>
                    </a:lnTo>
                    <a:lnTo>
                      <a:pt x="857" y="338"/>
                    </a:lnTo>
                    <a:lnTo>
                      <a:pt x="863" y="343"/>
                    </a:lnTo>
                    <a:lnTo>
                      <a:pt x="863" y="345"/>
                    </a:lnTo>
                    <a:lnTo>
                      <a:pt x="863" y="347"/>
                    </a:lnTo>
                    <a:lnTo>
                      <a:pt x="863" y="349"/>
                    </a:lnTo>
                    <a:lnTo>
                      <a:pt x="863" y="349"/>
                    </a:lnTo>
                    <a:lnTo>
                      <a:pt x="863" y="351"/>
                    </a:lnTo>
                    <a:lnTo>
                      <a:pt x="863" y="351"/>
                    </a:lnTo>
                    <a:lnTo>
                      <a:pt x="863" y="351"/>
                    </a:lnTo>
                    <a:lnTo>
                      <a:pt x="865" y="353"/>
                    </a:lnTo>
                    <a:lnTo>
                      <a:pt x="872" y="353"/>
                    </a:lnTo>
                    <a:lnTo>
                      <a:pt x="874" y="353"/>
                    </a:lnTo>
                    <a:lnTo>
                      <a:pt x="876" y="353"/>
                    </a:lnTo>
                    <a:lnTo>
                      <a:pt x="876" y="353"/>
                    </a:lnTo>
                    <a:lnTo>
                      <a:pt x="878" y="353"/>
                    </a:lnTo>
                    <a:lnTo>
                      <a:pt x="884" y="358"/>
                    </a:lnTo>
                    <a:lnTo>
                      <a:pt x="884" y="358"/>
                    </a:lnTo>
                    <a:lnTo>
                      <a:pt x="887" y="358"/>
                    </a:lnTo>
                    <a:lnTo>
                      <a:pt x="891" y="355"/>
                    </a:lnTo>
                    <a:lnTo>
                      <a:pt x="891" y="358"/>
                    </a:lnTo>
                    <a:lnTo>
                      <a:pt x="893" y="360"/>
                    </a:lnTo>
                    <a:lnTo>
                      <a:pt x="895" y="362"/>
                    </a:lnTo>
                    <a:lnTo>
                      <a:pt x="897" y="368"/>
                    </a:lnTo>
                    <a:lnTo>
                      <a:pt x="899" y="370"/>
                    </a:lnTo>
                    <a:lnTo>
                      <a:pt x="914" y="379"/>
                    </a:lnTo>
                    <a:lnTo>
                      <a:pt x="919" y="385"/>
                    </a:lnTo>
                    <a:lnTo>
                      <a:pt x="923" y="389"/>
                    </a:lnTo>
                    <a:lnTo>
                      <a:pt x="923" y="389"/>
                    </a:lnTo>
                    <a:lnTo>
                      <a:pt x="925" y="389"/>
                    </a:lnTo>
                    <a:lnTo>
                      <a:pt x="925" y="392"/>
                    </a:lnTo>
                    <a:lnTo>
                      <a:pt x="925" y="392"/>
                    </a:lnTo>
                    <a:lnTo>
                      <a:pt x="927" y="396"/>
                    </a:lnTo>
                    <a:lnTo>
                      <a:pt x="929" y="398"/>
                    </a:lnTo>
                    <a:lnTo>
                      <a:pt x="931" y="398"/>
                    </a:lnTo>
                    <a:lnTo>
                      <a:pt x="931" y="400"/>
                    </a:lnTo>
                    <a:lnTo>
                      <a:pt x="931" y="400"/>
                    </a:lnTo>
                    <a:lnTo>
                      <a:pt x="933" y="402"/>
                    </a:lnTo>
                    <a:lnTo>
                      <a:pt x="933" y="404"/>
                    </a:lnTo>
                    <a:lnTo>
                      <a:pt x="936" y="409"/>
                    </a:lnTo>
                    <a:lnTo>
                      <a:pt x="938" y="411"/>
                    </a:lnTo>
                    <a:lnTo>
                      <a:pt x="938" y="413"/>
                    </a:lnTo>
                    <a:lnTo>
                      <a:pt x="936" y="415"/>
                    </a:lnTo>
                    <a:lnTo>
                      <a:pt x="933" y="415"/>
                    </a:lnTo>
                    <a:lnTo>
                      <a:pt x="931" y="417"/>
                    </a:lnTo>
                    <a:lnTo>
                      <a:pt x="929" y="417"/>
                    </a:lnTo>
                    <a:lnTo>
                      <a:pt x="929" y="417"/>
                    </a:lnTo>
                    <a:lnTo>
                      <a:pt x="931" y="419"/>
                    </a:lnTo>
                    <a:lnTo>
                      <a:pt x="933" y="421"/>
                    </a:lnTo>
                    <a:lnTo>
                      <a:pt x="933" y="421"/>
                    </a:lnTo>
                    <a:lnTo>
                      <a:pt x="936" y="423"/>
                    </a:lnTo>
                    <a:lnTo>
                      <a:pt x="936" y="428"/>
                    </a:lnTo>
                    <a:lnTo>
                      <a:pt x="936" y="440"/>
                    </a:lnTo>
                    <a:lnTo>
                      <a:pt x="936" y="443"/>
                    </a:lnTo>
                    <a:lnTo>
                      <a:pt x="936" y="443"/>
                    </a:lnTo>
                    <a:lnTo>
                      <a:pt x="936" y="447"/>
                    </a:lnTo>
                    <a:lnTo>
                      <a:pt x="936" y="447"/>
                    </a:lnTo>
                    <a:lnTo>
                      <a:pt x="936" y="447"/>
                    </a:lnTo>
                    <a:lnTo>
                      <a:pt x="936" y="449"/>
                    </a:lnTo>
                    <a:lnTo>
                      <a:pt x="940" y="453"/>
                    </a:lnTo>
                    <a:lnTo>
                      <a:pt x="940" y="453"/>
                    </a:lnTo>
                    <a:lnTo>
                      <a:pt x="940" y="455"/>
                    </a:lnTo>
                    <a:lnTo>
                      <a:pt x="940" y="455"/>
                    </a:lnTo>
                    <a:lnTo>
                      <a:pt x="940" y="457"/>
                    </a:lnTo>
                    <a:lnTo>
                      <a:pt x="940" y="464"/>
                    </a:lnTo>
                    <a:lnTo>
                      <a:pt x="940" y="466"/>
                    </a:lnTo>
                    <a:lnTo>
                      <a:pt x="940" y="466"/>
                    </a:lnTo>
                    <a:lnTo>
                      <a:pt x="938" y="468"/>
                    </a:lnTo>
                    <a:lnTo>
                      <a:pt x="938" y="470"/>
                    </a:lnTo>
                    <a:lnTo>
                      <a:pt x="936" y="470"/>
                    </a:lnTo>
                    <a:lnTo>
                      <a:pt x="936" y="472"/>
                    </a:lnTo>
                    <a:lnTo>
                      <a:pt x="936" y="477"/>
                    </a:lnTo>
                    <a:lnTo>
                      <a:pt x="938" y="483"/>
                    </a:lnTo>
                    <a:lnTo>
                      <a:pt x="938" y="485"/>
                    </a:lnTo>
                    <a:lnTo>
                      <a:pt x="938" y="487"/>
                    </a:lnTo>
                    <a:lnTo>
                      <a:pt x="936" y="487"/>
                    </a:lnTo>
                    <a:lnTo>
                      <a:pt x="936" y="489"/>
                    </a:lnTo>
                    <a:lnTo>
                      <a:pt x="936" y="489"/>
                    </a:lnTo>
                    <a:lnTo>
                      <a:pt x="936" y="491"/>
                    </a:lnTo>
                    <a:lnTo>
                      <a:pt x="936" y="491"/>
                    </a:lnTo>
                    <a:lnTo>
                      <a:pt x="936" y="494"/>
                    </a:lnTo>
                    <a:lnTo>
                      <a:pt x="936" y="496"/>
                    </a:lnTo>
                    <a:lnTo>
                      <a:pt x="938" y="498"/>
                    </a:lnTo>
                    <a:lnTo>
                      <a:pt x="938" y="500"/>
                    </a:lnTo>
                    <a:lnTo>
                      <a:pt x="938" y="500"/>
                    </a:lnTo>
                    <a:lnTo>
                      <a:pt x="940" y="502"/>
                    </a:lnTo>
                    <a:lnTo>
                      <a:pt x="948" y="506"/>
                    </a:lnTo>
                    <a:lnTo>
                      <a:pt x="950" y="504"/>
                    </a:lnTo>
                    <a:lnTo>
                      <a:pt x="950" y="504"/>
                    </a:lnTo>
                    <a:lnTo>
                      <a:pt x="950" y="506"/>
                    </a:lnTo>
                    <a:lnTo>
                      <a:pt x="953" y="508"/>
                    </a:lnTo>
                    <a:lnTo>
                      <a:pt x="955" y="511"/>
                    </a:lnTo>
                    <a:lnTo>
                      <a:pt x="961" y="521"/>
                    </a:lnTo>
                    <a:lnTo>
                      <a:pt x="948" y="538"/>
                    </a:lnTo>
                    <a:lnTo>
                      <a:pt x="944" y="540"/>
                    </a:lnTo>
                    <a:lnTo>
                      <a:pt x="944" y="540"/>
                    </a:lnTo>
                    <a:lnTo>
                      <a:pt x="944" y="540"/>
                    </a:lnTo>
                    <a:lnTo>
                      <a:pt x="942" y="540"/>
                    </a:lnTo>
                    <a:lnTo>
                      <a:pt x="942" y="538"/>
                    </a:lnTo>
                    <a:lnTo>
                      <a:pt x="942" y="538"/>
                    </a:lnTo>
                    <a:lnTo>
                      <a:pt x="942" y="536"/>
                    </a:lnTo>
                    <a:lnTo>
                      <a:pt x="942" y="536"/>
                    </a:lnTo>
                    <a:lnTo>
                      <a:pt x="942" y="534"/>
                    </a:lnTo>
                    <a:lnTo>
                      <a:pt x="944" y="532"/>
                    </a:lnTo>
                    <a:lnTo>
                      <a:pt x="942" y="530"/>
                    </a:lnTo>
                    <a:lnTo>
                      <a:pt x="942" y="528"/>
                    </a:lnTo>
                    <a:lnTo>
                      <a:pt x="942" y="528"/>
                    </a:lnTo>
                    <a:lnTo>
                      <a:pt x="944" y="525"/>
                    </a:lnTo>
                    <a:lnTo>
                      <a:pt x="944" y="525"/>
                    </a:lnTo>
                    <a:lnTo>
                      <a:pt x="944" y="523"/>
                    </a:lnTo>
                    <a:lnTo>
                      <a:pt x="944" y="523"/>
                    </a:lnTo>
                    <a:lnTo>
                      <a:pt x="942" y="521"/>
                    </a:lnTo>
                    <a:lnTo>
                      <a:pt x="942" y="521"/>
                    </a:lnTo>
                    <a:lnTo>
                      <a:pt x="940" y="521"/>
                    </a:lnTo>
                    <a:lnTo>
                      <a:pt x="938" y="523"/>
                    </a:lnTo>
                    <a:lnTo>
                      <a:pt x="925" y="545"/>
                    </a:lnTo>
                    <a:lnTo>
                      <a:pt x="923" y="545"/>
                    </a:lnTo>
                    <a:lnTo>
                      <a:pt x="923" y="545"/>
                    </a:lnTo>
                    <a:lnTo>
                      <a:pt x="923" y="545"/>
                    </a:lnTo>
                    <a:lnTo>
                      <a:pt x="921" y="545"/>
                    </a:lnTo>
                    <a:lnTo>
                      <a:pt x="919" y="540"/>
                    </a:lnTo>
                    <a:lnTo>
                      <a:pt x="914" y="536"/>
                    </a:lnTo>
                    <a:lnTo>
                      <a:pt x="914" y="534"/>
                    </a:lnTo>
                    <a:lnTo>
                      <a:pt x="912" y="534"/>
                    </a:lnTo>
                    <a:lnTo>
                      <a:pt x="906" y="534"/>
                    </a:lnTo>
                    <a:lnTo>
                      <a:pt x="904" y="534"/>
                    </a:lnTo>
                    <a:lnTo>
                      <a:pt x="902" y="534"/>
                    </a:lnTo>
                    <a:lnTo>
                      <a:pt x="899" y="532"/>
                    </a:lnTo>
                    <a:lnTo>
                      <a:pt x="897" y="530"/>
                    </a:lnTo>
                    <a:lnTo>
                      <a:pt x="895" y="528"/>
                    </a:lnTo>
                    <a:lnTo>
                      <a:pt x="893" y="530"/>
                    </a:lnTo>
                    <a:lnTo>
                      <a:pt x="893" y="530"/>
                    </a:lnTo>
                    <a:lnTo>
                      <a:pt x="891" y="536"/>
                    </a:lnTo>
                    <a:lnTo>
                      <a:pt x="889" y="540"/>
                    </a:lnTo>
                    <a:lnTo>
                      <a:pt x="887" y="540"/>
                    </a:lnTo>
                    <a:lnTo>
                      <a:pt x="887" y="540"/>
                    </a:lnTo>
                    <a:lnTo>
                      <a:pt x="887" y="547"/>
                    </a:lnTo>
                    <a:lnTo>
                      <a:pt x="889" y="551"/>
                    </a:lnTo>
                    <a:lnTo>
                      <a:pt x="891" y="553"/>
                    </a:lnTo>
                    <a:lnTo>
                      <a:pt x="891" y="553"/>
                    </a:lnTo>
                    <a:lnTo>
                      <a:pt x="893" y="555"/>
                    </a:lnTo>
                    <a:lnTo>
                      <a:pt x="893" y="555"/>
                    </a:lnTo>
                    <a:lnTo>
                      <a:pt x="895" y="557"/>
                    </a:lnTo>
                    <a:lnTo>
                      <a:pt x="895" y="557"/>
                    </a:lnTo>
                    <a:lnTo>
                      <a:pt x="895" y="559"/>
                    </a:lnTo>
                    <a:lnTo>
                      <a:pt x="897" y="559"/>
                    </a:lnTo>
                    <a:lnTo>
                      <a:pt x="899" y="559"/>
                    </a:lnTo>
                    <a:lnTo>
                      <a:pt x="902" y="562"/>
                    </a:lnTo>
                    <a:lnTo>
                      <a:pt x="904" y="562"/>
                    </a:lnTo>
                    <a:lnTo>
                      <a:pt x="906" y="564"/>
                    </a:lnTo>
                    <a:lnTo>
                      <a:pt x="908" y="566"/>
                    </a:lnTo>
                    <a:lnTo>
                      <a:pt x="910" y="568"/>
                    </a:lnTo>
                    <a:lnTo>
                      <a:pt x="912" y="568"/>
                    </a:lnTo>
                    <a:lnTo>
                      <a:pt x="912" y="568"/>
                    </a:lnTo>
                    <a:lnTo>
                      <a:pt x="912" y="570"/>
                    </a:lnTo>
                    <a:lnTo>
                      <a:pt x="912" y="572"/>
                    </a:lnTo>
                    <a:lnTo>
                      <a:pt x="912" y="574"/>
                    </a:lnTo>
                    <a:lnTo>
                      <a:pt x="910" y="574"/>
                    </a:lnTo>
                    <a:lnTo>
                      <a:pt x="908" y="576"/>
                    </a:lnTo>
                    <a:lnTo>
                      <a:pt x="906" y="576"/>
                    </a:lnTo>
                    <a:lnTo>
                      <a:pt x="906" y="579"/>
                    </a:lnTo>
                    <a:lnTo>
                      <a:pt x="906" y="579"/>
                    </a:lnTo>
                    <a:lnTo>
                      <a:pt x="906" y="581"/>
                    </a:lnTo>
                    <a:lnTo>
                      <a:pt x="908" y="583"/>
                    </a:lnTo>
                    <a:lnTo>
                      <a:pt x="908" y="583"/>
                    </a:lnTo>
                    <a:lnTo>
                      <a:pt x="908" y="585"/>
                    </a:lnTo>
                    <a:lnTo>
                      <a:pt x="910" y="587"/>
                    </a:lnTo>
                    <a:lnTo>
                      <a:pt x="912" y="589"/>
                    </a:lnTo>
                    <a:lnTo>
                      <a:pt x="912" y="591"/>
                    </a:lnTo>
                    <a:lnTo>
                      <a:pt x="912" y="596"/>
                    </a:lnTo>
                    <a:lnTo>
                      <a:pt x="912" y="598"/>
                    </a:lnTo>
                    <a:lnTo>
                      <a:pt x="912" y="600"/>
                    </a:lnTo>
                    <a:lnTo>
                      <a:pt x="910" y="610"/>
                    </a:lnTo>
                    <a:lnTo>
                      <a:pt x="910" y="613"/>
                    </a:lnTo>
                    <a:lnTo>
                      <a:pt x="910" y="613"/>
                    </a:lnTo>
                    <a:lnTo>
                      <a:pt x="912" y="615"/>
                    </a:lnTo>
                    <a:lnTo>
                      <a:pt x="912" y="615"/>
                    </a:lnTo>
                    <a:lnTo>
                      <a:pt x="912" y="615"/>
                    </a:lnTo>
                    <a:lnTo>
                      <a:pt x="914" y="615"/>
                    </a:lnTo>
                    <a:lnTo>
                      <a:pt x="914" y="617"/>
                    </a:lnTo>
                    <a:lnTo>
                      <a:pt x="912" y="617"/>
                    </a:lnTo>
                    <a:lnTo>
                      <a:pt x="899" y="619"/>
                    </a:lnTo>
                    <a:lnTo>
                      <a:pt x="897" y="621"/>
                    </a:lnTo>
                    <a:lnTo>
                      <a:pt x="895" y="621"/>
                    </a:lnTo>
                    <a:lnTo>
                      <a:pt x="895" y="621"/>
                    </a:lnTo>
                    <a:lnTo>
                      <a:pt x="893" y="625"/>
                    </a:lnTo>
                    <a:lnTo>
                      <a:pt x="893" y="625"/>
                    </a:lnTo>
                    <a:lnTo>
                      <a:pt x="893" y="627"/>
                    </a:lnTo>
                    <a:lnTo>
                      <a:pt x="893" y="634"/>
                    </a:lnTo>
                    <a:lnTo>
                      <a:pt x="861" y="657"/>
                    </a:lnTo>
                    <a:lnTo>
                      <a:pt x="861" y="657"/>
                    </a:lnTo>
                    <a:lnTo>
                      <a:pt x="859" y="657"/>
                    </a:lnTo>
                    <a:lnTo>
                      <a:pt x="859" y="657"/>
                    </a:lnTo>
                    <a:lnTo>
                      <a:pt x="859" y="655"/>
                    </a:lnTo>
                    <a:lnTo>
                      <a:pt x="857" y="655"/>
                    </a:lnTo>
                    <a:lnTo>
                      <a:pt x="857" y="655"/>
                    </a:lnTo>
                    <a:lnTo>
                      <a:pt x="857" y="651"/>
                    </a:lnTo>
                    <a:lnTo>
                      <a:pt x="857" y="651"/>
                    </a:lnTo>
                    <a:lnTo>
                      <a:pt x="855" y="649"/>
                    </a:lnTo>
                    <a:lnTo>
                      <a:pt x="855" y="649"/>
                    </a:lnTo>
                    <a:lnTo>
                      <a:pt x="855" y="647"/>
                    </a:lnTo>
                    <a:lnTo>
                      <a:pt x="853" y="647"/>
                    </a:lnTo>
                    <a:lnTo>
                      <a:pt x="853" y="647"/>
                    </a:lnTo>
                    <a:lnTo>
                      <a:pt x="850" y="647"/>
                    </a:lnTo>
                    <a:lnTo>
                      <a:pt x="850" y="647"/>
                    </a:lnTo>
                    <a:lnTo>
                      <a:pt x="846" y="651"/>
                    </a:lnTo>
                    <a:lnTo>
                      <a:pt x="844" y="653"/>
                    </a:lnTo>
                    <a:lnTo>
                      <a:pt x="842" y="655"/>
                    </a:lnTo>
                    <a:lnTo>
                      <a:pt x="838" y="657"/>
                    </a:lnTo>
                    <a:lnTo>
                      <a:pt x="833" y="657"/>
                    </a:lnTo>
                    <a:lnTo>
                      <a:pt x="831" y="659"/>
                    </a:lnTo>
                    <a:lnTo>
                      <a:pt x="829" y="659"/>
                    </a:lnTo>
                    <a:lnTo>
                      <a:pt x="827" y="664"/>
                    </a:lnTo>
                    <a:lnTo>
                      <a:pt x="827" y="666"/>
                    </a:lnTo>
                    <a:lnTo>
                      <a:pt x="825" y="670"/>
                    </a:lnTo>
                    <a:lnTo>
                      <a:pt x="825" y="672"/>
                    </a:lnTo>
                    <a:lnTo>
                      <a:pt x="825" y="674"/>
                    </a:lnTo>
                    <a:lnTo>
                      <a:pt x="827" y="676"/>
                    </a:lnTo>
                    <a:lnTo>
                      <a:pt x="825" y="678"/>
                    </a:lnTo>
                    <a:lnTo>
                      <a:pt x="810" y="708"/>
                    </a:lnTo>
                    <a:lnTo>
                      <a:pt x="812" y="715"/>
                    </a:lnTo>
                    <a:lnTo>
                      <a:pt x="814" y="712"/>
                    </a:lnTo>
                    <a:lnTo>
                      <a:pt x="816" y="712"/>
                    </a:lnTo>
                    <a:lnTo>
                      <a:pt x="816" y="712"/>
                    </a:lnTo>
                    <a:lnTo>
                      <a:pt x="816" y="712"/>
                    </a:lnTo>
                    <a:lnTo>
                      <a:pt x="816" y="712"/>
                    </a:lnTo>
                    <a:lnTo>
                      <a:pt x="816" y="715"/>
                    </a:lnTo>
                    <a:lnTo>
                      <a:pt x="819" y="715"/>
                    </a:lnTo>
                    <a:lnTo>
                      <a:pt x="825" y="727"/>
                    </a:lnTo>
                    <a:lnTo>
                      <a:pt x="831" y="736"/>
                    </a:lnTo>
                    <a:lnTo>
                      <a:pt x="838" y="742"/>
                    </a:lnTo>
                    <a:lnTo>
                      <a:pt x="840" y="744"/>
                    </a:lnTo>
                    <a:lnTo>
                      <a:pt x="846" y="761"/>
                    </a:lnTo>
                    <a:lnTo>
                      <a:pt x="870" y="823"/>
                    </a:lnTo>
                    <a:lnTo>
                      <a:pt x="880" y="842"/>
                    </a:lnTo>
                    <a:lnTo>
                      <a:pt x="882" y="849"/>
                    </a:lnTo>
                    <a:lnTo>
                      <a:pt x="884" y="855"/>
                    </a:lnTo>
                    <a:lnTo>
                      <a:pt x="884" y="868"/>
                    </a:lnTo>
                    <a:lnTo>
                      <a:pt x="884" y="880"/>
                    </a:lnTo>
                    <a:lnTo>
                      <a:pt x="878" y="910"/>
                    </a:lnTo>
                    <a:lnTo>
                      <a:pt x="874" y="912"/>
                    </a:lnTo>
                    <a:lnTo>
                      <a:pt x="874" y="912"/>
                    </a:lnTo>
                    <a:lnTo>
                      <a:pt x="874" y="914"/>
                    </a:lnTo>
                    <a:lnTo>
                      <a:pt x="872" y="917"/>
                    </a:lnTo>
                    <a:lnTo>
                      <a:pt x="874" y="919"/>
                    </a:lnTo>
                    <a:lnTo>
                      <a:pt x="874" y="921"/>
                    </a:lnTo>
                    <a:lnTo>
                      <a:pt x="878" y="927"/>
                    </a:lnTo>
                    <a:lnTo>
                      <a:pt x="878" y="927"/>
                    </a:lnTo>
                    <a:lnTo>
                      <a:pt x="882" y="931"/>
                    </a:lnTo>
                    <a:lnTo>
                      <a:pt x="884" y="934"/>
                    </a:lnTo>
                    <a:lnTo>
                      <a:pt x="884" y="946"/>
                    </a:lnTo>
                    <a:lnTo>
                      <a:pt x="884" y="948"/>
                    </a:lnTo>
                    <a:lnTo>
                      <a:pt x="884" y="953"/>
                    </a:lnTo>
                    <a:lnTo>
                      <a:pt x="884" y="955"/>
                    </a:lnTo>
                    <a:lnTo>
                      <a:pt x="882" y="957"/>
                    </a:lnTo>
                    <a:lnTo>
                      <a:pt x="882" y="963"/>
                    </a:lnTo>
                    <a:lnTo>
                      <a:pt x="882" y="963"/>
                    </a:lnTo>
                    <a:lnTo>
                      <a:pt x="882" y="965"/>
                    </a:lnTo>
                    <a:lnTo>
                      <a:pt x="882" y="965"/>
                    </a:lnTo>
                    <a:lnTo>
                      <a:pt x="882" y="968"/>
                    </a:lnTo>
                    <a:lnTo>
                      <a:pt x="880" y="968"/>
                    </a:lnTo>
                    <a:lnTo>
                      <a:pt x="880" y="970"/>
                    </a:lnTo>
                    <a:lnTo>
                      <a:pt x="880" y="970"/>
                    </a:lnTo>
                    <a:lnTo>
                      <a:pt x="880" y="970"/>
                    </a:lnTo>
                    <a:lnTo>
                      <a:pt x="880" y="972"/>
                    </a:lnTo>
                    <a:lnTo>
                      <a:pt x="882" y="972"/>
                    </a:lnTo>
                    <a:lnTo>
                      <a:pt x="882" y="972"/>
                    </a:lnTo>
                    <a:lnTo>
                      <a:pt x="884" y="972"/>
                    </a:lnTo>
                    <a:lnTo>
                      <a:pt x="884" y="970"/>
                    </a:lnTo>
                    <a:lnTo>
                      <a:pt x="884" y="970"/>
                    </a:lnTo>
                    <a:lnTo>
                      <a:pt x="884" y="970"/>
                    </a:lnTo>
                    <a:lnTo>
                      <a:pt x="887" y="972"/>
                    </a:lnTo>
                    <a:lnTo>
                      <a:pt x="887" y="972"/>
                    </a:lnTo>
                    <a:lnTo>
                      <a:pt x="889" y="974"/>
                    </a:lnTo>
                    <a:lnTo>
                      <a:pt x="891" y="978"/>
                    </a:lnTo>
                    <a:lnTo>
                      <a:pt x="897" y="993"/>
                    </a:lnTo>
                    <a:lnTo>
                      <a:pt x="897" y="995"/>
                    </a:lnTo>
                    <a:lnTo>
                      <a:pt x="895" y="995"/>
                    </a:lnTo>
                    <a:lnTo>
                      <a:pt x="895" y="995"/>
                    </a:lnTo>
                    <a:lnTo>
                      <a:pt x="895" y="995"/>
                    </a:lnTo>
                    <a:lnTo>
                      <a:pt x="895" y="997"/>
                    </a:lnTo>
                    <a:lnTo>
                      <a:pt x="893" y="999"/>
                    </a:lnTo>
                    <a:lnTo>
                      <a:pt x="893" y="999"/>
                    </a:lnTo>
                    <a:lnTo>
                      <a:pt x="893" y="1002"/>
                    </a:lnTo>
                    <a:lnTo>
                      <a:pt x="887" y="1002"/>
                    </a:lnTo>
                    <a:lnTo>
                      <a:pt x="884" y="1002"/>
                    </a:lnTo>
                    <a:lnTo>
                      <a:pt x="884" y="1004"/>
                    </a:lnTo>
                    <a:lnTo>
                      <a:pt x="884" y="1004"/>
                    </a:lnTo>
                    <a:lnTo>
                      <a:pt x="882" y="1008"/>
                    </a:lnTo>
                    <a:lnTo>
                      <a:pt x="882" y="1008"/>
                    </a:lnTo>
                    <a:lnTo>
                      <a:pt x="882" y="1010"/>
                    </a:lnTo>
                    <a:lnTo>
                      <a:pt x="887" y="1012"/>
                    </a:lnTo>
                    <a:lnTo>
                      <a:pt x="889" y="1014"/>
                    </a:lnTo>
                    <a:lnTo>
                      <a:pt x="889" y="1016"/>
                    </a:lnTo>
                    <a:lnTo>
                      <a:pt x="891" y="1019"/>
                    </a:lnTo>
                    <a:lnTo>
                      <a:pt x="891" y="1019"/>
                    </a:lnTo>
                    <a:lnTo>
                      <a:pt x="893" y="1019"/>
                    </a:lnTo>
                    <a:lnTo>
                      <a:pt x="895" y="1019"/>
                    </a:lnTo>
                    <a:lnTo>
                      <a:pt x="897" y="1019"/>
                    </a:lnTo>
                    <a:lnTo>
                      <a:pt x="897" y="1021"/>
                    </a:lnTo>
                    <a:lnTo>
                      <a:pt x="897" y="1021"/>
                    </a:lnTo>
                    <a:lnTo>
                      <a:pt x="897" y="1023"/>
                    </a:lnTo>
                    <a:lnTo>
                      <a:pt x="902" y="1038"/>
                    </a:lnTo>
                    <a:lnTo>
                      <a:pt x="904" y="1048"/>
                    </a:lnTo>
                    <a:lnTo>
                      <a:pt x="906" y="1053"/>
                    </a:lnTo>
                    <a:lnTo>
                      <a:pt x="906" y="1057"/>
                    </a:lnTo>
                    <a:lnTo>
                      <a:pt x="908" y="1057"/>
                    </a:lnTo>
                    <a:lnTo>
                      <a:pt x="908" y="1059"/>
                    </a:lnTo>
                    <a:lnTo>
                      <a:pt x="908" y="1061"/>
                    </a:lnTo>
                    <a:lnTo>
                      <a:pt x="908" y="1063"/>
                    </a:lnTo>
                    <a:lnTo>
                      <a:pt x="908" y="1065"/>
                    </a:lnTo>
                    <a:lnTo>
                      <a:pt x="906" y="1065"/>
                    </a:lnTo>
                    <a:lnTo>
                      <a:pt x="906" y="1067"/>
                    </a:lnTo>
                    <a:lnTo>
                      <a:pt x="902" y="1067"/>
                    </a:lnTo>
                    <a:lnTo>
                      <a:pt x="895" y="1065"/>
                    </a:lnTo>
                    <a:lnTo>
                      <a:pt x="895" y="1065"/>
                    </a:lnTo>
                    <a:lnTo>
                      <a:pt x="893" y="1065"/>
                    </a:lnTo>
                    <a:lnTo>
                      <a:pt x="893" y="1067"/>
                    </a:lnTo>
                    <a:lnTo>
                      <a:pt x="893" y="1070"/>
                    </a:lnTo>
                    <a:lnTo>
                      <a:pt x="893" y="1076"/>
                    </a:lnTo>
                    <a:lnTo>
                      <a:pt x="891" y="1082"/>
                    </a:lnTo>
                    <a:lnTo>
                      <a:pt x="889" y="1078"/>
                    </a:lnTo>
                    <a:lnTo>
                      <a:pt x="887" y="1074"/>
                    </a:lnTo>
                    <a:lnTo>
                      <a:pt x="884" y="1070"/>
                    </a:lnTo>
                    <a:lnTo>
                      <a:pt x="882" y="1067"/>
                    </a:lnTo>
                    <a:lnTo>
                      <a:pt x="880" y="1067"/>
                    </a:lnTo>
                    <a:lnTo>
                      <a:pt x="878" y="1067"/>
                    </a:lnTo>
                    <a:lnTo>
                      <a:pt x="874" y="1067"/>
                    </a:lnTo>
                    <a:lnTo>
                      <a:pt x="865" y="1072"/>
                    </a:lnTo>
                    <a:lnTo>
                      <a:pt x="859" y="1076"/>
                    </a:lnTo>
                    <a:lnTo>
                      <a:pt x="853" y="1080"/>
                    </a:lnTo>
                    <a:lnTo>
                      <a:pt x="848" y="1082"/>
                    </a:lnTo>
                    <a:lnTo>
                      <a:pt x="840" y="1082"/>
                    </a:lnTo>
                    <a:lnTo>
                      <a:pt x="831" y="1082"/>
                    </a:lnTo>
                    <a:lnTo>
                      <a:pt x="819" y="1078"/>
                    </a:lnTo>
                    <a:lnTo>
                      <a:pt x="816" y="1078"/>
                    </a:lnTo>
                    <a:lnTo>
                      <a:pt x="812" y="1080"/>
                    </a:lnTo>
                    <a:lnTo>
                      <a:pt x="806" y="1084"/>
                    </a:lnTo>
                    <a:lnTo>
                      <a:pt x="785" y="1110"/>
                    </a:lnTo>
                    <a:lnTo>
                      <a:pt x="770" y="1121"/>
                    </a:lnTo>
                    <a:lnTo>
                      <a:pt x="759" y="1118"/>
                    </a:lnTo>
                    <a:lnTo>
                      <a:pt x="757" y="1118"/>
                    </a:lnTo>
                    <a:lnTo>
                      <a:pt x="751" y="1121"/>
                    </a:lnTo>
                    <a:lnTo>
                      <a:pt x="751" y="1123"/>
                    </a:lnTo>
                    <a:lnTo>
                      <a:pt x="751" y="1125"/>
                    </a:lnTo>
                    <a:lnTo>
                      <a:pt x="751" y="1125"/>
                    </a:lnTo>
                    <a:lnTo>
                      <a:pt x="748" y="1127"/>
                    </a:lnTo>
                    <a:lnTo>
                      <a:pt x="746" y="1129"/>
                    </a:lnTo>
                    <a:lnTo>
                      <a:pt x="738" y="1131"/>
                    </a:lnTo>
                    <a:lnTo>
                      <a:pt x="736" y="1131"/>
                    </a:lnTo>
                    <a:lnTo>
                      <a:pt x="736" y="1133"/>
                    </a:ln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 w="3175" cap="rnd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7" name="Freeform 17"/>
              <p:cNvSpPr>
                <a:spLocks/>
              </p:cNvSpPr>
              <p:nvPr/>
            </p:nvSpPr>
            <p:spPr bwMode="auto">
              <a:xfrm>
                <a:off x="1783557" y="2264569"/>
                <a:ext cx="876300" cy="1412081"/>
              </a:xfrm>
              <a:custGeom>
                <a:avLst/>
                <a:gdLst>
                  <a:gd name="T0" fmla="*/ 644 w 736"/>
                  <a:gd name="T1" fmla="*/ 623 h 1186"/>
                  <a:gd name="T2" fmla="*/ 612 w 736"/>
                  <a:gd name="T3" fmla="*/ 720 h 1186"/>
                  <a:gd name="T4" fmla="*/ 568 w 736"/>
                  <a:gd name="T5" fmla="*/ 729 h 1186"/>
                  <a:gd name="T6" fmla="*/ 568 w 736"/>
                  <a:gd name="T7" fmla="*/ 776 h 1186"/>
                  <a:gd name="T8" fmla="*/ 483 w 736"/>
                  <a:gd name="T9" fmla="*/ 786 h 1186"/>
                  <a:gd name="T10" fmla="*/ 440 w 736"/>
                  <a:gd name="T11" fmla="*/ 801 h 1186"/>
                  <a:gd name="T12" fmla="*/ 400 w 736"/>
                  <a:gd name="T13" fmla="*/ 844 h 1186"/>
                  <a:gd name="T14" fmla="*/ 440 w 736"/>
                  <a:gd name="T15" fmla="*/ 950 h 1186"/>
                  <a:gd name="T16" fmla="*/ 459 w 736"/>
                  <a:gd name="T17" fmla="*/ 971 h 1186"/>
                  <a:gd name="T18" fmla="*/ 472 w 736"/>
                  <a:gd name="T19" fmla="*/ 1016 h 1186"/>
                  <a:gd name="T20" fmla="*/ 457 w 736"/>
                  <a:gd name="T21" fmla="*/ 1067 h 1186"/>
                  <a:gd name="T22" fmla="*/ 478 w 736"/>
                  <a:gd name="T23" fmla="*/ 1118 h 1186"/>
                  <a:gd name="T24" fmla="*/ 417 w 736"/>
                  <a:gd name="T25" fmla="*/ 1139 h 1186"/>
                  <a:gd name="T26" fmla="*/ 398 w 736"/>
                  <a:gd name="T27" fmla="*/ 1186 h 1186"/>
                  <a:gd name="T28" fmla="*/ 385 w 736"/>
                  <a:gd name="T29" fmla="*/ 1150 h 1186"/>
                  <a:gd name="T30" fmla="*/ 378 w 736"/>
                  <a:gd name="T31" fmla="*/ 1129 h 1186"/>
                  <a:gd name="T32" fmla="*/ 325 w 736"/>
                  <a:gd name="T33" fmla="*/ 1080 h 1186"/>
                  <a:gd name="T34" fmla="*/ 268 w 736"/>
                  <a:gd name="T35" fmla="*/ 1107 h 1186"/>
                  <a:gd name="T36" fmla="*/ 217 w 736"/>
                  <a:gd name="T37" fmla="*/ 982 h 1186"/>
                  <a:gd name="T38" fmla="*/ 11 w 736"/>
                  <a:gd name="T39" fmla="*/ 871 h 1186"/>
                  <a:gd name="T40" fmla="*/ 47 w 736"/>
                  <a:gd name="T41" fmla="*/ 848 h 1186"/>
                  <a:gd name="T42" fmla="*/ 64 w 736"/>
                  <a:gd name="T43" fmla="*/ 786 h 1186"/>
                  <a:gd name="T44" fmla="*/ 102 w 736"/>
                  <a:gd name="T45" fmla="*/ 759 h 1186"/>
                  <a:gd name="T46" fmla="*/ 51 w 736"/>
                  <a:gd name="T47" fmla="*/ 686 h 1186"/>
                  <a:gd name="T48" fmla="*/ 62 w 736"/>
                  <a:gd name="T49" fmla="*/ 623 h 1186"/>
                  <a:gd name="T50" fmla="*/ 89 w 736"/>
                  <a:gd name="T51" fmla="*/ 580 h 1186"/>
                  <a:gd name="T52" fmla="*/ 83 w 736"/>
                  <a:gd name="T53" fmla="*/ 506 h 1186"/>
                  <a:gd name="T54" fmla="*/ 117 w 736"/>
                  <a:gd name="T55" fmla="*/ 448 h 1186"/>
                  <a:gd name="T56" fmla="*/ 176 w 736"/>
                  <a:gd name="T57" fmla="*/ 416 h 1186"/>
                  <a:gd name="T58" fmla="*/ 196 w 736"/>
                  <a:gd name="T59" fmla="*/ 355 h 1186"/>
                  <a:gd name="T60" fmla="*/ 240 w 736"/>
                  <a:gd name="T61" fmla="*/ 300 h 1186"/>
                  <a:gd name="T62" fmla="*/ 240 w 736"/>
                  <a:gd name="T63" fmla="*/ 234 h 1186"/>
                  <a:gd name="T64" fmla="*/ 208 w 736"/>
                  <a:gd name="T65" fmla="*/ 244 h 1186"/>
                  <a:gd name="T66" fmla="*/ 202 w 736"/>
                  <a:gd name="T67" fmla="*/ 206 h 1186"/>
                  <a:gd name="T68" fmla="*/ 268 w 736"/>
                  <a:gd name="T69" fmla="*/ 166 h 1186"/>
                  <a:gd name="T70" fmla="*/ 289 w 736"/>
                  <a:gd name="T71" fmla="*/ 127 h 1186"/>
                  <a:gd name="T72" fmla="*/ 342 w 736"/>
                  <a:gd name="T73" fmla="*/ 104 h 1186"/>
                  <a:gd name="T74" fmla="*/ 385 w 736"/>
                  <a:gd name="T75" fmla="*/ 102 h 1186"/>
                  <a:gd name="T76" fmla="*/ 421 w 736"/>
                  <a:gd name="T77" fmla="*/ 47 h 1186"/>
                  <a:gd name="T78" fmla="*/ 461 w 736"/>
                  <a:gd name="T79" fmla="*/ 4 h 1186"/>
                  <a:gd name="T80" fmla="*/ 500 w 736"/>
                  <a:gd name="T81" fmla="*/ 11 h 1186"/>
                  <a:gd name="T82" fmla="*/ 512 w 736"/>
                  <a:gd name="T83" fmla="*/ 42 h 1186"/>
                  <a:gd name="T84" fmla="*/ 521 w 736"/>
                  <a:gd name="T85" fmla="*/ 89 h 1186"/>
                  <a:gd name="T86" fmla="*/ 502 w 736"/>
                  <a:gd name="T87" fmla="*/ 136 h 1186"/>
                  <a:gd name="T88" fmla="*/ 572 w 736"/>
                  <a:gd name="T89" fmla="*/ 168 h 1186"/>
                  <a:gd name="T90" fmla="*/ 568 w 736"/>
                  <a:gd name="T91" fmla="*/ 157 h 1186"/>
                  <a:gd name="T92" fmla="*/ 589 w 736"/>
                  <a:gd name="T93" fmla="*/ 121 h 1186"/>
                  <a:gd name="T94" fmla="*/ 606 w 736"/>
                  <a:gd name="T95" fmla="*/ 106 h 1186"/>
                  <a:gd name="T96" fmla="*/ 629 w 736"/>
                  <a:gd name="T97" fmla="*/ 159 h 1186"/>
                  <a:gd name="T98" fmla="*/ 676 w 736"/>
                  <a:gd name="T99" fmla="*/ 195 h 1186"/>
                  <a:gd name="T100" fmla="*/ 731 w 736"/>
                  <a:gd name="T101" fmla="*/ 215 h 1186"/>
                  <a:gd name="T102" fmla="*/ 699 w 736"/>
                  <a:gd name="T103" fmla="*/ 240 h 1186"/>
                  <a:gd name="T104" fmla="*/ 717 w 736"/>
                  <a:gd name="T105" fmla="*/ 283 h 1186"/>
                  <a:gd name="T106" fmla="*/ 708 w 736"/>
                  <a:gd name="T107" fmla="*/ 310 h 1186"/>
                  <a:gd name="T108" fmla="*/ 665 w 736"/>
                  <a:gd name="T109" fmla="*/ 348 h 1186"/>
                  <a:gd name="T110" fmla="*/ 670 w 736"/>
                  <a:gd name="T111" fmla="*/ 361 h 1186"/>
                  <a:gd name="T112" fmla="*/ 689 w 736"/>
                  <a:gd name="T113" fmla="*/ 402 h 1186"/>
                  <a:gd name="T114" fmla="*/ 665 w 736"/>
                  <a:gd name="T115" fmla="*/ 434 h 1186"/>
                  <a:gd name="T116" fmla="*/ 655 w 736"/>
                  <a:gd name="T117" fmla="*/ 491 h 1186"/>
                  <a:gd name="T118" fmla="*/ 678 w 736"/>
                  <a:gd name="T119" fmla="*/ 497 h 1186"/>
                  <a:gd name="T120" fmla="*/ 719 w 736"/>
                  <a:gd name="T121" fmla="*/ 508 h 1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736" h="1186">
                    <a:moveTo>
                      <a:pt x="717" y="561"/>
                    </a:moveTo>
                    <a:lnTo>
                      <a:pt x="717" y="561"/>
                    </a:lnTo>
                    <a:lnTo>
                      <a:pt x="719" y="563"/>
                    </a:lnTo>
                    <a:lnTo>
                      <a:pt x="721" y="563"/>
                    </a:lnTo>
                    <a:lnTo>
                      <a:pt x="721" y="567"/>
                    </a:lnTo>
                    <a:lnTo>
                      <a:pt x="719" y="570"/>
                    </a:lnTo>
                    <a:lnTo>
                      <a:pt x="719" y="572"/>
                    </a:lnTo>
                    <a:lnTo>
                      <a:pt x="719" y="572"/>
                    </a:lnTo>
                    <a:lnTo>
                      <a:pt x="714" y="584"/>
                    </a:lnTo>
                    <a:lnTo>
                      <a:pt x="710" y="593"/>
                    </a:lnTo>
                    <a:lnTo>
                      <a:pt x="708" y="599"/>
                    </a:lnTo>
                    <a:lnTo>
                      <a:pt x="702" y="606"/>
                    </a:lnTo>
                    <a:lnTo>
                      <a:pt x="682" y="621"/>
                    </a:lnTo>
                    <a:lnTo>
                      <a:pt x="665" y="631"/>
                    </a:lnTo>
                    <a:lnTo>
                      <a:pt x="661" y="631"/>
                    </a:lnTo>
                    <a:lnTo>
                      <a:pt x="659" y="631"/>
                    </a:lnTo>
                    <a:lnTo>
                      <a:pt x="657" y="631"/>
                    </a:lnTo>
                    <a:lnTo>
                      <a:pt x="655" y="631"/>
                    </a:lnTo>
                    <a:lnTo>
                      <a:pt x="653" y="629"/>
                    </a:lnTo>
                    <a:lnTo>
                      <a:pt x="651" y="627"/>
                    </a:lnTo>
                    <a:lnTo>
                      <a:pt x="646" y="623"/>
                    </a:lnTo>
                    <a:lnTo>
                      <a:pt x="646" y="623"/>
                    </a:lnTo>
                    <a:lnTo>
                      <a:pt x="644" y="623"/>
                    </a:lnTo>
                    <a:lnTo>
                      <a:pt x="644" y="623"/>
                    </a:lnTo>
                    <a:lnTo>
                      <a:pt x="642" y="623"/>
                    </a:lnTo>
                    <a:lnTo>
                      <a:pt x="640" y="625"/>
                    </a:lnTo>
                    <a:lnTo>
                      <a:pt x="638" y="627"/>
                    </a:lnTo>
                    <a:lnTo>
                      <a:pt x="636" y="633"/>
                    </a:lnTo>
                    <a:lnTo>
                      <a:pt x="631" y="661"/>
                    </a:lnTo>
                    <a:lnTo>
                      <a:pt x="634" y="669"/>
                    </a:lnTo>
                    <a:lnTo>
                      <a:pt x="634" y="672"/>
                    </a:lnTo>
                    <a:lnTo>
                      <a:pt x="634" y="674"/>
                    </a:lnTo>
                    <a:lnTo>
                      <a:pt x="636" y="678"/>
                    </a:lnTo>
                    <a:lnTo>
                      <a:pt x="636" y="682"/>
                    </a:lnTo>
                    <a:lnTo>
                      <a:pt x="634" y="684"/>
                    </a:lnTo>
                    <a:lnTo>
                      <a:pt x="631" y="689"/>
                    </a:lnTo>
                    <a:lnTo>
                      <a:pt x="627" y="693"/>
                    </a:lnTo>
                    <a:lnTo>
                      <a:pt x="623" y="695"/>
                    </a:lnTo>
                    <a:lnTo>
                      <a:pt x="619" y="697"/>
                    </a:lnTo>
                    <a:lnTo>
                      <a:pt x="614" y="699"/>
                    </a:lnTo>
                    <a:lnTo>
                      <a:pt x="612" y="701"/>
                    </a:lnTo>
                    <a:lnTo>
                      <a:pt x="610" y="706"/>
                    </a:lnTo>
                    <a:lnTo>
                      <a:pt x="610" y="712"/>
                    </a:lnTo>
                    <a:lnTo>
                      <a:pt x="610" y="716"/>
                    </a:lnTo>
                    <a:lnTo>
                      <a:pt x="610" y="718"/>
                    </a:lnTo>
                    <a:lnTo>
                      <a:pt x="612" y="720"/>
                    </a:lnTo>
                    <a:lnTo>
                      <a:pt x="612" y="723"/>
                    </a:lnTo>
                    <a:lnTo>
                      <a:pt x="612" y="723"/>
                    </a:lnTo>
                    <a:lnTo>
                      <a:pt x="602" y="727"/>
                    </a:lnTo>
                    <a:lnTo>
                      <a:pt x="595" y="731"/>
                    </a:lnTo>
                    <a:lnTo>
                      <a:pt x="591" y="731"/>
                    </a:lnTo>
                    <a:lnTo>
                      <a:pt x="589" y="731"/>
                    </a:lnTo>
                    <a:lnTo>
                      <a:pt x="589" y="731"/>
                    </a:lnTo>
                    <a:lnTo>
                      <a:pt x="587" y="729"/>
                    </a:lnTo>
                    <a:lnTo>
                      <a:pt x="587" y="729"/>
                    </a:lnTo>
                    <a:lnTo>
                      <a:pt x="587" y="729"/>
                    </a:lnTo>
                    <a:lnTo>
                      <a:pt x="585" y="729"/>
                    </a:lnTo>
                    <a:lnTo>
                      <a:pt x="585" y="729"/>
                    </a:lnTo>
                    <a:lnTo>
                      <a:pt x="578" y="731"/>
                    </a:lnTo>
                    <a:lnTo>
                      <a:pt x="578" y="731"/>
                    </a:lnTo>
                    <a:lnTo>
                      <a:pt x="576" y="731"/>
                    </a:lnTo>
                    <a:lnTo>
                      <a:pt x="576" y="731"/>
                    </a:lnTo>
                    <a:lnTo>
                      <a:pt x="574" y="729"/>
                    </a:lnTo>
                    <a:lnTo>
                      <a:pt x="574" y="727"/>
                    </a:lnTo>
                    <a:lnTo>
                      <a:pt x="572" y="727"/>
                    </a:lnTo>
                    <a:lnTo>
                      <a:pt x="572" y="727"/>
                    </a:lnTo>
                    <a:lnTo>
                      <a:pt x="572" y="727"/>
                    </a:lnTo>
                    <a:lnTo>
                      <a:pt x="568" y="729"/>
                    </a:lnTo>
                    <a:lnTo>
                      <a:pt x="568" y="729"/>
                    </a:lnTo>
                    <a:lnTo>
                      <a:pt x="566" y="729"/>
                    </a:lnTo>
                    <a:lnTo>
                      <a:pt x="561" y="729"/>
                    </a:lnTo>
                    <a:lnTo>
                      <a:pt x="561" y="729"/>
                    </a:lnTo>
                    <a:lnTo>
                      <a:pt x="561" y="729"/>
                    </a:lnTo>
                    <a:lnTo>
                      <a:pt x="561" y="733"/>
                    </a:lnTo>
                    <a:lnTo>
                      <a:pt x="563" y="744"/>
                    </a:lnTo>
                    <a:lnTo>
                      <a:pt x="563" y="746"/>
                    </a:lnTo>
                    <a:lnTo>
                      <a:pt x="561" y="752"/>
                    </a:lnTo>
                    <a:lnTo>
                      <a:pt x="561" y="754"/>
                    </a:lnTo>
                    <a:lnTo>
                      <a:pt x="561" y="757"/>
                    </a:lnTo>
                    <a:lnTo>
                      <a:pt x="561" y="759"/>
                    </a:lnTo>
                    <a:lnTo>
                      <a:pt x="561" y="759"/>
                    </a:lnTo>
                    <a:lnTo>
                      <a:pt x="563" y="759"/>
                    </a:lnTo>
                    <a:lnTo>
                      <a:pt x="563" y="761"/>
                    </a:lnTo>
                    <a:lnTo>
                      <a:pt x="563" y="761"/>
                    </a:lnTo>
                    <a:lnTo>
                      <a:pt x="570" y="761"/>
                    </a:lnTo>
                    <a:lnTo>
                      <a:pt x="572" y="761"/>
                    </a:lnTo>
                    <a:lnTo>
                      <a:pt x="572" y="761"/>
                    </a:lnTo>
                    <a:lnTo>
                      <a:pt x="572" y="763"/>
                    </a:lnTo>
                    <a:lnTo>
                      <a:pt x="572" y="763"/>
                    </a:lnTo>
                    <a:lnTo>
                      <a:pt x="572" y="765"/>
                    </a:lnTo>
                    <a:lnTo>
                      <a:pt x="570" y="774"/>
                    </a:lnTo>
                    <a:lnTo>
                      <a:pt x="568" y="776"/>
                    </a:lnTo>
                    <a:lnTo>
                      <a:pt x="568" y="778"/>
                    </a:lnTo>
                    <a:lnTo>
                      <a:pt x="570" y="780"/>
                    </a:lnTo>
                    <a:lnTo>
                      <a:pt x="572" y="791"/>
                    </a:lnTo>
                    <a:lnTo>
                      <a:pt x="572" y="791"/>
                    </a:lnTo>
                    <a:lnTo>
                      <a:pt x="570" y="795"/>
                    </a:lnTo>
                    <a:lnTo>
                      <a:pt x="551" y="805"/>
                    </a:lnTo>
                    <a:lnTo>
                      <a:pt x="544" y="805"/>
                    </a:lnTo>
                    <a:lnTo>
                      <a:pt x="538" y="805"/>
                    </a:lnTo>
                    <a:lnTo>
                      <a:pt x="534" y="803"/>
                    </a:lnTo>
                    <a:lnTo>
                      <a:pt x="532" y="801"/>
                    </a:lnTo>
                    <a:lnTo>
                      <a:pt x="532" y="799"/>
                    </a:lnTo>
                    <a:lnTo>
                      <a:pt x="529" y="795"/>
                    </a:lnTo>
                    <a:lnTo>
                      <a:pt x="529" y="795"/>
                    </a:lnTo>
                    <a:lnTo>
                      <a:pt x="527" y="793"/>
                    </a:lnTo>
                    <a:lnTo>
                      <a:pt x="525" y="791"/>
                    </a:lnTo>
                    <a:lnTo>
                      <a:pt x="523" y="791"/>
                    </a:lnTo>
                    <a:lnTo>
                      <a:pt x="508" y="784"/>
                    </a:lnTo>
                    <a:lnTo>
                      <a:pt x="506" y="784"/>
                    </a:lnTo>
                    <a:lnTo>
                      <a:pt x="502" y="786"/>
                    </a:lnTo>
                    <a:lnTo>
                      <a:pt x="502" y="786"/>
                    </a:lnTo>
                    <a:lnTo>
                      <a:pt x="500" y="784"/>
                    </a:lnTo>
                    <a:lnTo>
                      <a:pt x="498" y="784"/>
                    </a:lnTo>
                    <a:lnTo>
                      <a:pt x="483" y="786"/>
                    </a:lnTo>
                    <a:lnTo>
                      <a:pt x="478" y="786"/>
                    </a:lnTo>
                    <a:lnTo>
                      <a:pt x="476" y="786"/>
                    </a:lnTo>
                    <a:lnTo>
                      <a:pt x="476" y="786"/>
                    </a:lnTo>
                    <a:lnTo>
                      <a:pt x="466" y="791"/>
                    </a:lnTo>
                    <a:lnTo>
                      <a:pt x="463" y="791"/>
                    </a:lnTo>
                    <a:lnTo>
                      <a:pt x="463" y="793"/>
                    </a:lnTo>
                    <a:lnTo>
                      <a:pt x="463" y="795"/>
                    </a:lnTo>
                    <a:lnTo>
                      <a:pt x="463" y="797"/>
                    </a:lnTo>
                    <a:lnTo>
                      <a:pt x="463" y="799"/>
                    </a:lnTo>
                    <a:lnTo>
                      <a:pt x="463" y="801"/>
                    </a:lnTo>
                    <a:lnTo>
                      <a:pt x="459" y="808"/>
                    </a:lnTo>
                    <a:lnTo>
                      <a:pt x="455" y="812"/>
                    </a:lnTo>
                    <a:lnTo>
                      <a:pt x="453" y="814"/>
                    </a:lnTo>
                    <a:lnTo>
                      <a:pt x="451" y="814"/>
                    </a:lnTo>
                    <a:lnTo>
                      <a:pt x="451" y="812"/>
                    </a:lnTo>
                    <a:lnTo>
                      <a:pt x="451" y="812"/>
                    </a:lnTo>
                    <a:lnTo>
                      <a:pt x="453" y="808"/>
                    </a:lnTo>
                    <a:lnTo>
                      <a:pt x="453" y="808"/>
                    </a:lnTo>
                    <a:lnTo>
                      <a:pt x="453" y="805"/>
                    </a:lnTo>
                    <a:lnTo>
                      <a:pt x="453" y="805"/>
                    </a:lnTo>
                    <a:lnTo>
                      <a:pt x="446" y="805"/>
                    </a:lnTo>
                    <a:lnTo>
                      <a:pt x="446" y="803"/>
                    </a:lnTo>
                    <a:lnTo>
                      <a:pt x="440" y="801"/>
                    </a:lnTo>
                    <a:lnTo>
                      <a:pt x="440" y="801"/>
                    </a:lnTo>
                    <a:lnTo>
                      <a:pt x="438" y="799"/>
                    </a:lnTo>
                    <a:lnTo>
                      <a:pt x="438" y="799"/>
                    </a:lnTo>
                    <a:lnTo>
                      <a:pt x="436" y="801"/>
                    </a:lnTo>
                    <a:lnTo>
                      <a:pt x="421" y="810"/>
                    </a:lnTo>
                    <a:lnTo>
                      <a:pt x="410" y="814"/>
                    </a:lnTo>
                    <a:lnTo>
                      <a:pt x="408" y="814"/>
                    </a:lnTo>
                    <a:lnTo>
                      <a:pt x="408" y="816"/>
                    </a:lnTo>
                    <a:lnTo>
                      <a:pt x="406" y="818"/>
                    </a:lnTo>
                    <a:lnTo>
                      <a:pt x="406" y="818"/>
                    </a:lnTo>
                    <a:lnTo>
                      <a:pt x="406" y="820"/>
                    </a:lnTo>
                    <a:lnTo>
                      <a:pt x="406" y="822"/>
                    </a:lnTo>
                    <a:lnTo>
                      <a:pt x="406" y="831"/>
                    </a:lnTo>
                    <a:lnTo>
                      <a:pt x="406" y="833"/>
                    </a:lnTo>
                    <a:lnTo>
                      <a:pt x="406" y="835"/>
                    </a:lnTo>
                    <a:lnTo>
                      <a:pt x="406" y="835"/>
                    </a:lnTo>
                    <a:lnTo>
                      <a:pt x="404" y="837"/>
                    </a:lnTo>
                    <a:lnTo>
                      <a:pt x="404" y="837"/>
                    </a:lnTo>
                    <a:lnTo>
                      <a:pt x="402" y="837"/>
                    </a:lnTo>
                    <a:lnTo>
                      <a:pt x="402" y="837"/>
                    </a:lnTo>
                    <a:lnTo>
                      <a:pt x="398" y="842"/>
                    </a:lnTo>
                    <a:lnTo>
                      <a:pt x="398" y="844"/>
                    </a:lnTo>
                    <a:lnTo>
                      <a:pt x="400" y="844"/>
                    </a:lnTo>
                    <a:lnTo>
                      <a:pt x="404" y="846"/>
                    </a:lnTo>
                    <a:lnTo>
                      <a:pt x="406" y="846"/>
                    </a:lnTo>
                    <a:lnTo>
                      <a:pt x="406" y="844"/>
                    </a:lnTo>
                    <a:lnTo>
                      <a:pt x="410" y="844"/>
                    </a:lnTo>
                    <a:lnTo>
                      <a:pt x="412" y="844"/>
                    </a:lnTo>
                    <a:lnTo>
                      <a:pt x="415" y="846"/>
                    </a:lnTo>
                    <a:lnTo>
                      <a:pt x="415" y="846"/>
                    </a:lnTo>
                    <a:lnTo>
                      <a:pt x="419" y="857"/>
                    </a:lnTo>
                    <a:lnTo>
                      <a:pt x="421" y="861"/>
                    </a:lnTo>
                    <a:lnTo>
                      <a:pt x="423" y="867"/>
                    </a:lnTo>
                    <a:lnTo>
                      <a:pt x="423" y="867"/>
                    </a:lnTo>
                    <a:lnTo>
                      <a:pt x="425" y="871"/>
                    </a:lnTo>
                    <a:lnTo>
                      <a:pt x="427" y="876"/>
                    </a:lnTo>
                    <a:lnTo>
                      <a:pt x="427" y="876"/>
                    </a:lnTo>
                    <a:lnTo>
                      <a:pt x="427" y="878"/>
                    </a:lnTo>
                    <a:lnTo>
                      <a:pt x="427" y="878"/>
                    </a:lnTo>
                    <a:lnTo>
                      <a:pt x="419" y="876"/>
                    </a:lnTo>
                    <a:lnTo>
                      <a:pt x="423" y="914"/>
                    </a:lnTo>
                    <a:lnTo>
                      <a:pt x="423" y="916"/>
                    </a:lnTo>
                    <a:lnTo>
                      <a:pt x="429" y="929"/>
                    </a:lnTo>
                    <a:lnTo>
                      <a:pt x="434" y="935"/>
                    </a:lnTo>
                    <a:lnTo>
                      <a:pt x="440" y="950"/>
                    </a:lnTo>
                    <a:lnTo>
                      <a:pt x="440" y="950"/>
                    </a:lnTo>
                    <a:lnTo>
                      <a:pt x="442" y="952"/>
                    </a:lnTo>
                    <a:lnTo>
                      <a:pt x="442" y="954"/>
                    </a:lnTo>
                    <a:lnTo>
                      <a:pt x="442" y="954"/>
                    </a:lnTo>
                    <a:lnTo>
                      <a:pt x="444" y="954"/>
                    </a:lnTo>
                    <a:lnTo>
                      <a:pt x="444" y="954"/>
                    </a:lnTo>
                    <a:lnTo>
                      <a:pt x="444" y="952"/>
                    </a:lnTo>
                    <a:lnTo>
                      <a:pt x="444" y="952"/>
                    </a:lnTo>
                    <a:lnTo>
                      <a:pt x="446" y="948"/>
                    </a:lnTo>
                    <a:lnTo>
                      <a:pt x="446" y="946"/>
                    </a:lnTo>
                    <a:lnTo>
                      <a:pt x="449" y="946"/>
                    </a:lnTo>
                    <a:lnTo>
                      <a:pt x="449" y="946"/>
                    </a:lnTo>
                    <a:lnTo>
                      <a:pt x="449" y="946"/>
                    </a:lnTo>
                    <a:lnTo>
                      <a:pt x="449" y="948"/>
                    </a:lnTo>
                    <a:lnTo>
                      <a:pt x="449" y="948"/>
                    </a:lnTo>
                    <a:lnTo>
                      <a:pt x="451" y="950"/>
                    </a:lnTo>
                    <a:lnTo>
                      <a:pt x="449" y="954"/>
                    </a:lnTo>
                    <a:lnTo>
                      <a:pt x="451" y="959"/>
                    </a:lnTo>
                    <a:lnTo>
                      <a:pt x="451" y="961"/>
                    </a:lnTo>
                    <a:lnTo>
                      <a:pt x="453" y="965"/>
                    </a:lnTo>
                    <a:lnTo>
                      <a:pt x="455" y="969"/>
                    </a:lnTo>
                    <a:lnTo>
                      <a:pt x="455" y="969"/>
                    </a:lnTo>
                    <a:lnTo>
                      <a:pt x="457" y="971"/>
                    </a:lnTo>
                    <a:lnTo>
                      <a:pt x="459" y="971"/>
                    </a:lnTo>
                    <a:lnTo>
                      <a:pt x="461" y="971"/>
                    </a:lnTo>
                    <a:lnTo>
                      <a:pt x="461" y="969"/>
                    </a:lnTo>
                    <a:lnTo>
                      <a:pt x="463" y="969"/>
                    </a:lnTo>
                    <a:lnTo>
                      <a:pt x="466" y="969"/>
                    </a:lnTo>
                    <a:lnTo>
                      <a:pt x="466" y="969"/>
                    </a:lnTo>
                    <a:lnTo>
                      <a:pt x="468" y="969"/>
                    </a:lnTo>
                    <a:lnTo>
                      <a:pt x="468" y="971"/>
                    </a:lnTo>
                    <a:lnTo>
                      <a:pt x="470" y="973"/>
                    </a:lnTo>
                    <a:lnTo>
                      <a:pt x="470" y="976"/>
                    </a:lnTo>
                    <a:lnTo>
                      <a:pt x="468" y="978"/>
                    </a:lnTo>
                    <a:lnTo>
                      <a:pt x="463" y="984"/>
                    </a:lnTo>
                    <a:lnTo>
                      <a:pt x="463" y="986"/>
                    </a:lnTo>
                    <a:lnTo>
                      <a:pt x="463" y="988"/>
                    </a:lnTo>
                    <a:lnTo>
                      <a:pt x="466" y="990"/>
                    </a:lnTo>
                    <a:lnTo>
                      <a:pt x="468" y="993"/>
                    </a:lnTo>
                    <a:lnTo>
                      <a:pt x="474" y="995"/>
                    </a:lnTo>
                    <a:lnTo>
                      <a:pt x="474" y="995"/>
                    </a:lnTo>
                    <a:lnTo>
                      <a:pt x="474" y="997"/>
                    </a:lnTo>
                    <a:lnTo>
                      <a:pt x="472" y="1007"/>
                    </a:lnTo>
                    <a:lnTo>
                      <a:pt x="470" y="1010"/>
                    </a:lnTo>
                    <a:lnTo>
                      <a:pt x="470" y="1012"/>
                    </a:lnTo>
                    <a:lnTo>
                      <a:pt x="470" y="1014"/>
                    </a:lnTo>
                    <a:lnTo>
                      <a:pt x="472" y="1016"/>
                    </a:lnTo>
                    <a:lnTo>
                      <a:pt x="472" y="1018"/>
                    </a:lnTo>
                    <a:lnTo>
                      <a:pt x="472" y="1020"/>
                    </a:lnTo>
                    <a:lnTo>
                      <a:pt x="472" y="1020"/>
                    </a:lnTo>
                    <a:lnTo>
                      <a:pt x="470" y="1022"/>
                    </a:lnTo>
                    <a:lnTo>
                      <a:pt x="470" y="1024"/>
                    </a:lnTo>
                    <a:lnTo>
                      <a:pt x="468" y="1024"/>
                    </a:lnTo>
                    <a:lnTo>
                      <a:pt x="466" y="1024"/>
                    </a:lnTo>
                    <a:lnTo>
                      <a:pt x="463" y="1027"/>
                    </a:lnTo>
                    <a:lnTo>
                      <a:pt x="463" y="1027"/>
                    </a:lnTo>
                    <a:lnTo>
                      <a:pt x="461" y="1027"/>
                    </a:lnTo>
                    <a:lnTo>
                      <a:pt x="461" y="1029"/>
                    </a:lnTo>
                    <a:lnTo>
                      <a:pt x="463" y="1033"/>
                    </a:lnTo>
                    <a:lnTo>
                      <a:pt x="468" y="1048"/>
                    </a:lnTo>
                    <a:lnTo>
                      <a:pt x="468" y="1050"/>
                    </a:lnTo>
                    <a:lnTo>
                      <a:pt x="468" y="1052"/>
                    </a:lnTo>
                    <a:lnTo>
                      <a:pt x="468" y="1054"/>
                    </a:lnTo>
                    <a:lnTo>
                      <a:pt x="466" y="1054"/>
                    </a:lnTo>
                    <a:lnTo>
                      <a:pt x="466" y="1056"/>
                    </a:lnTo>
                    <a:lnTo>
                      <a:pt x="463" y="1058"/>
                    </a:lnTo>
                    <a:lnTo>
                      <a:pt x="459" y="1063"/>
                    </a:lnTo>
                    <a:lnTo>
                      <a:pt x="459" y="1065"/>
                    </a:lnTo>
                    <a:lnTo>
                      <a:pt x="459" y="1065"/>
                    </a:lnTo>
                    <a:lnTo>
                      <a:pt x="457" y="1067"/>
                    </a:lnTo>
                    <a:lnTo>
                      <a:pt x="457" y="1069"/>
                    </a:lnTo>
                    <a:lnTo>
                      <a:pt x="459" y="1071"/>
                    </a:lnTo>
                    <a:lnTo>
                      <a:pt x="466" y="1075"/>
                    </a:lnTo>
                    <a:lnTo>
                      <a:pt x="472" y="1084"/>
                    </a:lnTo>
                    <a:lnTo>
                      <a:pt x="470" y="1088"/>
                    </a:lnTo>
                    <a:lnTo>
                      <a:pt x="470" y="1090"/>
                    </a:lnTo>
                    <a:lnTo>
                      <a:pt x="468" y="1090"/>
                    </a:lnTo>
                    <a:lnTo>
                      <a:pt x="461" y="1086"/>
                    </a:lnTo>
                    <a:lnTo>
                      <a:pt x="461" y="1086"/>
                    </a:lnTo>
                    <a:lnTo>
                      <a:pt x="459" y="1088"/>
                    </a:lnTo>
                    <a:lnTo>
                      <a:pt x="461" y="1090"/>
                    </a:lnTo>
                    <a:lnTo>
                      <a:pt x="461" y="1090"/>
                    </a:lnTo>
                    <a:lnTo>
                      <a:pt x="468" y="1097"/>
                    </a:lnTo>
                    <a:lnTo>
                      <a:pt x="470" y="1099"/>
                    </a:lnTo>
                    <a:lnTo>
                      <a:pt x="472" y="1103"/>
                    </a:lnTo>
                    <a:lnTo>
                      <a:pt x="472" y="1103"/>
                    </a:lnTo>
                    <a:lnTo>
                      <a:pt x="476" y="1107"/>
                    </a:lnTo>
                    <a:lnTo>
                      <a:pt x="480" y="1114"/>
                    </a:lnTo>
                    <a:lnTo>
                      <a:pt x="483" y="1116"/>
                    </a:lnTo>
                    <a:lnTo>
                      <a:pt x="483" y="1118"/>
                    </a:lnTo>
                    <a:lnTo>
                      <a:pt x="480" y="1118"/>
                    </a:lnTo>
                    <a:lnTo>
                      <a:pt x="480" y="1118"/>
                    </a:lnTo>
                    <a:lnTo>
                      <a:pt x="478" y="1118"/>
                    </a:lnTo>
                    <a:lnTo>
                      <a:pt x="478" y="1118"/>
                    </a:lnTo>
                    <a:lnTo>
                      <a:pt x="476" y="1118"/>
                    </a:lnTo>
                    <a:lnTo>
                      <a:pt x="474" y="1114"/>
                    </a:lnTo>
                    <a:lnTo>
                      <a:pt x="474" y="1114"/>
                    </a:lnTo>
                    <a:lnTo>
                      <a:pt x="472" y="1114"/>
                    </a:lnTo>
                    <a:lnTo>
                      <a:pt x="472" y="1114"/>
                    </a:lnTo>
                    <a:lnTo>
                      <a:pt x="468" y="1114"/>
                    </a:lnTo>
                    <a:lnTo>
                      <a:pt x="463" y="1114"/>
                    </a:lnTo>
                    <a:lnTo>
                      <a:pt x="461" y="1114"/>
                    </a:lnTo>
                    <a:lnTo>
                      <a:pt x="455" y="1122"/>
                    </a:lnTo>
                    <a:lnTo>
                      <a:pt x="453" y="1124"/>
                    </a:lnTo>
                    <a:lnTo>
                      <a:pt x="451" y="1124"/>
                    </a:lnTo>
                    <a:lnTo>
                      <a:pt x="446" y="1124"/>
                    </a:lnTo>
                    <a:lnTo>
                      <a:pt x="446" y="1124"/>
                    </a:lnTo>
                    <a:lnTo>
                      <a:pt x="444" y="1124"/>
                    </a:lnTo>
                    <a:lnTo>
                      <a:pt x="425" y="1126"/>
                    </a:lnTo>
                    <a:lnTo>
                      <a:pt x="425" y="1126"/>
                    </a:lnTo>
                    <a:lnTo>
                      <a:pt x="425" y="1126"/>
                    </a:lnTo>
                    <a:lnTo>
                      <a:pt x="425" y="1129"/>
                    </a:lnTo>
                    <a:lnTo>
                      <a:pt x="425" y="1129"/>
                    </a:lnTo>
                    <a:lnTo>
                      <a:pt x="417" y="1137"/>
                    </a:lnTo>
                    <a:lnTo>
                      <a:pt x="417" y="1139"/>
                    </a:lnTo>
                    <a:lnTo>
                      <a:pt x="417" y="1139"/>
                    </a:lnTo>
                    <a:lnTo>
                      <a:pt x="417" y="1141"/>
                    </a:lnTo>
                    <a:lnTo>
                      <a:pt x="419" y="1143"/>
                    </a:lnTo>
                    <a:lnTo>
                      <a:pt x="421" y="1146"/>
                    </a:lnTo>
                    <a:lnTo>
                      <a:pt x="423" y="1148"/>
                    </a:lnTo>
                    <a:lnTo>
                      <a:pt x="423" y="1148"/>
                    </a:lnTo>
                    <a:lnTo>
                      <a:pt x="425" y="1152"/>
                    </a:lnTo>
                    <a:lnTo>
                      <a:pt x="425" y="1154"/>
                    </a:lnTo>
                    <a:lnTo>
                      <a:pt x="423" y="1156"/>
                    </a:lnTo>
                    <a:lnTo>
                      <a:pt x="417" y="1160"/>
                    </a:lnTo>
                    <a:lnTo>
                      <a:pt x="415" y="1163"/>
                    </a:lnTo>
                    <a:lnTo>
                      <a:pt x="415" y="1163"/>
                    </a:lnTo>
                    <a:lnTo>
                      <a:pt x="412" y="1160"/>
                    </a:lnTo>
                    <a:lnTo>
                      <a:pt x="412" y="1158"/>
                    </a:lnTo>
                    <a:lnTo>
                      <a:pt x="410" y="1158"/>
                    </a:lnTo>
                    <a:lnTo>
                      <a:pt x="410" y="1158"/>
                    </a:lnTo>
                    <a:lnTo>
                      <a:pt x="410" y="1158"/>
                    </a:lnTo>
                    <a:lnTo>
                      <a:pt x="410" y="1160"/>
                    </a:lnTo>
                    <a:lnTo>
                      <a:pt x="408" y="1167"/>
                    </a:lnTo>
                    <a:lnTo>
                      <a:pt x="408" y="1169"/>
                    </a:lnTo>
                    <a:lnTo>
                      <a:pt x="408" y="1169"/>
                    </a:lnTo>
                    <a:lnTo>
                      <a:pt x="404" y="1175"/>
                    </a:lnTo>
                    <a:lnTo>
                      <a:pt x="400" y="1182"/>
                    </a:lnTo>
                    <a:lnTo>
                      <a:pt x="398" y="1186"/>
                    </a:lnTo>
                    <a:lnTo>
                      <a:pt x="395" y="1186"/>
                    </a:lnTo>
                    <a:lnTo>
                      <a:pt x="391" y="1184"/>
                    </a:lnTo>
                    <a:lnTo>
                      <a:pt x="389" y="1184"/>
                    </a:lnTo>
                    <a:lnTo>
                      <a:pt x="385" y="1184"/>
                    </a:lnTo>
                    <a:lnTo>
                      <a:pt x="385" y="1184"/>
                    </a:lnTo>
                    <a:lnTo>
                      <a:pt x="383" y="1184"/>
                    </a:lnTo>
                    <a:lnTo>
                      <a:pt x="383" y="1182"/>
                    </a:lnTo>
                    <a:lnTo>
                      <a:pt x="383" y="1180"/>
                    </a:lnTo>
                    <a:lnTo>
                      <a:pt x="383" y="1175"/>
                    </a:lnTo>
                    <a:lnTo>
                      <a:pt x="383" y="1173"/>
                    </a:lnTo>
                    <a:lnTo>
                      <a:pt x="383" y="1173"/>
                    </a:lnTo>
                    <a:lnTo>
                      <a:pt x="383" y="1173"/>
                    </a:lnTo>
                    <a:lnTo>
                      <a:pt x="383" y="1171"/>
                    </a:lnTo>
                    <a:lnTo>
                      <a:pt x="387" y="1169"/>
                    </a:lnTo>
                    <a:lnTo>
                      <a:pt x="387" y="1169"/>
                    </a:lnTo>
                    <a:lnTo>
                      <a:pt x="387" y="1167"/>
                    </a:lnTo>
                    <a:lnTo>
                      <a:pt x="387" y="1167"/>
                    </a:lnTo>
                    <a:lnTo>
                      <a:pt x="387" y="1165"/>
                    </a:lnTo>
                    <a:lnTo>
                      <a:pt x="385" y="1156"/>
                    </a:lnTo>
                    <a:lnTo>
                      <a:pt x="385" y="1154"/>
                    </a:lnTo>
                    <a:lnTo>
                      <a:pt x="385" y="1152"/>
                    </a:lnTo>
                    <a:lnTo>
                      <a:pt x="385" y="1150"/>
                    </a:lnTo>
                    <a:lnTo>
                      <a:pt x="385" y="1150"/>
                    </a:lnTo>
                    <a:lnTo>
                      <a:pt x="387" y="1148"/>
                    </a:lnTo>
                    <a:lnTo>
                      <a:pt x="391" y="1141"/>
                    </a:lnTo>
                    <a:lnTo>
                      <a:pt x="391" y="1139"/>
                    </a:lnTo>
                    <a:lnTo>
                      <a:pt x="393" y="1139"/>
                    </a:lnTo>
                    <a:lnTo>
                      <a:pt x="395" y="1141"/>
                    </a:lnTo>
                    <a:lnTo>
                      <a:pt x="395" y="1143"/>
                    </a:lnTo>
                    <a:lnTo>
                      <a:pt x="398" y="1146"/>
                    </a:lnTo>
                    <a:lnTo>
                      <a:pt x="400" y="1143"/>
                    </a:lnTo>
                    <a:lnTo>
                      <a:pt x="400" y="1143"/>
                    </a:lnTo>
                    <a:lnTo>
                      <a:pt x="402" y="1139"/>
                    </a:lnTo>
                    <a:lnTo>
                      <a:pt x="404" y="1139"/>
                    </a:lnTo>
                    <a:lnTo>
                      <a:pt x="404" y="1135"/>
                    </a:lnTo>
                    <a:lnTo>
                      <a:pt x="404" y="1135"/>
                    </a:lnTo>
                    <a:lnTo>
                      <a:pt x="404" y="1133"/>
                    </a:lnTo>
                    <a:lnTo>
                      <a:pt x="404" y="1131"/>
                    </a:lnTo>
                    <a:lnTo>
                      <a:pt x="404" y="1131"/>
                    </a:lnTo>
                    <a:lnTo>
                      <a:pt x="404" y="1131"/>
                    </a:lnTo>
                    <a:lnTo>
                      <a:pt x="404" y="1129"/>
                    </a:lnTo>
                    <a:lnTo>
                      <a:pt x="387" y="1131"/>
                    </a:lnTo>
                    <a:lnTo>
                      <a:pt x="383" y="1131"/>
                    </a:lnTo>
                    <a:lnTo>
                      <a:pt x="381" y="1131"/>
                    </a:lnTo>
                    <a:lnTo>
                      <a:pt x="381" y="1131"/>
                    </a:lnTo>
                    <a:lnTo>
                      <a:pt x="378" y="1129"/>
                    </a:lnTo>
                    <a:lnTo>
                      <a:pt x="376" y="1124"/>
                    </a:lnTo>
                    <a:lnTo>
                      <a:pt x="376" y="1122"/>
                    </a:lnTo>
                    <a:lnTo>
                      <a:pt x="374" y="1122"/>
                    </a:lnTo>
                    <a:lnTo>
                      <a:pt x="372" y="1122"/>
                    </a:lnTo>
                    <a:lnTo>
                      <a:pt x="366" y="1124"/>
                    </a:lnTo>
                    <a:lnTo>
                      <a:pt x="359" y="1122"/>
                    </a:lnTo>
                    <a:lnTo>
                      <a:pt x="353" y="1120"/>
                    </a:lnTo>
                    <a:lnTo>
                      <a:pt x="342" y="1116"/>
                    </a:lnTo>
                    <a:lnTo>
                      <a:pt x="340" y="1114"/>
                    </a:lnTo>
                    <a:lnTo>
                      <a:pt x="340" y="1114"/>
                    </a:lnTo>
                    <a:lnTo>
                      <a:pt x="338" y="1112"/>
                    </a:lnTo>
                    <a:lnTo>
                      <a:pt x="338" y="1109"/>
                    </a:lnTo>
                    <a:lnTo>
                      <a:pt x="332" y="1101"/>
                    </a:lnTo>
                    <a:lnTo>
                      <a:pt x="330" y="1095"/>
                    </a:lnTo>
                    <a:lnTo>
                      <a:pt x="330" y="1095"/>
                    </a:lnTo>
                    <a:lnTo>
                      <a:pt x="330" y="1092"/>
                    </a:lnTo>
                    <a:lnTo>
                      <a:pt x="332" y="1092"/>
                    </a:lnTo>
                    <a:lnTo>
                      <a:pt x="332" y="1090"/>
                    </a:lnTo>
                    <a:lnTo>
                      <a:pt x="332" y="1090"/>
                    </a:lnTo>
                    <a:lnTo>
                      <a:pt x="332" y="1088"/>
                    </a:lnTo>
                    <a:lnTo>
                      <a:pt x="332" y="1086"/>
                    </a:lnTo>
                    <a:lnTo>
                      <a:pt x="327" y="1080"/>
                    </a:lnTo>
                    <a:lnTo>
                      <a:pt x="325" y="1080"/>
                    </a:lnTo>
                    <a:lnTo>
                      <a:pt x="325" y="1075"/>
                    </a:lnTo>
                    <a:lnTo>
                      <a:pt x="325" y="1075"/>
                    </a:lnTo>
                    <a:lnTo>
                      <a:pt x="323" y="1075"/>
                    </a:lnTo>
                    <a:lnTo>
                      <a:pt x="300" y="1084"/>
                    </a:lnTo>
                    <a:lnTo>
                      <a:pt x="300" y="1084"/>
                    </a:lnTo>
                    <a:lnTo>
                      <a:pt x="300" y="1086"/>
                    </a:lnTo>
                    <a:lnTo>
                      <a:pt x="300" y="1086"/>
                    </a:lnTo>
                    <a:lnTo>
                      <a:pt x="302" y="1097"/>
                    </a:lnTo>
                    <a:lnTo>
                      <a:pt x="304" y="1099"/>
                    </a:lnTo>
                    <a:lnTo>
                      <a:pt x="308" y="1109"/>
                    </a:lnTo>
                    <a:lnTo>
                      <a:pt x="308" y="1114"/>
                    </a:lnTo>
                    <a:lnTo>
                      <a:pt x="308" y="1116"/>
                    </a:lnTo>
                    <a:lnTo>
                      <a:pt x="308" y="1116"/>
                    </a:lnTo>
                    <a:lnTo>
                      <a:pt x="308" y="1118"/>
                    </a:lnTo>
                    <a:lnTo>
                      <a:pt x="308" y="1118"/>
                    </a:lnTo>
                    <a:lnTo>
                      <a:pt x="308" y="1120"/>
                    </a:lnTo>
                    <a:lnTo>
                      <a:pt x="306" y="1120"/>
                    </a:lnTo>
                    <a:lnTo>
                      <a:pt x="302" y="1122"/>
                    </a:lnTo>
                    <a:lnTo>
                      <a:pt x="302" y="1122"/>
                    </a:lnTo>
                    <a:lnTo>
                      <a:pt x="302" y="1124"/>
                    </a:lnTo>
                    <a:lnTo>
                      <a:pt x="300" y="1124"/>
                    </a:lnTo>
                    <a:lnTo>
                      <a:pt x="293" y="1129"/>
                    </a:lnTo>
                    <a:lnTo>
                      <a:pt x="268" y="1107"/>
                    </a:lnTo>
                    <a:lnTo>
                      <a:pt x="259" y="1101"/>
                    </a:lnTo>
                    <a:lnTo>
                      <a:pt x="255" y="1101"/>
                    </a:lnTo>
                    <a:lnTo>
                      <a:pt x="253" y="1101"/>
                    </a:lnTo>
                    <a:lnTo>
                      <a:pt x="251" y="1101"/>
                    </a:lnTo>
                    <a:lnTo>
                      <a:pt x="240" y="1107"/>
                    </a:lnTo>
                    <a:lnTo>
                      <a:pt x="234" y="1092"/>
                    </a:lnTo>
                    <a:lnTo>
                      <a:pt x="223" y="1075"/>
                    </a:lnTo>
                    <a:lnTo>
                      <a:pt x="217" y="1065"/>
                    </a:lnTo>
                    <a:lnTo>
                      <a:pt x="215" y="1052"/>
                    </a:lnTo>
                    <a:lnTo>
                      <a:pt x="221" y="1041"/>
                    </a:lnTo>
                    <a:lnTo>
                      <a:pt x="230" y="1033"/>
                    </a:lnTo>
                    <a:lnTo>
                      <a:pt x="240" y="1031"/>
                    </a:lnTo>
                    <a:lnTo>
                      <a:pt x="244" y="1020"/>
                    </a:lnTo>
                    <a:lnTo>
                      <a:pt x="249" y="1014"/>
                    </a:lnTo>
                    <a:lnTo>
                      <a:pt x="249" y="1007"/>
                    </a:lnTo>
                    <a:lnTo>
                      <a:pt x="244" y="1005"/>
                    </a:lnTo>
                    <a:lnTo>
                      <a:pt x="238" y="1010"/>
                    </a:lnTo>
                    <a:lnTo>
                      <a:pt x="232" y="1010"/>
                    </a:lnTo>
                    <a:lnTo>
                      <a:pt x="227" y="1005"/>
                    </a:lnTo>
                    <a:lnTo>
                      <a:pt x="227" y="1001"/>
                    </a:lnTo>
                    <a:lnTo>
                      <a:pt x="225" y="997"/>
                    </a:lnTo>
                    <a:lnTo>
                      <a:pt x="217" y="986"/>
                    </a:lnTo>
                    <a:lnTo>
                      <a:pt x="217" y="982"/>
                    </a:lnTo>
                    <a:lnTo>
                      <a:pt x="215" y="978"/>
                    </a:lnTo>
                    <a:lnTo>
                      <a:pt x="213" y="971"/>
                    </a:lnTo>
                    <a:lnTo>
                      <a:pt x="208" y="965"/>
                    </a:lnTo>
                    <a:lnTo>
                      <a:pt x="200" y="954"/>
                    </a:lnTo>
                    <a:lnTo>
                      <a:pt x="198" y="948"/>
                    </a:lnTo>
                    <a:lnTo>
                      <a:pt x="200" y="931"/>
                    </a:lnTo>
                    <a:lnTo>
                      <a:pt x="191" y="914"/>
                    </a:lnTo>
                    <a:lnTo>
                      <a:pt x="151" y="876"/>
                    </a:lnTo>
                    <a:lnTo>
                      <a:pt x="147" y="874"/>
                    </a:lnTo>
                    <a:lnTo>
                      <a:pt x="142" y="874"/>
                    </a:lnTo>
                    <a:lnTo>
                      <a:pt x="132" y="876"/>
                    </a:lnTo>
                    <a:lnTo>
                      <a:pt x="94" y="893"/>
                    </a:lnTo>
                    <a:lnTo>
                      <a:pt x="81" y="903"/>
                    </a:lnTo>
                    <a:lnTo>
                      <a:pt x="66" y="914"/>
                    </a:lnTo>
                    <a:lnTo>
                      <a:pt x="53" y="920"/>
                    </a:lnTo>
                    <a:lnTo>
                      <a:pt x="38" y="922"/>
                    </a:lnTo>
                    <a:lnTo>
                      <a:pt x="32" y="914"/>
                    </a:lnTo>
                    <a:lnTo>
                      <a:pt x="30" y="908"/>
                    </a:lnTo>
                    <a:lnTo>
                      <a:pt x="28" y="903"/>
                    </a:lnTo>
                    <a:lnTo>
                      <a:pt x="4" y="886"/>
                    </a:lnTo>
                    <a:lnTo>
                      <a:pt x="0" y="884"/>
                    </a:lnTo>
                    <a:lnTo>
                      <a:pt x="0" y="884"/>
                    </a:lnTo>
                    <a:lnTo>
                      <a:pt x="11" y="871"/>
                    </a:lnTo>
                    <a:lnTo>
                      <a:pt x="17" y="869"/>
                    </a:lnTo>
                    <a:lnTo>
                      <a:pt x="19" y="865"/>
                    </a:lnTo>
                    <a:lnTo>
                      <a:pt x="21" y="863"/>
                    </a:lnTo>
                    <a:lnTo>
                      <a:pt x="21" y="859"/>
                    </a:lnTo>
                    <a:lnTo>
                      <a:pt x="21" y="857"/>
                    </a:lnTo>
                    <a:lnTo>
                      <a:pt x="21" y="854"/>
                    </a:lnTo>
                    <a:lnTo>
                      <a:pt x="23" y="848"/>
                    </a:lnTo>
                    <a:lnTo>
                      <a:pt x="25" y="848"/>
                    </a:lnTo>
                    <a:lnTo>
                      <a:pt x="25" y="846"/>
                    </a:lnTo>
                    <a:lnTo>
                      <a:pt x="28" y="848"/>
                    </a:lnTo>
                    <a:lnTo>
                      <a:pt x="30" y="848"/>
                    </a:lnTo>
                    <a:lnTo>
                      <a:pt x="32" y="848"/>
                    </a:lnTo>
                    <a:lnTo>
                      <a:pt x="34" y="846"/>
                    </a:lnTo>
                    <a:lnTo>
                      <a:pt x="36" y="846"/>
                    </a:lnTo>
                    <a:lnTo>
                      <a:pt x="36" y="846"/>
                    </a:lnTo>
                    <a:lnTo>
                      <a:pt x="38" y="846"/>
                    </a:lnTo>
                    <a:lnTo>
                      <a:pt x="40" y="848"/>
                    </a:lnTo>
                    <a:lnTo>
                      <a:pt x="42" y="850"/>
                    </a:lnTo>
                    <a:lnTo>
                      <a:pt x="42" y="850"/>
                    </a:lnTo>
                    <a:lnTo>
                      <a:pt x="45" y="850"/>
                    </a:lnTo>
                    <a:lnTo>
                      <a:pt x="47" y="850"/>
                    </a:lnTo>
                    <a:lnTo>
                      <a:pt x="47" y="848"/>
                    </a:lnTo>
                    <a:lnTo>
                      <a:pt x="47" y="848"/>
                    </a:lnTo>
                    <a:lnTo>
                      <a:pt x="47" y="846"/>
                    </a:lnTo>
                    <a:lnTo>
                      <a:pt x="47" y="844"/>
                    </a:lnTo>
                    <a:lnTo>
                      <a:pt x="47" y="837"/>
                    </a:lnTo>
                    <a:lnTo>
                      <a:pt x="47" y="837"/>
                    </a:lnTo>
                    <a:lnTo>
                      <a:pt x="47" y="835"/>
                    </a:lnTo>
                    <a:lnTo>
                      <a:pt x="47" y="835"/>
                    </a:lnTo>
                    <a:lnTo>
                      <a:pt x="45" y="835"/>
                    </a:lnTo>
                    <a:lnTo>
                      <a:pt x="38" y="831"/>
                    </a:lnTo>
                    <a:lnTo>
                      <a:pt x="38" y="831"/>
                    </a:lnTo>
                    <a:lnTo>
                      <a:pt x="36" y="829"/>
                    </a:lnTo>
                    <a:lnTo>
                      <a:pt x="36" y="827"/>
                    </a:lnTo>
                    <a:lnTo>
                      <a:pt x="34" y="825"/>
                    </a:lnTo>
                    <a:lnTo>
                      <a:pt x="34" y="818"/>
                    </a:lnTo>
                    <a:lnTo>
                      <a:pt x="38" y="810"/>
                    </a:lnTo>
                    <a:lnTo>
                      <a:pt x="40" y="805"/>
                    </a:lnTo>
                    <a:lnTo>
                      <a:pt x="40" y="803"/>
                    </a:lnTo>
                    <a:lnTo>
                      <a:pt x="47" y="801"/>
                    </a:lnTo>
                    <a:lnTo>
                      <a:pt x="51" y="797"/>
                    </a:lnTo>
                    <a:lnTo>
                      <a:pt x="60" y="791"/>
                    </a:lnTo>
                    <a:lnTo>
                      <a:pt x="62" y="788"/>
                    </a:lnTo>
                    <a:lnTo>
                      <a:pt x="62" y="786"/>
                    </a:lnTo>
                    <a:lnTo>
                      <a:pt x="64" y="786"/>
                    </a:lnTo>
                    <a:lnTo>
                      <a:pt x="64" y="786"/>
                    </a:lnTo>
                    <a:lnTo>
                      <a:pt x="64" y="786"/>
                    </a:lnTo>
                    <a:lnTo>
                      <a:pt x="66" y="788"/>
                    </a:lnTo>
                    <a:lnTo>
                      <a:pt x="68" y="791"/>
                    </a:lnTo>
                    <a:lnTo>
                      <a:pt x="70" y="791"/>
                    </a:lnTo>
                    <a:lnTo>
                      <a:pt x="70" y="793"/>
                    </a:lnTo>
                    <a:lnTo>
                      <a:pt x="74" y="793"/>
                    </a:lnTo>
                    <a:lnTo>
                      <a:pt x="74" y="791"/>
                    </a:lnTo>
                    <a:lnTo>
                      <a:pt x="77" y="788"/>
                    </a:lnTo>
                    <a:lnTo>
                      <a:pt x="79" y="782"/>
                    </a:lnTo>
                    <a:lnTo>
                      <a:pt x="79" y="780"/>
                    </a:lnTo>
                    <a:lnTo>
                      <a:pt x="79" y="780"/>
                    </a:lnTo>
                    <a:lnTo>
                      <a:pt x="74" y="776"/>
                    </a:lnTo>
                    <a:lnTo>
                      <a:pt x="74" y="776"/>
                    </a:lnTo>
                    <a:lnTo>
                      <a:pt x="74" y="774"/>
                    </a:lnTo>
                    <a:lnTo>
                      <a:pt x="77" y="769"/>
                    </a:lnTo>
                    <a:lnTo>
                      <a:pt x="77" y="767"/>
                    </a:lnTo>
                    <a:lnTo>
                      <a:pt x="79" y="767"/>
                    </a:lnTo>
                    <a:lnTo>
                      <a:pt x="96" y="765"/>
                    </a:lnTo>
                    <a:lnTo>
                      <a:pt x="100" y="763"/>
                    </a:lnTo>
                    <a:lnTo>
                      <a:pt x="102" y="763"/>
                    </a:lnTo>
                    <a:lnTo>
                      <a:pt x="102" y="761"/>
                    </a:lnTo>
                    <a:lnTo>
                      <a:pt x="102" y="761"/>
                    </a:lnTo>
                    <a:lnTo>
                      <a:pt x="102" y="759"/>
                    </a:lnTo>
                    <a:lnTo>
                      <a:pt x="102" y="757"/>
                    </a:lnTo>
                    <a:lnTo>
                      <a:pt x="102" y="754"/>
                    </a:lnTo>
                    <a:lnTo>
                      <a:pt x="102" y="752"/>
                    </a:lnTo>
                    <a:lnTo>
                      <a:pt x="96" y="740"/>
                    </a:lnTo>
                    <a:lnTo>
                      <a:pt x="94" y="735"/>
                    </a:lnTo>
                    <a:lnTo>
                      <a:pt x="94" y="735"/>
                    </a:lnTo>
                    <a:lnTo>
                      <a:pt x="89" y="733"/>
                    </a:lnTo>
                    <a:lnTo>
                      <a:pt x="85" y="731"/>
                    </a:lnTo>
                    <a:lnTo>
                      <a:pt x="83" y="727"/>
                    </a:lnTo>
                    <a:lnTo>
                      <a:pt x="74" y="714"/>
                    </a:lnTo>
                    <a:lnTo>
                      <a:pt x="74" y="712"/>
                    </a:lnTo>
                    <a:lnTo>
                      <a:pt x="68" y="708"/>
                    </a:lnTo>
                    <a:lnTo>
                      <a:pt x="66" y="708"/>
                    </a:lnTo>
                    <a:lnTo>
                      <a:pt x="66" y="706"/>
                    </a:lnTo>
                    <a:lnTo>
                      <a:pt x="66" y="703"/>
                    </a:lnTo>
                    <a:lnTo>
                      <a:pt x="64" y="703"/>
                    </a:lnTo>
                    <a:lnTo>
                      <a:pt x="64" y="703"/>
                    </a:lnTo>
                    <a:lnTo>
                      <a:pt x="49" y="701"/>
                    </a:lnTo>
                    <a:lnTo>
                      <a:pt x="47" y="699"/>
                    </a:lnTo>
                    <a:lnTo>
                      <a:pt x="47" y="699"/>
                    </a:lnTo>
                    <a:lnTo>
                      <a:pt x="47" y="695"/>
                    </a:lnTo>
                    <a:lnTo>
                      <a:pt x="51" y="693"/>
                    </a:lnTo>
                    <a:lnTo>
                      <a:pt x="51" y="686"/>
                    </a:lnTo>
                    <a:lnTo>
                      <a:pt x="53" y="682"/>
                    </a:lnTo>
                    <a:lnTo>
                      <a:pt x="53" y="678"/>
                    </a:lnTo>
                    <a:lnTo>
                      <a:pt x="57" y="672"/>
                    </a:lnTo>
                    <a:lnTo>
                      <a:pt x="60" y="669"/>
                    </a:lnTo>
                    <a:lnTo>
                      <a:pt x="60" y="669"/>
                    </a:lnTo>
                    <a:lnTo>
                      <a:pt x="57" y="667"/>
                    </a:lnTo>
                    <a:lnTo>
                      <a:pt x="55" y="667"/>
                    </a:lnTo>
                    <a:lnTo>
                      <a:pt x="53" y="667"/>
                    </a:lnTo>
                    <a:lnTo>
                      <a:pt x="53" y="665"/>
                    </a:lnTo>
                    <a:lnTo>
                      <a:pt x="53" y="665"/>
                    </a:lnTo>
                    <a:lnTo>
                      <a:pt x="51" y="663"/>
                    </a:lnTo>
                    <a:lnTo>
                      <a:pt x="51" y="661"/>
                    </a:lnTo>
                    <a:lnTo>
                      <a:pt x="51" y="659"/>
                    </a:lnTo>
                    <a:lnTo>
                      <a:pt x="51" y="659"/>
                    </a:lnTo>
                    <a:lnTo>
                      <a:pt x="49" y="642"/>
                    </a:lnTo>
                    <a:lnTo>
                      <a:pt x="51" y="638"/>
                    </a:lnTo>
                    <a:lnTo>
                      <a:pt x="51" y="635"/>
                    </a:lnTo>
                    <a:lnTo>
                      <a:pt x="51" y="635"/>
                    </a:lnTo>
                    <a:lnTo>
                      <a:pt x="53" y="633"/>
                    </a:lnTo>
                    <a:lnTo>
                      <a:pt x="55" y="631"/>
                    </a:lnTo>
                    <a:lnTo>
                      <a:pt x="57" y="625"/>
                    </a:lnTo>
                    <a:lnTo>
                      <a:pt x="60" y="623"/>
                    </a:lnTo>
                    <a:lnTo>
                      <a:pt x="62" y="623"/>
                    </a:lnTo>
                    <a:lnTo>
                      <a:pt x="64" y="621"/>
                    </a:lnTo>
                    <a:lnTo>
                      <a:pt x="68" y="621"/>
                    </a:lnTo>
                    <a:lnTo>
                      <a:pt x="70" y="621"/>
                    </a:lnTo>
                    <a:lnTo>
                      <a:pt x="70" y="621"/>
                    </a:lnTo>
                    <a:lnTo>
                      <a:pt x="77" y="627"/>
                    </a:lnTo>
                    <a:lnTo>
                      <a:pt x="79" y="629"/>
                    </a:lnTo>
                    <a:lnTo>
                      <a:pt x="79" y="629"/>
                    </a:lnTo>
                    <a:lnTo>
                      <a:pt x="83" y="629"/>
                    </a:lnTo>
                    <a:lnTo>
                      <a:pt x="83" y="629"/>
                    </a:lnTo>
                    <a:lnTo>
                      <a:pt x="85" y="629"/>
                    </a:lnTo>
                    <a:lnTo>
                      <a:pt x="85" y="627"/>
                    </a:lnTo>
                    <a:lnTo>
                      <a:pt x="91" y="623"/>
                    </a:lnTo>
                    <a:lnTo>
                      <a:pt x="91" y="623"/>
                    </a:lnTo>
                    <a:lnTo>
                      <a:pt x="94" y="621"/>
                    </a:lnTo>
                    <a:lnTo>
                      <a:pt x="94" y="618"/>
                    </a:lnTo>
                    <a:lnTo>
                      <a:pt x="96" y="606"/>
                    </a:lnTo>
                    <a:lnTo>
                      <a:pt x="98" y="597"/>
                    </a:lnTo>
                    <a:lnTo>
                      <a:pt x="98" y="595"/>
                    </a:lnTo>
                    <a:lnTo>
                      <a:pt x="98" y="595"/>
                    </a:lnTo>
                    <a:lnTo>
                      <a:pt x="94" y="593"/>
                    </a:lnTo>
                    <a:lnTo>
                      <a:pt x="94" y="591"/>
                    </a:lnTo>
                    <a:lnTo>
                      <a:pt x="91" y="589"/>
                    </a:lnTo>
                    <a:lnTo>
                      <a:pt x="89" y="580"/>
                    </a:lnTo>
                    <a:lnTo>
                      <a:pt x="87" y="576"/>
                    </a:lnTo>
                    <a:lnTo>
                      <a:pt x="81" y="567"/>
                    </a:lnTo>
                    <a:lnTo>
                      <a:pt x="81" y="565"/>
                    </a:lnTo>
                    <a:lnTo>
                      <a:pt x="81" y="563"/>
                    </a:lnTo>
                    <a:lnTo>
                      <a:pt x="81" y="561"/>
                    </a:lnTo>
                    <a:lnTo>
                      <a:pt x="83" y="559"/>
                    </a:lnTo>
                    <a:lnTo>
                      <a:pt x="83" y="555"/>
                    </a:lnTo>
                    <a:lnTo>
                      <a:pt x="83" y="546"/>
                    </a:lnTo>
                    <a:lnTo>
                      <a:pt x="85" y="540"/>
                    </a:lnTo>
                    <a:lnTo>
                      <a:pt x="87" y="538"/>
                    </a:lnTo>
                    <a:lnTo>
                      <a:pt x="87" y="538"/>
                    </a:lnTo>
                    <a:lnTo>
                      <a:pt x="91" y="536"/>
                    </a:lnTo>
                    <a:lnTo>
                      <a:pt x="91" y="536"/>
                    </a:lnTo>
                    <a:lnTo>
                      <a:pt x="94" y="533"/>
                    </a:lnTo>
                    <a:lnTo>
                      <a:pt x="94" y="529"/>
                    </a:lnTo>
                    <a:lnTo>
                      <a:pt x="94" y="516"/>
                    </a:lnTo>
                    <a:lnTo>
                      <a:pt x="94" y="514"/>
                    </a:lnTo>
                    <a:lnTo>
                      <a:pt x="94" y="514"/>
                    </a:lnTo>
                    <a:lnTo>
                      <a:pt x="94" y="514"/>
                    </a:lnTo>
                    <a:lnTo>
                      <a:pt x="91" y="512"/>
                    </a:lnTo>
                    <a:lnTo>
                      <a:pt x="91" y="512"/>
                    </a:lnTo>
                    <a:lnTo>
                      <a:pt x="83" y="506"/>
                    </a:lnTo>
                    <a:lnTo>
                      <a:pt x="83" y="506"/>
                    </a:lnTo>
                    <a:lnTo>
                      <a:pt x="81" y="506"/>
                    </a:lnTo>
                    <a:lnTo>
                      <a:pt x="81" y="504"/>
                    </a:lnTo>
                    <a:lnTo>
                      <a:pt x="81" y="504"/>
                    </a:lnTo>
                    <a:lnTo>
                      <a:pt x="81" y="502"/>
                    </a:lnTo>
                    <a:lnTo>
                      <a:pt x="81" y="502"/>
                    </a:lnTo>
                    <a:lnTo>
                      <a:pt x="81" y="502"/>
                    </a:lnTo>
                    <a:lnTo>
                      <a:pt x="79" y="502"/>
                    </a:lnTo>
                    <a:lnTo>
                      <a:pt x="79" y="499"/>
                    </a:lnTo>
                    <a:lnTo>
                      <a:pt x="79" y="499"/>
                    </a:lnTo>
                    <a:lnTo>
                      <a:pt x="79" y="499"/>
                    </a:lnTo>
                    <a:lnTo>
                      <a:pt x="79" y="499"/>
                    </a:lnTo>
                    <a:lnTo>
                      <a:pt x="79" y="497"/>
                    </a:lnTo>
                    <a:lnTo>
                      <a:pt x="79" y="497"/>
                    </a:lnTo>
                    <a:lnTo>
                      <a:pt x="79" y="495"/>
                    </a:lnTo>
                    <a:lnTo>
                      <a:pt x="94" y="480"/>
                    </a:lnTo>
                    <a:lnTo>
                      <a:pt x="96" y="472"/>
                    </a:lnTo>
                    <a:lnTo>
                      <a:pt x="96" y="472"/>
                    </a:lnTo>
                    <a:lnTo>
                      <a:pt x="96" y="472"/>
                    </a:lnTo>
                    <a:lnTo>
                      <a:pt x="102" y="465"/>
                    </a:lnTo>
                    <a:lnTo>
                      <a:pt x="102" y="465"/>
                    </a:lnTo>
                    <a:lnTo>
                      <a:pt x="104" y="463"/>
                    </a:lnTo>
                    <a:lnTo>
                      <a:pt x="104" y="461"/>
                    </a:lnTo>
                    <a:lnTo>
                      <a:pt x="117" y="448"/>
                    </a:lnTo>
                    <a:lnTo>
                      <a:pt x="119" y="442"/>
                    </a:lnTo>
                    <a:lnTo>
                      <a:pt x="121" y="442"/>
                    </a:lnTo>
                    <a:lnTo>
                      <a:pt x="121" y="440"/>
                    </a:lnTo>
                    <a:lnTo>
                      <a:pt x="125" y="440"/>
                    </a:lnTo>
                    <a:lnTo>
                      <a:pt x="128" y="440"/>
                    </a:lnTo>
                    <a:lnTo>
                      <a:pt x="128" y="442"/>
                    </a:lnTo>
                    <a:lnTo>
                      <a:pt x="132" y="448"/>
                    </a:lnTo>
                    <a:lnTo>
                      <a:pt x="134" y="448"/>
                    </a:lnTo>
                    <a:lnTo>
                      <a:pt x="140" y="451"/>
                    </a:lnTo>
                    <a:lnTo>
                      <a:pt x="145" y="448"/>
                    </a:lnTo>
                    <a:lnTo>
                      <a:pt x="149" y="448"/>
                    </a:lnTo>
                    <a:lnTo>
                      <a:pt x="149" y="446"/>
                    </a:lnTo>
                    <a:lnTo>
                      <a:pt x="151" y="446"/>
                    </a:lnTo>
                    <a:lnTo>
                      <a:pt x="157" y="440"/>
                    </a:lnTo>
                    <a:lnTo>
                      <a:pt x="157" y="440"/>
                    </a:lnTo>
                    <a:lnTo>
                      <a:pt x="157" y="438"/>
                    </a:lnTo>
                    <a:lnTo>
                      <a:pt x="157" y="436"/>
                    </a:lnTo>
                    <a:lnTo>
                      <a:pt x="157" y="434"/>
                    </a:lnTo>
                    <a:lnTo>
                      <a:pt x="157" y="431"/>
                    </a:lnTo>
                    <a:lnTo>
                      <a:pt x="166" y="421"/>
                    </a:lnTo>
                    <a:lnTo>
                      <a:pt x="170" y="416"/>
                    </a:lnTo>
                    <a:lnTo>
                      <a:pt x="172" y="416"/>
                    </a:lnTo>
                    <a:lnTo>
                      <a:pt x="176" y="416"/>
                    </a:lnTo>
                    <a:lnTo>
                      <a:pt x="176" y="416"/>
                    </a:lnTo>
                    <a:lnTo>
                      <a:pt x="179" y="416"/>
                    </a:lnTo>
                    <a:lnTo>
                      <a:pt x="179" y="414"/>
                    </a:lnTo>
                    <a:lnTo>
                      <a:pt x="179" y="406"/>
                    </a:lnTo>
                    <a:lnTo>
                      <a:pt x="176" y="404"/>
                    </a:lnTo>
                    <a:lnTo>
                      <a:pt x="179" y="402"/>
                    </a:lnTo>
                    <a:lnTo>
                      <a:pt x="179" y="395"/>
                    </a:lnTo>
                    <a:lnTo>
                      <a:pt x="183" y="387"/>
                    </a:lnTo>
                    <a:lnTo>
                      <a:pt x="185" y="385"/>
                    </a:lnTo>
                    <a:lnTo>
                      <a:pt x="187" y="382"/>
                    </a:lnTo>
                    <a:lnTo>
                      <a:pt x="187" y="382"/>
                    </a:lnTo>
                    <a:lnTo>
                      <a:pt x="189" y="382"/>
                    </a:lnTo>
                    <a:lnTo>
                      <a:pt x="189" y="380"/>
                    </a:lnTo>
                    <a:lnTo>
                      <a:pt x="189" y="380"/>
                    </a:lnTo>
                    <a:lnTo>
                      <a:pt x="189" y="378"/>
                    </a:lnTo>
                    <a:lnTo>
                      <a:pt x="191" y="374"/>
                    </a:lnTo>
                    <a:lnTo>
                      <a:pt x="191" y="372"/>
                    </a:lnTo>
                    <a:lnTo>
                      <a:pt x="191" y="370"/>
                    </a:lnTo>
                    <a:lnTo>
                      <a:pt x="193" y="368"/>
                    </a:lnTo>
                    <a:lnTo>
                      <a:pt x="196" y="363"/>
                    </a:lnTo>
                    <a:lnTo>
                      <a:pt x="198" y="359"/>
                    </a:lnTo>
                    <a:lnTo>
                      <a:pt x="198" y="357"/>
                    </a:lnTo>
                    <a:lnTo>
                      <a:pt x="196" y="355"/>
                    </a:lnTo>
                    <a:lnTo>
                      <a:pt x="193" y="348"/>
                    </a:lnTo>
                    <a:lnTo>
                      <a:pt x="191" y="344"/>
                    </a:lnTo>
                    <a:lnTo>
                      <a:pt x="191" y="342"/>
                    </a:lnTo>
                    <a:lnTo>
                      <a:pt x="193" y="340"/>
                    </a:lnTo>
                    <a:lnTo>
                      <a:pt x="191" y="338"/>
                    </a:lnTo>
                    <a:lnTo>
                      <a:pt x="191" y="336"/>
                    </a:lnTo>
                    <a:lnTo>
                      <a:pt x="189" y="331"/>
                    </a:lnTo>
                    <a:lnTo>
                      <a:pt x="187" y="329"/>
                    </a:lnTo>
                    <a:lnTo>
                      <a:pt x="185" y="327"/>
                    </a:lnTo>
                    <a:lnTo>
                      <a:pt x="187" y="323"/>
                    </a:lnTo>
                    <a:lnTo>
                      <a:pt x="219" y="319"/>
                    </a:lnTo>
                    <a:lnTo>
                      <a:pt x="230" y="321"/>
                    </a:lnTo>
                    <a:lnTo>
                      <a:pt x="232" y="321"/>
                    </a:lnTo>
                    <a:lnTo>
                      <a:pt x="232" y="321"/>
                    </a:lnTo>
                    <a:lnTo>
                      <a:pt x="232" y="321"/>
                    </a:lnTo>
                    <a:lnTo>
                      <a:pt x="236" y="317"/>
                    </a:lnTo>
                    <a:lnTo>
                      <a:pt x="244" y="310"/>
                    </a:lnTo>
                    <a:lnTo>
                      <a:pt x="244" y="310"/>
                    </a:lnTo>
                    <a:lnTo>
                      <a:pt x="244" y="308"/>
                    </a:lnTo>
                    <a:lnTo>
                      <a:pt x="244" y="306"/>
                    </a:lnTo>
                    <a:lnTo>
                      <a:pt x="244" y="306"/>
                    </a:lnTo>
                    <a:lnTo>
                      <a:pt x="240" y="302"/>
                    </a:lnTo>
                    <a:lnTo>
                      <a:pt x="240" y="300"/>
                    </a:lnTo>
                    <a:lnTo>
                      <a:pt x="240" y="300"/>
                    </a:lnTo>
                    <a:lnTo>
                      <a:pt x="240" y="300"/>
                    </a:lnTo>
                    <a:lnTo>
                      <a:pt x="240" y="297"/>
                    </a:lnTo>
                    <a:lnTo>
                      <a:pt x="240" y="297"/>
                    </a:lnTo>
                    <a:lnTo>
                      <a:pt x="244" y="287"/>
                    </a:lnTo>
                    <a:lnTo>
                      <a:pt x="255" y="274"/>
                    </a:lnTo>
                    <a:lnTo>
                      <a:pt x="255" y="274"/>
                    </a:lnTo>
                    <a:lnTo>
                      <a:pt x="255" y="272"/>
                    </a:lnTo>
                    <a:lnTo>
                      <a:pt x="255" y="268"/>
                    </a:lnTo>
                    <a:lnTo>
                      <a:pt x="255" y="268"/>
                    </a:lnTo>
                    <a:lnTo>
                      <a:pt x="253" y="266"/>
                    </a:lnTo>
                    <a:lnTo>
                      <a:pt x="253" y="263"/>
                    </a:lnTo>
                    <a:lnTo>
                      <a:pt x="253" y="261"/>
                    </a:lnTo>
                    <a:lnTo>
                      <a:pt x="253" y="261"/>
                    </a:lnTo>
                    <a:lnTo>
                      <a:pt x="251" y="255"/>
                    </a:lnTo>
                    <a:lnTo>
                      <a:pt x="251" y="253"/>
                    </a:lnTo>
                    <a:lnTo>
                      <a:pt x="247" y="244"/>
                    </a:lnTo>
                    <a:lnTo>
                      <a:pt x="247" y="244"/>
                    </a:lnTo>
                    <a:lnTo>
                      <a:pt x="247" y="242"/>
                    </a:lnTo>
                    <a:lnTo>
                      <a:pt x="244" y="236"/>
                    </a:lnTo>
                    <a:lnTo>
                      <a:pt x="244" y="236"/>
                    </a:lnTo>
                    <a:lnTo>
                      <a:pt x="242" y="234"/>
                    </a:lnTo>
                    <a:lnTo>
                      <a:pt x="240" y="234"/>
                    </a:lnTo>
                    <a:lnTo>
                      <a:pt x="240" y="234"/>
                    </a:lnTo>
                    <a:lnTo>
                      <a:pt x="240" y="234"/>
                    </a:lnTo>
                    <a:lnTo>
                      <a:pt x="240" y="232"/>
                    </a:lnTo>
                    <a:lnTo>
                      <a:pt x="240" y="229"/>
                    </a:lnTo>
                    <a:lnTo>
                      <a:pt x="240" y="227"/>
                    </a:lnTo>
                    <a:lnTo>
                      <a:pt x="240" y="227"/>
                    </a:lnTo>
                    <a:lnTo>
                      <a:pt x="240" y="225"/>
                    </a:lnTo>
                    <a:lnTo>
                      <a:pt x="238" y="225"/>
                    </a:lnTo>
                    <a:lnTo>
                      <a:pt x="238" y="225"/>
                    </a:lnTo>
                    <a:lnTo>
                      <a:pt x="238" y="225"/>
                    </a:lnTo>
                    <a:lnTo>
                      <a:pt x="236" y="225"/>
                    </a:lnTo>
                    <a:lnTo>
                      <a:pt x="234" y="227"/>
                    </a:lnTo>
                    <a:lnTo>
                      <a:pt x="227" y="232"/>
                    </a:lnTo>
                    <a:lnTo>
                      <a:pt x="221" y="236"/>
                    </a:lnTo>
                    <a:lnTo>
                      <a:pt x="215" y="236"/>
                    </a:lnTo>
                    <a:lnTo>
                      <a:pt x="215" y="238"/>
                    </a:lnTo>
                    <a:lnTo>
                      <a:pt x="213" y="238"/>
                    </a:lnTo>
                    <a:lnTo>
                      <a:pt x="213" y="238"/>
                    </a:lnTo>
                    <a:lnTo>
                      <a:pt x="213" y="238"/>
                    </a:lnTo>
                    <a:lnTo>
                      <a:pt x="210" y="242"/>
                    </a:lnTo>
                    <a:lnTo>
                      <a:pt x="210" y="242"/>
                    </a:lnTo>
                    <a:lnTo>
                      <a:pt x="210" y="244"/>
                    </a:lnTo>
                    <a:lnTo>
                      <a:pt x="208" y="244"/>
                    </a:lnTo>
                    <a:lnTo>
                      <a:pt x="208" y="244"/>
                    </a:lnTo>
                    <a:lnTo>
                      <a:pt x="204" y="244"/>
                    </a:lnTo>
                    <a:lnTo>
                      <a:pt x="202" y="244"/>
                    </a:lnTo>
                    <a:lnTo>
                      <a:pt x="202" y="242"/>
                    </a:lnTo>
                    <a:lnTo>
                      <a:pt x="202" y="242"/>
                    </a:lnTo>
                    <a:lnTo>
                      <a:pt x="202" y="242"/>
                    </a:lnTo>
                    <a:lnTo>
                      <a:pt x="200" y="242"/>
                    </a:lnTo>
                    <a:lnTo>
                      <a:pt x="200" y="240"/>
                    </a:lnTo>
                    <a:lnTo>
                      <a:pt x="200" y="238"/>
                    </a:lnTo>
                    <a:lnTo>
                      <a:pt x="200" y="238"/>
                    </a:lnTo>
                    <a:lnTo>
                      <a:pt x="200" y="236"/>
                    </a:lnTo>
                    <a:lnTo>
                      <a:pt x="198" y="236"/>
                    </a:lnTo>
                    <a:lnTo>
                      <a:pt x="196" y="234"/>
                    </a:lnTo>
                    <a:lnTo>
                      <a:pt x="193" y="234"/>
                    </a:lnTo>
                    <a:lnTo>
                      <a:pt x="193" y="232"/>
                    </a:lnTo>
                    <a:lnTo>
                      <a:pt x="193" y="232"/>
                    </a:lnTo>
                    <a:lnTo>
                      <a:pt x="193" y="232"/>
                    </a:lnTo>
                    <a:lnTo>
                      <a:pt x="191" y="229"/>
                    </a:lnTo>
                    <a:lnTo>
                      <a:pt x="191" y="229"/>
                    </a:lnTo>
                    <a:lnTo>
                      <a:pt x="193" y="227"/>
                    </a:lnTo>
                    <a:lnTo>
                      <a:pt x="196" y="219"/>
                    </a:lnTo>
                    <a:lnTo>
                      <a:pt x="196" y="217"/>
                    </a:lnTo>
                    <a:lnTo>
                      <a:pt x="202" y="206"/>
                    </a:lnTo>
                    <a:lnTo>
                      <a:pt x="213" y="195"/>
                    </a:lnTo>
                    <a:lnTo>
                      <a:pt x="213" y="193"/>
                    </a:lnTo>
                    <a:lnTo>
                      <a:pt x="213" y="191"/>
                    </a:lnTo>
                    <a:lnTo>
                      <a:pt x="213" y="191"/>
                    </a:lnTo>
                    <a:lnTo>
                      <a:pt x="213" y="191"/>
                    </a:lnTo>
                    <a:lnTo>
                      <a:pt x="213" y="189"/>
                    </a:lnTo>
                    <a:lnTo>
                      <a:pt x="215" y="187"/>
                    </a:lnTo>
                    <a:lnTo>
                      <a:pt x="219" y="185"/>
                    </a:lnTo>
                    <a:lnTo>
                      <a:pt x="221" y="181"/>
                    </a:lnTo>
                    <a:lnTo>
                      <a:pt x="221" y="181"/>
                    </a:lnTo>
                    <a:lnTo>
                      <a:pt x="221" y="181"/>
                    </a:lnTo>
                    <a:lnTo>
                      <a:pt x="221" y="178"/>
                    </a:lnTo>
                    <a:lnTo>
                      <a:pt x="227" y="176"/>
                    </a:lnTo>
                    <a:lnTo>
                      <a:pt x="234" y="172"/>
                    </a:lnTo>
                    <a:lnTo>
                      <a:pt x="236" y="172"/>
                    </a:lnTo>
                    <a:lnTo>
                      <a:pt x="242" y="172"/>
                    </a:lnTo>
                    <a:lnTo>
                      <a:pt x="249" y="170"/>
                    </a:lnTo>
                    <a:lnTo>
                      <a:pt x="257" y="166"/>
                    </a:lnTo>
                    <a:lnTo>
                      <a:pt x="259" y="166"/>
                    </a:lnTo>
                    <a:lnTo>
                      <a:pt x="261" y="166"/>
                    </a:lnTo>
                    <a:lnTo>
                      <a:pt x="264" y="166"/>
                    </a:lnTo>
                    <a:lnTo>
                      <a:pt x="266" y="166"/>
                    </a:lnTo>
                    <a:lnTo>
                      <a:pt x="268" y="166"/>
                    </a:lnTo>
                    <a:lnTo>
                      <a:pt x="274" y="168"/>
                    </a:lnTo>
                    <a:lnTo>
                      <a:pt x="274" y="168"/>
                    </a:lnTo>
                    <a:lnTo>
                      <a:pt x="276" y="168"/>
                    </a:lnTo>
                    <a:lnTo>
                      <a:pt x="276" y="166"/>
                    </a:lnTo>
                    <a:lnTo>
                      <a:pt x="285" y="159"/>
                    </a:lnTo>
                    <a:lnTo>
                      <a:pt x="287" y="157"/>
                    </a:lnTo>
                    <a:lnTo>
                      <a:pt x="300" y="155"/>
                    </a:lnTo>
                    <a:lnTo>
                      <a:pt x="302" y="155"/>
                    </a:lnTo>
                    <a:lnTo>
                      <a:pt x="302" y="153"/>
                    </a:lnTo>
                    <a:lnTo>
                      <a:pt x="304" y="149"/>
                    </a:lnTo>
                    <a:lnTo>
                      <a:pt x="304" y="147"/>
                    </a:lnTo>
                    <a:lnTo>
                      <a:pt x="304" y="144"/>
                    </a:lnTo>
                    <a:lnTo>
                      <a:pt x="302" y="142"/>
                    </a:lnTo>
                    <a:lnTo>
                      <a:pt x="302" y="142"/>
                    </a:lnTo>
                    <a:lnTo>
                      <a:pt x="300" y="142"/>
                    </a:lnTo>
                    <a:lnTo>
                      <a:pt x="293" y="142"/>
                    </a:lnTo>
                    <a:lnTo>
                      <a:pt x="293" y="142"/>
                    </a:lnTo>
                    <a:lnTo>
                      <a:pt x="293" y="140"/>
                    </a:lnTo>
                    <a:lnTo>
                      <a:pt x="291" y="140"/>
                    </a:lnTo>
                    <a:lnTo>
                      <a:pt x="291" y="138"/>
                    </a:lnTo>
                    <a:lnTo>
                      <a:pt x="291" y="134"/>
                    </a:lnTo>
                    <a:lnTo>
                      <a:pt x="291" y="134"/>
                    </a:lnTo>
                    <a:lnTo>
                      <a:pt x="289" y="127"/>
                    </a:lnTo>
                    <a:lnTo>
                      <a:pt x="289" y="125"/>
                    </a:lnTo>
                    <a:lnTo>
                      <a:pt x="289" y="125"/>
                    </a:lnTo>
                    <a:lnTo>
                      <a:pt x="287" y="123"/>
                    </a:lnTo>
                    <a:lnTo>
                      <a:pt x="285" y="121"/>
                    </a:lnTo>
                    <a:lnTo>
                      <a:pt x="285" y="119"/>
                    </a:lnTo>
                    <a:lnTo>
                      <a:pt x="283" y="119"/>
                    </a:lnTo>
                    <a:lnTo>
                      <a:pt x="283" y="117"/>
                    </a:lnTo>
                    <a:lnTo>
                      <a:pt x="283" y="115"/>
                    </a:lnTo>
                    <a:lnTo>
                      <a:pt x="285" y="113"/>
                    </a:lnTo>
                    <a:lnTo>
                      <a:pt x="285" y="113"/>
                    </a:lnTo>
                    <a:lnTo>
                      <a:pt x="285" y="110"/>
                    </a:lnTo>
                    <a:lnTo>
                      <a:pt x="302" y="100"/>
                    </a:lnTo>
                    <a:lnTo>
                      <a:pt x="315" y="96"/>
                    </a:lnTo>
                    <a:lnTo>
                      <a:pt x="319" y="91"/>
                    </a:lnTo>
                    <a:lnTo>
                      <a:pt x="321" y="93"/>
                    </a:lnTo>
                    <a:lnTo>
                      <a:pt x="323" y="93"/>
                    </a:lnTo>
                    <a:lnTo>
                      <a:pt x="330" y="98"/>
                    </a:lnTo>
                    <a:lnTo>
                      <a:pt x="336" y="100"/>
                    </a:lnTo>
                    <a:lnTo>
                      <a:pt x="336" y="100"/>
                    </a:lnTo>
                    <a:lnTo>
                      <a:pt x="338" y="100"/>
                    </a:lnTo>
                    <a:lnTo>
                      <a:pt x="338" y="100"/>
                    </a:lnTo>
                    <a:lnTo>
                      <a:pt x="340" y="100"/>
                    </a:lnTo>
                    <a:lnTo>
                      <a:pt x="342" y="104"/>
                    </a:lnTo>
                    <a:lnTo>
                      <a:pt x="344" y="108"/>
                    </a:lnTo>
                    <a:lnTo>
                      <a:pt x="344" y="108"/>
                    </a:lnTo>
                    <a:lnTo>
                      <a:pt x="344" y="110"/>
                    </a:lnTo>
                    <a:lnTo>
                      <a:pt x="344" y="115"/>
                    </a:lnTo>
                    <a:lnTo>
                      <a:pt x="344" y="117"/>
                    </a:lnTo>
                    <a:lnTo>
                      <a:pt x="344" y="117"/>
                    </a:lnTo>
                    <a:lnTo>
                      <a:pt x="347" y="119"/>
                    </a:lnTo>
                    <a:lnTo>
                      <a:pt x="353" y="123"/>
                    </a:lnTo>
                    <a:lnTo>
                      <a:pt x="366" y="123"/>
                    </a:lnTo>
                    <a:lnTo>
                      <a:pt x="368" y="123"/>
                    </a:lnTo>
                    <a:lnTo>
                      <a:pt x="368" y="123"/>
                    </a:lnTo>
                    <a:lnTo>
                      <a:pt x="378" y="113"/>
                    </a:lnTo>
                    <a:lnTo>
                      <a:pt x="381" y="113"/>
                    </a:lnTo>
                    <a:lnTo>
                      <a:pt x="385" y="113"/>
                    </a:lnTo>
                    <a:lnTo>
                      <a:pt x="385" y="113"/>
                    </a:lnTo>
                    <a:lnTo>
                      <a:pt x="385" y="110"/>
                    </a:lnTo>
                    <a:lnTo>
                      <a:pt x="387" y="108"/>
                    </a:lnTo>
                    <a:lnTo>
                      <a:pt x="387" y="106"/>
                    </a:lnTo>
                    <a:lnTo>
                      <a:pt x="387" y="106"/>
                    </a:lnTo>
                    <a:lnTo>
                      <a:pt x="387" y="104"/>
                    </a:lnTo>
                    <a:lnTo>
                      <a:pt x="387" y="104"/>
                    </a:lnTo>
                    <a:lnTo>
                      <a:pt x="385" y="102"/>
                    </a:lnTo>
                    <a:lnTo>
                      <a:pt x="385" y="102"/>
                    </a:lnTo>
                    <a:lnTo>
                      <a:pt x="387" y="100"/>
                    </a:lnTo>
                    <a:lnTo>
                      <a:pt x="387" y="98"/>
                    </a:lnTo>
                    <a:lnTo>
                      <a:pt x="387" y="96"/>
                    </a:lnTo>
                    <a:lnTo>
                      <a:pt x="387" y="96"/>
                    </a:lnTo>
                    <a:lnTo>
                      <a:pt x="389" y="93"/>
                    </a:lnTo>
                    <a:lnTo>
                      <a:pt x="395" y="89"/>
                    </a:lnTo>
                    <a:lnTo>
                      <a:pt x="398" y="87"/>
                    </a:lnTo>
                    <a:lnTo>
                      <a:pt x="400" y="85"/>
                    </a:lnTo>
                    <a:lnTo>
                      <a:pt x="404" y="81"/>
                    </a:lnTo>
                    <a:lnTo>
                      <a:pt x="408" y="79"/>
                    </a:lnTo>
                    <a:lnTo>
                      <a:pt x="408" y="76"/>
                    </a:lnTo>
                    <a:lnTo>
                      <a:pt x="410" y="74"/>
                    </a:lnTo>
                    <a:lnTo>
                      <a:pt x="410" y="70"/>
                    </a:lnTo>
                    <a:lnTo>
                      <a:pt x="410" y="68"/>
                    </a:lnTo>
                    <a:lnTo>
                      <a:pt x="412" y="66"/>
                    </a:lnTo>
                    <a:lnTo>
                      <a:pt x="415" y="62"/>
                    </a:lnTo>
                    <a:lnTo>
                      <a:pt x="417" y="59"/>
                    </a:lnTo>
                    <a:lnTo>
                      <a:pt x="419" y="57"/>
                    </a:lnTo>
                    <a:lnTo>
                      <a:pt x="419" y="53"/>
                    </a:lnTo>
                    <a:lnTo>
                      <a:pt x="419" y="51"/>
                    </a:lnTo>
                    <a:lnTo>
                      <a:pt x="419" y="49"/>
                    </a:lnTo>
                    <a:lnTo>
                      <a:pt x="419" y="49"/>
                    </a:lnTo>
                    <a:lnTo>
                      <a:pt x="421" y="47"/>
                    </a:lnTo>
                    <a:lnTo>
                      <a:pt x="421" y="45"/>
                    </a:lnTo>
                    <a:lnTo>
                      <a:pt x="421" y="42"/>
                    </a:lnTo>
                    <a:lnTo>
                      <a:pt x="421" y="38"/>
                    </a:lnTo>
                    <a:lnTo>
                      <a:pt x="421" y="38"/>
                    </a:lnTo>
                    <a:lnTo>
                      <a:pt x="421" y="36"/>
                    </a:lnTo>
                    <a:lnTo>
                      <a:pt x="421" y="36"/>
                    </a:lnTo>
                    <a:lnTo>
                      <a:pt x="421" y="36"/>
                    </a:lnTo>
                    <a:lnTo>
                      <a:pt x="421" y="36"/>
                    </a:lnTo>
                    <a:lnTo>
                      <a:pt x="417" y="32"/>
                    </a:lnTo>
                    <a:lnTo>
                      <a:pt x="415" y="32"/>
                    </a:lnTo>
                    <a:lnTo>
                      <a:pt x="415" y="32"/>
                    </a:lnTo>
                    <a:lnTo>
                      <a:pt x="415" y="30"/>
                    </a:lnTo>
                    <a:lnTo>
                      <a:pt x="415" y="30"/>
                    </a:lnTo>
                    <a:lnTo>
                      <a:pt x="417" y="28"/>
                    </a:lnTo>
                    <a:lnTo>
                      <a:pt x="440" y="17"/>
                    </a:lnTo>
                    <a:lnTo>
                      <a:pt x="442" y="15"/>
                    </a:lnTo>
                    <a:lnTo>
                      <a:pt x="444" y="4"/>
                    </a:lnTo>
                    <a:lnTo>
                      <a:pt x="449" y="6"/>
                    </a:lnTo>
                    <a:lnTo>
                      <a:pt x="453" y="0"/>
                    </a:lnTo>
                    <a:lnTo>
                      <a:pt x="459" y="0"/>
                    </a:lnTo>
                    <a:lnTo>
                      <a:pt x="459" y="0"/>
                    </a:lnTo>
                    <a:lnTo>
                      <a:pt x="461" y="2"/>
                    </a:lnTo>
                    <a:lnTo>
                      <a:pt x="461" y="4"/>
                    </a:lnTo>
                    <a:lnTo>
                      <a:pt x="461" y="6"/>
                    </a:lnTo>
                    <a:lnTo>
                      <a:pt x="461" y="8"/>
                    </a:lnTo>
                    <a:lnTo>
                      <a:pt x="461" y="8"/>
                    </a:lnTo>
                    <a:lnTo>
                      <a:pt x="463" y="11"/>
                    </a:lnTo>
                    <a:lnTo>
                      <a:pt x="463" y="11"/>
                    </a:lnTo>
                    <a:lnTo>
                      <a:pt x="466" y="13"/>
                    </a:lnTo>
                    <a:lnTo>
                      <a:pt x="468" y="13"/>
                    </a:lnTo>
                    <a:lnTo>
                      <a:pt x="472" y="13"/>
                    </a:lnTo>
                    <a:lnTo>
                      <a:pt x="474" y="13"/>
                    </a:lnTo>
                    <a:lnTo>
                      <a:pt x="476" y="11"/>
                    </a:lnTo>
                    <a:lnTo>
                      <a:pt x="476" y="11"/>
                    </a:lnTo>
                    <a:lnTo>
                      <a:pt x="476" y="8"/>
                    </a:lnTo>
                    <a:lnTo>
                      <a:pt x="478" y="6"/>
                    </a:lnTo>
                    <a:lnTo>
                      <a:pt x="478" y="6"/>
                    </a:lnTo>
                    <a:lnTo>
                      <a:pt x="480" y="6"/>
                    </a:lnTo>
                    <a:lnTo>
                      <a:pt x="483" y="6"/>
                    </a:lnTo>
                    <a:lnTo>
                      <a:pt x="483" y="6"/>
                    </a:lnTo>
                    <a:lnTo>
                      <a:pt x="485" y="8"/>
                    </a:lnTo>
                    <a:lnTo>
                      <a:pt x="487" y="11"/>
                    </a:lnTo>
                    <a:lnTo>
                      <a:pt x="491" y="11"/>
                    </a:lnTo>
                    <a:lnTo>
                      <a:pt x="493" y="11"/>
                    </a:lnTo>
                    <a:lnTo>
                      <a:pt x="495" y="11"/>
                    </a:lnTo>
                    <a:lnTo>
                      <a:pt x="500" y="11"/>
                    </a:lnTo>
                    <a:lnTo>
                      <a:pt x="502" y="8"/>
                    </a:lnTo>
                    <a:lnTo>
                      <a:pt x="504" y="6"/>
                    </a:lnTo>
                    <a:lnTo>
                      <a:pt x="504" y="8"/>
                    </a:lnTo>
                    <a:lnTo>
                      <a:pt x="506" y="11"/>
                    </a:lnTo>
                    <a:lnTo>
                      <a:pt x="506" y="13"/>
                    </a:lnTo>
                    <a:lnTo>
                      <a:pt x="508" y="15"/>
                    </a:lnTo>
                    <a:lnTo>
                      <a:pt x="515" y="17"/>
                    </a:lnTo>
                    <a:lnTo>
                      <a:pt x="517" y="17"/>
                    </a:lnTo>
                    <a:lnTo>
                      <a:pt x="517" y="19"/>
                    </a:lnTo>
                    <a:lnTo>
                      <a:pt x="519" y="23"/>
                    </a:lnTo>
                    <a:lnTo>
                      <a:pt x="521" y="30"/>
                    </a:lnTo>
                    <a:lnTo>
                      <a:pt x="529" y="36"/>
                    </a:lnTo>
                    <a:lnTo>
                      <a:pt x="527" y="40"/>
                    </a:lnTo>
                    <a:lnTo>
                      <a:pt x="525" y="42"/>
                    </a:lnTo>
                    <a:lnTo>
                      <a:pt x="523" y="42"/>
                    </a:lnTo>
                    <a:lnTo>
                      <a:pt x="515" y="36"/>
                    </a:lnTo>
                    <a:lnTo>
                      <a:pt x="515" y="36"/>
                    </a:lnTo>
                    <a:lnTo>
                      <a:pt x="515" y="36"/>
                    </a:lnTo>
                    <a:lnTo>
                      <a:pt x="512" y="36"/>
                    </a:lnTo>
                    <a:lnTo>
                      <a:pt x="512" y="38"/>
                    </a:lnTo>
                    <a:lnTo>
                      <a:pt x="512" y="38"/>
                    </a:lnTo>
                    <a:lnTo>
                      <a:pt x="512" y="40"/>
                    </a:lnTo>
                    <a:lnTo>
                      <a:pt x="512" y="42"/>
                    </a:lnTo>
                    <a:lnTo>
                      <a:pt x="517" y="47"/>
                    </a:lnTo>
                    <a:lnTo>
                      <a:pt x="517" y="49"/>
                    </a:lnTo>
                    <a:lnTo>
                      <a:pt x="517" y="49"/>
                    </a:lnTo>
                    <a:lnTo>
                      <a:pt x="515" y="49"/>
                    </a:lnTo>
                    <a:lnTo>
                      <a:pt x="512" y="49"/>
                    </a:lnTo>
                    <a:lnTo>
                      <a:pt x="512" y="49"/>
                    </a:lnTo>
                    <a:lnTo>
                      <a:pt x="510" y="47"/>
                    </a:lnTo>
                    <a:lnTo>
                      <a:pt x="508" y="47"/>
                    </a:lnTo>
                    <a:lnTo>
                      <a:pt x="508" y="49"/>
                    </a:lnTo>
                    <a:lnTo>
                      <a:pt x="508" y="53"/>
                    </a:lnTo>
                    <a:lnTo>
                      <a:pt x="508" y="57"/>
                    </a:lnTo>
                    <a:lnTo>
                      <a:pt x="508" y="62"/>
                    </a:lnTo>
                    <a:lnTo>
                      <a:pt x="508" y="64"/>
                    </a:lnTo>
                    <a:lnTo>
                      <a:pt x="508" y="64"/>
                    </a:lnTo>
                    <a:lnTo>
                      <a:pt x="506" y="64"/>
                    </a:lnTo>
                    <a:lnTo>
                      <a:pt x="504" y="66"/>
                    </a:lnTo>
                    <a:lnTo>
                      <a:pt x="504" y="66"/>
                    </a:lnTo>
                    <a:lnTo>
                      <a:pt x="504" y="70"/>
                    </a:lnTo>
                    <a:lnTo>
                      <a:pt x="512" y="83"/>
                    </a:lnTo>
                    <a:lnTo>
                      <a:pt x="515" y="87"/>
                    </a:lnTo>
                    <a:lnTo>
                      <a:pt x="517" y="87"/>
                    </a:lnTo>
                    <a:lnTo>
                      <a:pt x="519" y="89"/>
                    </a:lnTo>
                    <a:lnTo>
                      <a:pt x="521" y="89"/>
                    </a:lnTo>
                    <a:lnTo>
                      <a:pt x="521" y="89"/>
                    </a:lnTo>
                    <a:lnTo>
                      <a:pt x="521" y="91"/>
                    </a:lnTo>
                    <a:lnTo>
                      <a:pt x="519" y="93"/>
                    </a:lnTo>
                    <a:lnTo>
                      <a:pt x="519" y="96"/>
                    </a:lnTo>
                    <a:lnTo>
                      <a:pt x="519" y="98"/>
                    </a:lnTo>
                    <a:lnTo>
                      <a:pt x="521" y="100"/>
                    </a:lnTo>
                    <a:lnTo>
                      <a:pt x="521" y="102"/>
                    </a:lnTo>
                    <a:lnTo>
                      <a:pt x="521" y="104"/>
                    </a:lnTo>
                    <a:lnTo>
                      <a:pt x="521" y="106"/>
                    </a:lnTo>
                    <a:lnTo>
                      <a:pt x="521" y="108"/>
                    </a:lnTo>
                    <a:lnTo>
                      <a:pt x="525" y="121"/>
                    </a:lnTo>
                    <a:lnTo>
                      <a:pt x="525" y="123"/>
                    </a:lnTo>
                    <a:lnTo>
                      <a:pt x="523" y="125"/>
                    </a:lnTo>
                    <a:lnTo>
                      <a:pt x="515" y="127"/>
                    </a:lnTo>
                    <a:lnTo>
                      <a:pt x="512" y="127"/>
                    </a:lnTo>
                    <a:lnTo>
                      <a:pt x="510" y="127"/>
                    </a:lnTo>
                    <a:lnTo>
                      <a:pt x="508" y="127"/>
                    </a:lnTo>
                    <a:lnTo>
                      <a:pt x="508" y="127"/>
                    </a:lnTo>
                    <a:lnTo>
                      <a:pt x="506" y="130"/>
                    </a:lnTo>
                    <a:lnTo>
                      <a:pt x="506" y="130"/>
                    </a:lnTo>
                    <a:lnTo>
                      <a:pt x="506" y="132"/>
                    </a:lnTo>
                    <a:lnTo>
                      <a:pt x="504" y="134"/>
                    </a:lnTo>
                    <a:lnTo>
                      <a:pt x="502" y="136"/>
                    </a:lnTo>
                    <a:lnTo>
                      <a:pt x="502" y="138"/>
                    </a:lnTo>
                    <a:lnTo>
                      <a:pt x="504" y="140"/>
                    </a:lnTo>
                    <a:lnTo>
                      <a:pt x="506" y="144"/>
                    </a:lnTo>
                    <a:lnTo>
                      <a:pt x="506" y="147"/>
                    </a:lnTo>
                    <a:lnTo>
                      <a:pt x="506" y="147"/>
                    </a:lnTo>
                    <a:lnTo>
                      <a:pt x="506" y="149"/>
                    </a:lnTo>
                    <a:lnTo>
                      <a:pt x="504" y="149"/>
                    </a:lnTo>
                    <a:lnTo>
                      <a:pt x="500" y="149"/>
                    </a:lnTo>
                    <a:lnTo>
                      <a:pt x="495" y="147"/>
                    </a:lnTo>
                    <a:lnTo>
                      <a:pt x="493" y="147"/>
                    </a:lnTo>
                    <a:lnTo>
                      <a:pt x="495" y="149"/>
                    </a:lnTo>
                    <a:lnTo>
                      <a:pt x="498" y="151"/>
                    </a:lnTo>
                    <a:lnTo>
                      <a:pt x="506" y="157"/>
                    </a:lnTo>
                    <a:lnTo>
                      <a:pt x="512" y="157"/>
                    </a:lnTo>
                    <a:lnTo>
                      <a:pt x="536" y="166"/>
                    </a:lnTo>
                    <a:lnTo>
                      <a:pt x="538" y="166"/>
                    </a:lnTo>
                    <a:lnTo>
                      <a:pt x="540" y="166"/>
                    </a:lnTo>
                    <a:lnTo>
                      <a:pt x="544" y="168"/>
                    </a:lnTo>
                    <a:lnTo>
                      <a:pt x="557" y="178"/>
                    </a:lnTo>
                    <a:lnTo>
                      <a:pt x="559" y="178"/>
                    </a:lnTo>
                    <a:lnTo>
                      <a:pt x="561" y="178"/>
                    </a:lnTo>
                    <a:lnTo>
                      <a:pt x="563" y="176"/>
                    </a:lnTo>
                    <a:lnTo>
                      <a:pt x="572" y="168"/>
                    </a:lnTo>
                    <a:lnTo>
                      <a:pt x="574" y="164"/>
                    </a:lnTo>
                    <a:lnTo>
                      <a:pt x="574" y="161"/>
                    </a:lnTo>
                    <a:lnTo>
                      <a:pt x="574" y="161"/>
                    </a:lnTo>
                    <a:lnTo>
                      <a:pt x="574" y="159"/>
                    </a:lnTo>
                    <a:lnTo>
                      <a:pt x="574" y="159"/>
                    </a:lnTo>
                    <a:lnTo>
                      <a:pt x="574" y="157"/>
                    </a:lnTo>
                    <a:lnTo>
                      <a:pt x="574" y="157"/>
                    </a:lnTo>
                    <a:lnTo>
                      <a:pt x="574" y="157"/>
                    </a:lnTo>
                    <a:lnTo>
                      <a:pt x="574" y="155"/>
                    </a:lnTo>
                    <a:lnTo>
                      <a:pt x="574" y="155"/>
                    </a:lnTo>
                    <a:lnTo>
                      <a:pt x="576" y="155"/>
                    </a:lnTo>
                    <a:lnTo>
                      <a:pt x="576" y="153"/>
                    </a:lnTo>
                    <a:lnTo>
                      <a:pt x="576" y="153"/>
                    </a:lnTo>
                    <a:lnTo>
                      <a:pt x="576" y="151"/>
                    </a:lnTo>
                    <a:lnTo>
                      <a:pt x="576" y="151"/>
                    </a:lnTo>
                    <a:lnTo>
                      <a:pt x="576" y="151"/>
                    </a:lnTo>
                    <a:lnTo>
                      <a:pt x="576" y="151"/>
                    </a:lnTo>
                    <a:lnTo>
                      <a:pt x="574" y="149"/>
                    </a:lnTo>
                    <a:lnTo>
                      <a:pt x="574" y="149"/>
                    </a:lnTo>
                    <a:lnTo>
                      <a:pt x="572" y="151"/>
                    </a:lnTo>
                    <a:lnTo>
                      <a:pt x="568" y="155"/>
                    </a:lnTo>
                    <a:lnTo>
                      <a:pt x="568" y="155"/>
                    </a:lnTo>
                    <a:lnTo>
                      <a:pt x="568" y="157"/>
                    </a:lnTo>
                    <a:lnTo>
                      <a:pt x="566" y="155"/>
                    </a:lnTo>
                    <a:lnTo>
                      <a:pt x="563" y="155"/>
                    </a:lnTo>
                    <a:lnTo>
                      <a:pt x="555" y="147"/>
                    </a:lnTo>
                    <a:lnTo>
                      <a:pt x="553" y="147"/>
                    </a:lnTo>
                    <a:lnTo>
                      <a:pt x="553" y="144"/>
                    </a:lnTo>
                    <a:lnTo>
                      <a:pt x="551" y="142"/>
                    </a:lnTo>
                    <a:lnTo>
                      <a:pt x="551" y="142"/>
                    </a:lnTo>
                    <a:lnTo>
                      <a:pt x="553" y="140"/>
                    </a:lnTo>
                    <a:lnTo>
                      <a:pt x="563" y="132"/>
                    </a:lnTo>
                    <a:lnTo>
                      <a:pt x="568" y="127"/>
                    </a:lnTo>
                    <a:lnTo>
                      <a:pt x="574" y="123"/>
                    </a:lnTo>
                    <a:lnTo>
                      <a:pt x="576" y="121"/>
                    </a:lnTo>
                    <a:lnTo>
                      <a:pt x="578" y="121"/>
                    </a:lnTo>
                    <a:lnTo>
                      <a:pt x="576" y="119"/>
                    </a:lnTo>
                    <a:lnTo>
                      <a:pt x="576" y="117"/>
                    </a:lnTo>
                    <a:lnTo>
                      <a:pt x="576" y="117"/>
                    </a:lnTo>
                    <a:lnTo>
                      <a:pt x="576" y="115"/>
                    </a:lnTo>
                    <a:lnTo>
                      <a:pt x="576" y="115"/>
                    </a:lnTo>
                    <a:lnTo>
                      <a:pt x="576" y="115"/>
                    </a:lnTo>
                    <a:lnTo>
                      <a:pt x="578" y="115"/>
                    </a:lnTo>
                    <a:lnTo>
                      <a:pt x="585" y="117"/>
                    </a:lnTo>
                    <a:lnTo>
                      <a:pt x="587" y="119"/>
                    </a:lnTo>
                    <a:lnTo>
                      <a:pt x="589" y="121"/>
                    </a:lnTo>
                    <a:lnTo>
                      <a:pt x="591" y="123"/>
                    </a:lnTo>
                    <a:lnTo>
                      <a:pt x="593" y="127"/>
                    </a:lnTo>
                    <a:lnTo>
                      <a:pt x="595" y="130"/>
                    </a:lnTo>
                    <a:lnTo>
                      <a:pt x="595" y="130"/>
                    </a:lnTo>
                    <a:lnTo>
                      <a:pt x="597" y="132"/>
                    </a:lnTo>
                    <a:lnTo>
                      <a:pt x="597" y="132"/>
                    </a:lnTo>
                    <a:lnTo>
                      <a:pt x="600" y="130"/>
                    </a:lnTo>
                    <a:lnTo>
                      <a:pt x="602" y="127"/>
                    </a:lnTo>
                    <a:lnTo>
                      <a:pt x="602" y="125"/>
                    </a:lnTo>
                    <a:lnTo>
                      <a:pt x="602" y="123"/>
                    </a:lnTo>
                    <a:lnTo>
                      <a:pt x="600" y="119"/>
                    </a:lnTo>
                    <a:lnTo>
                      <a:pt x="597" y="117"/>
                    </a:lnTo>
                    <a:lnTo>
                      <a:pt x="597" y="117"/>
                    </a:lnTo>
                    <a:lnTo>
                      <a:pt x="597" y="115"/>
                    </a:lnTo>
                    <a:lnTo>
                      <a:pt x="597" y="115"/>
                    </a:lnTo>
                    <a:lnTo>
                      <a:pt x="595" y="113"/>
                    </a:lnTo>
                    <a:lnTo>
                      <a:pt x="597" y="113"/>
                    </a:lnTo>
                    <a:lnTo>
                      <a:pt x="597" y="110"/>
                    </a:lnTo>
                    <a:lnTo>
                      <a:pt x="600" y="110"/>
                    </a:lnTo>
                    <a:lnTo>
                      <a:pt x="602" y="110"/>
                    </a:lnTo>
                    <a:lnTo>
                      <a:pt x="604" y="110"/>
                    </a:lnTo>
                    <a:lnTo>
                      <a:pt x="606" y="106"/>
                    </a:lnTo>
                    <a:lnTo>
                      <a:pt x="606" y="106"/>
                    </a:lnTo>
                    <a:lnTo>
                      <a:pt x="606" y="106"/>
                    </a:lnTo>
                    <a:lnTo>
                      <a:pt x="608" y="106"/>
                    </a:lnTo>
                    <a:lnTo>
                      <a:pt x="608" y="106"/>
                    </a:lnTo>
                    <a:lnTo>
                      <a:pt x="610" y="108"/>
                    </a:lnTo>
                    <a:lnTo>
                      <a:pt x="610" y="113"/>
                    </a:lnTo>
                    <a:lnTo>
                      <a:pt x="610" y="113"/>
                    </a:lnTo>
                    <a:lnTo>
                      <a:pt x="614" y="115"/>
                    </a:lnTo>
                    <a:lnTo>
                      <a:pt x="625" y="123"/>
                    </a:lnTo>
                    <a:lnTo>
                      <a:pt x="621" y="127"/>
                    </a:lnTo>
                    <a:lnTo>
                      <a:pt x="621" y="132"/>
                    </a:lnTo>
                    <a:lnTo>
                      <a:pt x="619" y="134"/>
                    </a:lnTo>
                    <a:lnTo>
                      <a:pt x="619" y="136"/>
                    </a:lnTo>
                    <a:lnTo>
                      <a:pt x="621" y="138"/>
                    </a:lnTo>
                    <a:lnTo>
                      <a:pt x="621" y="138"/>
                    </a:lnTo>
                    <a:lnTo>
                      <a:pt x="621" y="140"/>
                    </a:lnTo>
                    <a:lnTo>
                      <a:pt x="623" y="144"/>
                    </a:lnTo>
                    <a:lnTo>
                      <a:pt x="623" y="144"/>
                    </a:lnTo>
                    <a:lnTo>
                      <a:pt x="623" y="147"/>
                    </a:lnTo>
                    <a:lnTo>
                      <a:pt x="625" y="147"/>
                    </a:lnTo>
                    <a:lnTo>
                      <a:pt x="627" y="149"/>
                    </a:lnTo>
                    <a:lnTo>
                      <a:pt x="627" y="151"/>
                    </a:lnTo>
                    <a:lnTo>
                      <a:pt x="629" y="155"/>
                    </a:lnTo>
                    <a:lnTo>
                      <a:pt x="629" y="159"/>
                    </a:lnTo>
                    <a:lnTo>
                      <a:pt x="631" y="161"/>
                    </a:lnTo>
                    <a:lnTo>
                      <a:pt x="631" y="164"/>
                    </a:lnTo>
                    <a:lnTo>
                      <a:pt x="634" y="161"/>
                    </a:lnTo>
                    <a:lnTo>
                      <a:pt x="634" y="164"/>
                    </a:lnTo>
                    <a:lnTo>
                      <a:pt x="636" y="164"/>
                    </a:lnTo>
                    <a:lnTo>
                      <a:pt x="640" y="168"/>
                    </a:lnTo>
                    <a:lnTo>
                      <a:pt x="642" y="170"/>
                    </a:lnTo>
                    <a:lnTo>
                      <a:pt x="644" y="170"/>
                    </a:lnTo>
                    <a:lnTo>
                      <a:pt x="646" y="170"/>
                    </a:lnTo>
                    <a:lnTo>
                      <a:pt x="648" y="170"/>
                    </a:lnTo>
                    <a:lnTo>
                      <a:pt x="651" y="170"/>
                    </a:lnTo>
                    <a:lnTo>
                      <a:pt x="657" y="172"/>
                    </a:lnTo>
                    <a:lnTo>
                      <a:pt x="663" y="172"/>
                    </a:lnTo>
                    <a:lnTo>
                      <a:pt x="665" y="172"/>
                    </a:lnTo>
                    <a:lnTo>
                      <a:pt x="668" y="174"/>
                    </a:lnTo>
                    <a:lnTo>
                      <a:pt x="668" y="174"/>
                    </a:lnTo>
                    <a:lnTo>
                      <a:pt x="665" y="178"/>
                    </a:lnTo>
                    <a:lnTo>
                      <a:pt x="668" y="183"/>
                    </a:lnTo>
                    <a:lnTo>
                      <a:pt x="668" y="185"/>
                    </a:lnTo>
                    <a:lnTo>
                      <a:pt x="668" y="185"/>
                    </a:lnTo>
                    <a:lnTo>
                      <a:pt x="674" y="189"/>
                    </a:lnTo>
                    <a:lnTo>
                      <a:pt x="676" y="191"/>
                    </a:lnTo>
                    <a:lnTo>
                      <a:pt x="676" y="195"/>
                    </a:lnTo>
                    <a:lnTo>
                      <a:pt x="678" y="198"/>
                    </a:lnTo>
                    <a:lnTo>
                      <a:pt x="680" y="198"/>
                    </a:lnTo>
                    <a:lnTo>
                      <a:pt x="680" y="198"/>
                    </a:lnTo>
                    <a:lnTo>
                      <a:pt x="682" y="200"/>
                    </a:lnTo>
                    <a:lnTo>
                      <a:pt x="685" y="200"/>
                    </a:lnTo>
                    <a:lnTo>
                      <a:pt x="687" y="200"/>
                    </a:lnTo>
                    <a:lnTo>
                      <a:pt x="687" y="200"/>
                    </a:lnTo>
                    <a:lnTo>
                      <a:pt x="689" y="202"/>
                    </a:lnTo>
                    <a:lnTo>
                      <a:pt x="691" y="202"/>
                    </a:lnTo>
                    <a:lnTo>
                      <a:pt x="695" y="202"/>
                    </a:lnTo>
                    <a:lnTo>
                      <a:pt x="697" y="202"/>
                    </a:lnTo>
                    <a:lnTo>
                      <a:pt x="699" y="204"/>
                    </a:lnTo>
                    <a:lnTo>
                      <a:pt x="702" y="204"/>
                    </a:lnTo>
                    <a:lnTo>
                      <a:pt x="704" y="204"/>
                    </a:lnTo>
                    <a:lnTo>
                      <a:pt x="708" y="204"/>
                    </a:lnTo>
                    <a:lnTo>
                      <a:pt x="710" y="204"/>
                    </a:lnTo>
                    <a:lnTo>
                      <a:pt x="714" y="206"/>
                    </a:lnTo>
                    <a:lnTo>
                      <a:pt x="719" y="208"/>
                    </a:lnTo>
                    <a:lnTo>
                      <a:pt x="725" y="210"/>
                    </a:lnTo>
                    <a:lnTo>
                      <a:pt x="729" y="212"/>
                    </a:lnTo>
                    <a:lnTo>
                      <a:pt x="731" y="212"/>
                    </a:lnTo>
                    <a:lnTo>
                      <a:pt x="731" y="215"/>
                    </a:lnTo>
                    <a:lnTo>
                      <a:pt x="731" y="215"/>
                    </a:lnTo>
                    <a:lnTo>
                      <a:pt x="731" y="219"/>
                    </a:lnTo>
                    <a:lnTo>
                      <a:pt x="727" y="225"/>
                    </a:lnTo>
                    <a:lnTo>
                      <a:pt x="725" y="229"/>
                    </a:lnTo>
                    <a:lnTo>
                      <a:pt x="725" y="232"/>
                    </a:lnTo>
                    <a:lnTo>
                      <a:pt x="725" y="236"/>
                    </a:lnTo>
                    <a:lnTo>
                      <a:pt x="725" y="246"/>
                    </a:lnTo>
                    <a:lnTo>
                      <a:pt x="725" y="249"/>
                    </a:lnTo>
                    <a:lnTo>
                      <a:pt x="725" y="249"/>
                    </a:lnTo>
                    <a:lnTo>
                      <a:pt x="723" y="249"/>
                    </a:lnTo>
                    <a:lnTo>
                      <a:pt x="723" y="246"/>
                    </a:lnTo>
                    <a:lnTo>
                      <a:pt x="723" y="244"/>
                    </a:lnTo>
                    <a:lnTo>
                      <a:pt x="721" y="244"/>
                    </a:lnTo>
                    <a:lnTo>
                      <a:pt x="719" y="242"/>
                    </a:lnTo>
                    <a:lnTo>
                      <a:pt x="719" y="242"/>
                    </a:lnTo>
                    <a:lnTo>
                      <a:pt x="721" y="242"/>
                    </a:lnTo>
                    <a:lnTo>
                      <a:pt x="721" y="240"/>
                    </a:lnTo>
                    <a:lnTo>
                      <a:pt x="719" y="240"/>
                    </a:lnTo>
                    <a:lnTo>
                      <a:pt x="717" y="236"/>
                    </a:lnTo>
                    <a:lnTo>
                      <a:pt x="714" y="236"/>
                    </a:lnTo>
                    <a:lnTo>
                      <a:pt x="712" y="236"/>
                    </a:lnTo>
                    <a:lnTo>
                      <a:pt x="710" y="236"/>
                    </a:lnTo>
                    <a:lnTo>
                      <a:pt x="702" y="238"/>
                    </a:lnTo>
                    <a:lnTo>
                      <a:pt x="699" y="240"/>
                    </a:lnTo>
                    <a:lnTo>
                      <a:pt x="699" y="242"/>
                    </a:lnTo>
                    <a:lnTo>
                      <a:pt x="702" y="242"/>
                    </a:lnTo>
                    <a:lnTo>
                      <a:pt x="702" y="242"/>
                    </a:lnTo>
                    <a:lnTo>
                      <a:pt x="704" y="244"/>
                    </a:lnTo>
                    <a:lnTo>
                      <a:pt x="704" y="244"/>
                    </a:lnTo>
                    <a:lnTo>
                      <a:pt x="704" y="246"/>
                    </a:lnTo>
                    <a:lnTo>
                      <a:pt x="706" y="246"/>
                    </a:lnTo>
                    <a:lnTo>
                      <a:pt x="706" y="249"/>
                    </a:lnTo>
                    <a:lnTo>
                      <a:pt x="706" y="249"/>
                    </a:lnTo>
                    <a:lnTo>
                      <a:pt x="708" y="249"/>
                    </a:lnTo>
                    <a:lnTo>
                      <a:pt x="714" y="249"/>
                    </a:lnTo>
                    <a:lnTo>
                      <a:pt x="714" y="251"/>
                    </a:lnTo>
                    <a:lnTo>
                      <a:pt x="717" y="253"/>
                    </a:lnTo>
                    <a:lnTo>
                      <a:pt x="714" y="257"/>
                    </a:lnTo>
                    <a:lnTo>
                      <a:pt x="712" y="263"/>
                    </a:lnTo>
                    <a:lnTo>
                      <a:pt x="710" y="268"/>
                    </a:lnTo>
                    <a:lnTo>
                      <a:pt x="710" y="272"/>
                    </a:lnTo>
                    <a:lnTo>
                      <a:pt x="710" y="278"/>
                    </a:lnTo>
                    <a:lnTo>
                      <a:pt x="710" y="280"/>
                    </a:lnTo>
                    <a:lnTo>
                      <a:pt x="710" y="283"/>
                    </a:lnTo>
                    <a:lnTo>
                      <a:pt x="712" y="283"/>
                    </a:lnTo>
                    <a:lnTo>
                      <a:pt x="717" y="283"/>
                    </a:lnTo>
                    <a:lnTo>
                      <a:pt x="717" y="283"/>
                    </a:lnTo>
                    <a:lnTo>
                      <a:pt x="719" y="283"/>
                    </a:lnTo>
                    <a:lnTo>
                      <a:pt x="721" y="285"/>
                    </a:lnTo>
                    <a:lnTo>
                      <a:pt x="721" y="285"/>
                    </a:lnTo>
                    <a:lnTo>
                      <a:pt x="723" y="285"/>
                    </a:lnTo>
                    <a:lnTo>
                      <a:pt x="727" y="285"/>
                    </a:lnTo>
                    <a:lnTo>
                      <a:pt x="729" y="285"/>
                    </a:lnTo>
                    <a:lnTo>
                      <a:pt x="729" y="287"/>
                    </a:lnTo>
                    <a:lnTo>
                      <a:pt x="731" y="289"/>
                    </a:lnTo>
                    <a:lnTo>
                      <a:pt x="734" y="291"/>
                    </a:lnTo>
                    <a:lnTo>
                      <a:pt x="734" y="293"/>
                    </a:lnTo>
                    <a:lnTo>
                      <a:pt x="736" y="295"/>
                    </a:lnTo>
                    <a:lnTo>
                      <a:pt x="736" y="297"/>
                    </a:lnTo>
                    <a:lnTo>
                      <a:pt x="731" y="308"/>
                    </a:lnTo>
                    <a:lnTo>
                      <a:pt x="731" y="310"/>
                    </a:lnTo>
                    <a:lnTo>
                      <a:pt x="729" y="310"/>
                    </a:lnTo>
                    <a:lnTo>
                      <a:pt x="723" y="312"/>
                    </a:lnTo>
                    <a:lnTo>
                      <a:pt x="717" y="314"/>
                    </a:lnTo>
                    <a:lnTo>
                      <a:pt x="714" y="314"/>
                    </a:lnTo>
                    <a:lnTo>
                      <a:pt x="712" y="314"/>
                    </a:lnTo>
                    <a:lnTo>
                      <a:pt x="712" y="312"/>
                    </a:lnTo>
                    <a:lnTo>
                      <a:pt x="710" y="312"/>
                    </a:lnTo>
                    <a:lnTo>
                      <a:pt x="708" y="312"/>
                    </a:lnTo>
                    <a:lnTo>
                      <a:pt x="708" y="310"/>
                    </a:lnTo>
                    <a:lnTo>
                      <a:pt x="708" y="310"/>
                    </a:lnTo>
                    <a:lnTo>
                      <a:pt x="708" y="308"/>
                    </a:lnTo>
                    <a:lnTo>
                      <a:pt x="708" y="308"/>
                    </a:lnTo>
                    <a:lnTo>
                      <a:pt x="708" y="306"/>
                    </a:lnTo>
                    <a:lnTo>
                      <a:pt x="706" y="306"/>
                    </a:lnTo>
                    <a:lnTo>
                      <a:pt x="704" y="308"/>
                    </a:lnTo>
                    <a:lnTo>
                      <a:pt x="702" y="308"/>
                    </a:lnTo>
                    <a:lnTo>
                      <a:pt x="699" y="308"/>
                    </a:lnTo>
                    <a:lnTo>
                      <a:pt x="689" y="310"/>
                    </a:lnTo>
                    <a:lnTo>
                      <a:pt x="685" y="310"/>
                    </a:lnTo>
                    <a:lnTo>
                      <a:pt x="678" y="317"/>
                    </a:lnTo>
                    <a:lnTo>
                      <a:pt x="678" y="325"/>
                    </a:lnTo>
                    <a:lnTo>
                      <a:pt x="680" y="327"/>
                    </a:lnTo>
                    <a:lnTo>
                      <a:pt x="680" y="327"/>
                    </a:lnTo>
                    <a:lnTo>
                      <a:pt x="682" y="329"/>
                    </a:lnTo>
                    <a:lnTo>
                      <a:pt x="682" y="331"/>
                    </a:lnTo>
                    <a:lnTo>
                      <a:pt x="687" y="334"/>
                    </a:lnTo>
                    <a:lnTo>
                      <a:pt x="687" y="340"/>
                    </a:lnTo>
                    <a:lnTo>
                      <a:pt x="687" y="344"/>
                    </a:lnTo>
                    <a:lnTo>
                      <a:pt x="687" y="344"/>
                    </a:lnTo>
                    <a:lnTo>
                      <a:pt x="682" y="346"/>
                    </a:lnTo>
                    <a:lnTo>
                      <a:pt x="678" y="348"/>
                    </a:lnTo>
                    <a:lnTo>
                      <a:pt x="665" y="348"/>
                    </a:lnTo>
                    <a:lnTo>
                      <a:pt x="665" y="348"/>
                    </a:lnTo>
                    <a:lnTo>
                      <a:pt x="665" y="348"/>
                    </a:lnTo>
                    <a:lnTo>
                      <a:pt x="663" y="346"/>
                    </a:lnTo>
                    <a:lnTo>
                      <a:pt x="663" y="346"/>
                    </a:lnTo>
                    <a:lnTo>
                      <a:pt x="661" y="346"/>
                    </a:lnTo>
                    <a:lnTo>
                      <a:pt x="659" y="348"/>
                    </a:lnTo>
                    <a:lnTo>
                      <a:pt x="659" y="348"/>
                    </a:lnTo>
                    <a:lnTo>
                      <a:pt x="659" y="351"/>
                    </a:lnTo>
                    <a:lnTo>
                      <a:pt x="659" y="355"/>
                    </a:lnTo>
                    <a:lnTo>
                      <a:pt x="659" y="355"/>
                    </a:lnTo>
                    <a:lnTo>
                      <a:pt x="659" y="357"/>
                    </a:lnTo>
                    <a:lnTo>
                      <a:pt x="661" y="357"/>
                    </a:lnTo>
                    <a:lnTo>
                      <a:pt x="661" y="355"/>
                    </a:lnTo>
                    <a:lnTo>
                      <a:pt x="663" y="353"/>
                    </a:lnTo>
                    <a:lnTo>
                      <a:pt x="663" y="355"/>
                    </a:lnTo>
                    <a:lnTo>
                      <a:pt x="665" y="355"/>
                    </a:lnTo>
                    <a:lnTo>
                      <a:pt x="665" y="361"/>
                    </a:lnTo>
                    <a:lnTo>
                      <a:pt x="665" y="363"/>
                    </a:lnTo>
                    <a:lnTo>
                      <a:pt x="668" y="365"/>
                    </a:lnTo>
                    <a:lnTo>
                      <a:pt x="668" y="365"/>
                    </a:lnTo>
                    <a:lnTo>
                      <a:pt x="670" y="363"/>
                    </a:lnTo>
                    <a:lnTo>
                      <a:pt x="670" y="363"/>
                    </a:lnTo>
                    <a:lnTo>
                      <a:pt x="670" y="361"/>
                    </a:lnTo>
                    <a:lnTo>
                      <a:pt x="672" y="361"/>
                    </a:lnTo>
                    <a:lnTo>
                      <a:pt x="672" y="359"/>
                    </a:lnTo>
                    <a:lnTo>
                      <a:pt x="672" y="359"/>
                    </a:lnTo>
                    <a:lnTo>
                      <a:pt x="674" y="357"/>
                    </a:lnTo>
                    <a:lnTo>
                      <a:pt x="674" y="357"/>
                    </a:lnTo>
                    <a:lnTo>
                      <a:pt x="674" y="357"/>
                    </a:lnTo>
                    <a:lnTo>
                      <a:pt x="676" y="357"/>
                    </a:lnTo>
                    <a:lnTo>
                      <a:pt x="676" y="357"/>
                    </a:lnTo>
                    <a:lnTo>
                      <a:pt x="678" y="357"/>
                    </a:lnTo>
                    <a:lnTo>
                      <a:pt x="678" y="357"/>
                    </a:lnTo>
                    <a:lnTo>
                      <a:pt x="682" y="359"/>
                    </a:lnTo>
                    <a:lnTo>
                      <a:pt x="687" y="361"/>
                    </a:lnTo>
                    <a:lnTo>
                      <a:pt x="687" y="363"/>
                    </a:lnTo>
                    <a:lnTo>
                      <a:pt x="689" y="365"/>
                    </a:lnTo>
                    <a:lnTo>
                      <a:pt x="691" y="370"/>
                    </a:lnTo>
                    <a:lnTo>
                      <a:pt x="693" y="372"/>
                    </a:lnTo>
                    <a:lnTo>
                      <a:pt x="695" y="374"/>
                    </a:lnTo>
                    <a:lnTo>
                      <a:pt x="689" y="387"/>
                    </a:lnTo>
                    <a:lnTo>
                      <a:pt x="687" y="387"/>
                    </a:lnTo>
                    <a:lnTo>
                      <a:pt x="687" y="391"/>
                    </a:lnTo>
                    <a:lnTo>
                      <a:pt x="689" y="393"/>
                    </a:lnTo>
                    <a:lnTo>
                      <a:pt x="689" y="399"/>
                    </a:lnTo>
                    <a:lnTo>
                      <a:pt x="689" y="402"/>
                    </a:lnTo>
                    <a:lnTo>
                      <a:pt x="687" y="402"/>
                    </a:lnTo>
                    <a:lnTo>
                      <a:pt x="685" y="402"/>
                    </a:lnTo>
                    <a:lnTo>
                      <a:pt x="682" y="404"/>
                    </a:lnTo>
                    <a:lnTo>
                      <a:pt x="680" y="406"/>
                    </a:lnTo>
                    <a:lnTo>
                      <a:pt x="678" y="406"/>
                    </a:lnTo>
                    <a:lnTo>
                      <a:pt x="672" y="408"/>
                    </a:lnTo>
                    <a:lnTo>
                      <a:pt x="668" y="410"/>
                    </a:lnTo>
                    <a:lnTo>
                      <a:pt x="665" y="412"/>
                    </a:lnTo>
                    <a:lnTo>
                      <a:pt x="665" y="412"/>
                    </a:lnTo>
                    <a:lnTo>
                      <a:pt x="665" y="414"/>
                    </a:lnTo>
                    <a:lnTo>
                      <a:pt x="665" y="416"/>
                    </a:lnTo>
                    <a:lnTo>
                      <a:pt x="665" y="421"/>
                    </a:lnTo>
                    <a:lnTo>
                      <a:pt x="665" y="421"/>
                    </a:lnTo>
                    <a:lnTo>
                      <a:pt x="665" y="423"/>
                    </a:lnTo>
                    <a:lnTo>
                      <a:pt x="665" y="425"/>
                    </a:lnTo>
                    <a:lnTo>
                      <a:pt x="665" y="427"/>
                    </a:lnTo>
                    <a:lnTo>
                      <a:pt x="665" y="429"/>
                    </a:lnTo>
                    <a:lnTo>
                      <a:pt x="668" y="431"/>
                    </a:lnTo>
                    <a:lnTo>
                      <a:pt x="668" y="434"/>
                    </a:lnTo>
                    <a:lnTo>
                      <a:pt x="668" y="434"/>
                    </a:lnTo>
                    <a:lnTo>
                      <a:pt x="665" y="434"/>
                    </a:lnTo>
                    <a:lnTo>
                      <a:pt x="665" y="434"/>
                    </a:lnTo>
                    <a:lnTo>
                      <a:pt x="665" y="434"/>
                    </a:lnTo>
                    <a:lnTo>
                      <a:pt x="663" y="434"/>
                    </a:lnTo>
                    <a:lnTo>
                      <a:pt x="663" y="436"/>
                    </a:lnTo>
                    <a:lnTo>
                      <a:pt x="661" y="436"/>
                    </a:lnTo>
                    <a:lnTo>
                      <a:pt x="659" y="440"/>
                    </a:lnTo>
                    <a:lnTo>
                      <a:pt x="663" y="444"/>
                    </a:lnTo>
                    <a:lnTo>
                      <a:pt x="665" y="446"/>
                    </a:lnTo>
                    <a:lnTo>
                      <a:pt x="665" y="448"/>
                    </a:lnTo>
                    <a:lnTo>
                      <a:pt x="665" y="451"/>
                    </a:lnTo>
                    <a:lnTo>
                      <a:pt x="665" y="455"/>
                    </a:lnTo>
                    <a:lnTo>
                      <a:pt x="665" y="457"/>
                    </a:lnTo>
                    <a:lnTo>
                      <a:pt x="665" y="459"/>
                    </a:lnTo>
                    <a:lnTo>
                      <a:pt x="661" y="468"/>
                    </a:lnTo>
                    <a:lnTo>
                      <a:pt x="661" y="472"/>
                    </a:lnTo>
                    <a:lnTo>
                      <a:pt x="661" y="474"/>
                    </a:lnTo>
                    <a:lnTo>
                      <a:pt x="663" y="476"/>
                    </a:lnTo>
                    <a:lnTo>
                      <a:pt x="663" y="478"/>
                    </a:lnTo>
                    <a:lnTo>
                      <a:pt x="661" y="480"/>
                    </a:lnTo>
                    <a:lnTo>
                      <a:pt x="659" y="482"/>
                    </a:lnTo>
                    <a:lnTo>
                      <a:pt x="659" y="482"/>
                    </a:lnTo>
                    <a:lnTo>
                      <a:pt x="659" y="482"/>
                    </a:lnTo>
                    <a:lnTo>
                      <a:pt x="657" y="485"/>
                    </a:lnTo>
                    <a:lnTo>
                      <a:pt x="655" y="487"/>
                    </a:lnTo>
                    <a:lnTo>
                      <a:pt x="655" y="491"/>
                    </a:lnTo>
                    <a:lnTo>
                      <a:pt x="653" y="495"/>
                    </a:lnTo>
                    <a:lnTo>
                      <a:pt x="653" y="497"/>
                    </a:lnTo>
                    <a:lnTo>
                      <a:pt x="655" y="499"/>
                    </a:lnTo>
                    <a:lnTo>
                      <a:pt x="655" y="504"/>
                    </a:lnTo>
                    <a:lnTo>
                      <a:pt x="655" y="508"/>
                    </a:lnTo>
                    <a:lnTo>
                      <a:pt x="657" y="508"/>
                    </a:lnTo>
                    <a:lnTo>
                      <a:pt x="659" y="510"/>
                    </a:lnTo>
                    <a:lnTo>
                      <a:pt x="661" y="508"/>
                    </a:lnTo>
                    <a:lnTo>
                      <a:pt x="661" y="508"/>
                    </a:lnTo>
                    <a:lnTo>
                      <a:pt x="663" y="506"/>
                    </a:lnTo>
                    <a:lnTo>
                      <a:pt x="663" y="506"/>
                    </a:lnTo>
                    <a:lnTo>
                      <a:pt x="665" y="506"/>
                    </a:lnTo>
                    <a:lnTo>
                      <a:pt x="672" y="510"/>
                    </a:lnTo>
                    <a:lnTo>
                      <a:pt x="674" y="510"/>
                    </a:lnTo>
                    <a:lnTo>
                      <a:pt x="676" y="510"/>
                    </a:lnTo>
                    <a:lnTo>
                      <a:pt x="678" y="510"/>
                    </a:lnTo>
                    <a:lnTo>
                      <a:pt x="680" y="510"/>
                    </a:lnTo>
                    <a:lnTo>
                      <a:pt x="680" y="508"/>
                    </a:lnTo>
                    <a:lnTo>
                      <a:pt x="680" y="506"/>
                    </a:lnTo>
                    <a:lnTo>
                      <a:pt x="682" y="504"/>
                    </a:lnTo>
                    <a:lnTo>
                      <a:pt x="680" y="502"/>
                    </a:lnTo>
                    <a:lnTo>
                      <a:pt x="680" y="502"/>
                    </a:lnTo>
                    <a:lnTo>
                      <a:pt x="678" y="497"/>
                    </a:lnTo>
                    <a:lnTo>
                      <a:pt x="676" y="497"/>
                    </a:lnTo>
                    <a:lnTo>
                      <a:pt x="676" y="495"/>
                    </a:lnTo>
                    <a:lnTo>
                      <a:pt x="676" y="493"/>
                    </a:lnTo>
                    <a:lnTo>
                      <a:pt x="676" y="493"/>
                    </a:lnTo>
                    <a:lnTo>
                      <a:pt x="676" y="491"/>
                    </a:lnTo>
                    <a:lnTo>
                      <a:pt x="678" y="491"/>
                    </a:lnTo>
                    <a:lnTo>
                      <a:pt x="682" y="489"/>
                    </a:lnTo>
                    <a:lnTo>
                      <a:pt x="685" y="487"/>
                    </a:lnTo>
                    <a:lnTo>
                      <a:pt x="689" y="485"/>
                    </a:lnTo>
                    <a:lnTo>
                      <a:pt x="691" y="482"/>
                    </a:lnTo>
                    <a:lnTo>
                      <a:pt x="693" y="482"/>
                    </a:lnTo>
                    <a:lnTo>
                      <a:pt x="695" y="482"/>
                    </a:lnTo>
                    <a:lnTo>
                      <a:pt x="699" y="482"/>
                    </a:lnTo>
                    <a:lnTo>
                      <a:pt x="706" y="482"/>
                    </a:lnTo>
                    <a:lnTo>
                      <a:pt x="710" y="485"/>
                    </a:lnTo>
                    <a:lnTo>
                      <a:pt x="710" y="485"/>
                    </a:lnTo>
                    <a:lnTo>
                      <a:pt x="712" y="485"/>
                    </a:lnTo>
                    <a:lnTo>
                      <a:pt x="712" y="487"/>
                    </a:lnTo>
                    <a:lnTo>
                      <a:pt x="719" y="495"/>
                    </a:lnTo>
                    <a:lnTo>
                      <a:pt x="721" y="508"/>
                    </a:lnTo>
                    <a:lnTo>
                      <a:pt x="721" y="508"/>
                    </a:lnTo>
                    <a:lnTo>
                      <a:pt x="719" y="510"/>
                    </a:lnTo>
                    <a:lnTo>
                      <a:pt x="719" y="508"/>
                    </a:lnTo>
                    <a:lnTo>
                      <a:pt x="717" y="510"/>
                    </a:lnTo>
                    <a:lnTo>
                      <a:pt x="714" y="510"/>
                    </a:lnTo>
                    <a:lnTo>
                      <a:pt x="712" y="514"/>
                    </a:lnTo>
                    <a:lnTo>
                      <a:pt x="712" y="516"/>
                    </a:lnTo>
                    <a:lnTo>
                      <a:pt x="712" y="519"/>
                    </a:lnTo>
                    <a:lnTo>
                      <a:pt x="712" y="519"/>
                    </a:lnTo>
                    <a:lnTo>
                      <a:pt x="712" y="521"/>
                    </a:lnTo>
                    <a:lnTo>
                      <a:pt x="714" y="523"/>
                    </a:lnTo>
                    <a:lnTo>
                      <a:pt x="714" y="531"/>
                    </a:lnTo>
                    <a:lnTo>
                      <a:pt x="714" y="533"/>
                    </a:lnTo>
                    <a:lnTo>
                      <a:pt x="714" y="536"/>
                    </a:lnTo>
                    <a:lnTo>
                      <a:pt x="714" y="536"/>
                    </a:lnTo>
                    <a:lnTo>
                      <a:pt x="717" y="538"/>
                    </a:lnTo>
                    <a:lnTo>
                      <a:pt x="719" y="542"/>
                    </a:lnTo>
                    <a:lnTo>
                      <a:pt x="719" y="546"/>
                    </a:lnTo>
                    <a:lnTo>
                      <a:pt x="717" y="555"/>
                    </a:lnTo>
                    <a:lnTo>
                      <a:pt x="717" y="557"/>
                    </a:lnTo>
                    <a:lnTo>
                      <a:pt x="717" y="559"/>
                    </a:lnTo>
                    <a:lnTo>
                      <a:pt x="717" y="561"/>
                    </a:ln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 w="3175" cap="rnd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" name="Rectangle 19"/>
              <p:cNvSpPr>
                <a:spLocks noChangeArrowheads="1"/>
              </p:cNvSpPr>
              <p:nvPr/>
            </p:nvSpPr>
            <p:spPr bwMode="auto">
              <a:xfrm>
                <a:off x="1839517" y="1347788"/>
                <a:ext cx="1191" cy="1191"/>
              </a:xfrm>
              <a:prstGeom prst="rect">
                <a:avLst/>
              </a:prstGeom>
              <a:solidFill>
                <a:schemeClr val="tx1">
                  <a:alpha val="15000"/>
                </a:schemeClr>
              </a:solidFill>
              <a:ln w="3175" cap="rnd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" name="Rectangle 20"/>
              <p:cNvSpPr>
                <a:spLocks noChangeArrowheads="1"/>
              </p:cNvSpPr>
              <p:nvPr/>
            </p:nvSpPr>
            <p:spPr bwMode="auto">
              <a:xfrm>
                <a:off x="1839517" y="1347788"/>
                <a:ext cx="1191" cy="1191"/>
              </a:xfrm>
              <a:prstGeom prst="rect">
                <a:avLst/>
              </a:prstGeom>
              <a:solidFill>
                <a:schemeClr val="tx1">
                  <a:alpha val="15000"/>
                </a:schemeClr>
              </a:solidFill>
              <a:ln w="3175" cap="rnd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1" name="Freeform 21"/>
              <p:cNvSpPr>
                <a:spLocks/>
              </p:cNvSpPr>
              <p:nvPr/>
            </p:nvSpPr>
            <p:spPr bwMode="auto">
              <a:xfrm>
                <a:off x="1839517" y="1345406"/>
                <a:ext cx="191691" cy="109538"/>
              </a:xfrm>
              <a:custGeom>
                <a:avLst/>
                <a:gdLst>
                  <a:gd name="T0" fmla="*/ 4 w 161"/>
                  <a:gd name="T1" fmla="*/ 9 h 92"/>
                  <a:gd name="T2" fmla="*/ 0 w 161"/>
                  <a:gd name="T3" fmla="*/ 2 h 92"/>
                  <a:gd name="T4" fmla="*/ 10 w 161"/>
                  <a:gd name="T5" fmla="*/ 0 h 92"/>
                  <a:gd name="T6" fmla="*/ 23 w 161"/>
                  <a:gd name="T7" fmla="*/ 7 h 92"/>
                  <a:gd name="T8" fmla="*/ 30 w 161"/>
                  <a:gd name="T9" fmla="*/ 5 h 92"/>
                  <a:gd name="T10" fmla="*/ 40 w 161"/>
                  <a:gd name="T11" fmla="*/ 9 h 92"/>
                  <a:gd name="T12" fmla="*/ 64 w 161"/>
                  <a:gd name="T13" fmla="*/ 15 h 92"/>
                  <a:gd name="T14" fmla="*/ 68 w 161"/>
                  <a:gd name="T15" fmla="*/ 13 h 92"/>
                  <a:gd name="T16" fmla="*/ 68 w 161"/>
                  <a:gd name="T17" fmla="*/ 13 h 92"/>
                  <a:gd name="T18" fmla="*/ 76 w 161"/>
                  <a:gd name="T19" fmla="*/ 11 h 92"/>
                  <a:gd name="T20" fmla="*/ 81 w 161"/>
                  <a:gd name="T21" fmla="*/ 11 h 92"/>
                  <a:gd name="T22" fmla="*/ 81 w 161"/>
                  <a:gd name="T23" fmla="*/ 13 h 92"/>
                  <a:gd name="T24" fmla="*/ 81 w 161"/>
                  <a:gd name="T25" fmla="*/ 13 h 92"/>
                  <a:gd name="T26" fmla="*/ 83 w 161"/>
                  <a:gd name="T27" fmla="*/ 15 h 92"/>
                  <a:gd name="T28" fmla="*/ 91 w 161"/>
                  <a:gd name="T29" fmla="*/ 22 h 92"/>
                  <a:gd name="T30" fmla="*/ 102 w 161"/>
                  <a:gd name="T31" fmla="*/ 19 h 92"/>
                  <a:gd name="T32" fmla="*/ 106 w 161"/>
                  <a:gd name="T33" fmla="*/ 22 h 92"/>
                  <a:gd name="T34" fmla="*/ 119 w 161"/>
                  <a:gd name="T35" fmla="*/ 28 h 92"/>
                  <a:gd name="T36" fmla="*/ 132 w 161"/>
                  <a:gd name="T37" fmla="*/ 34 h 92"/>
                  <a:gd name="T38" fmla="*/ 134 w 161"/>
                  <a:gd name="T39" fmla="*/ 32 h 92"/>
                  <a:gd name="T40" fmla="*/ 136 w 161"/>
                  <a:gd name="T41" fmla="*/ 30 h 92"/>
                  <a:gd name="T42" fmla="*/ 136 w 161"/>
                  <a:gd name="T43" fmla="*/ 28 h 92"/>
                  <a:gd name="T44" fmla="*/ 138 w 161"/>
                  <a:gd name="T45" fmla="*/ 24 h 92"/>
                  <a:gd name="T46" fmla="*/ 138 w 161"/>
                  <a:gd name="T47" fmla="*/ 19 h 92"/>
                  <a:gd name="T48" fmla="*/ 140 w 161"/>
                  <a:gd name="T49" fmla="*/ 19 h 92"/>
                  <a:gd name="T50" fmla="*/ 144 w 161"/>
                  <a:gd name="T51" fmla="*/ 22 h 92"/>
                  <a:gd name="T52" fmla="*/ 155 w 161"/>
                  <a:gd name="T53" fmla="*/ 32 h 92"/>
                  <a:gd name="T54" fmla="*/ 153 w 161"/>
                  <a:gd name="T55" fmla="*/ 34 h 92"/>
                  <a:gd name="T56" fmla="*/ 151 w 161"/>
                  <a:gd name="T57" fmla="*/ 39 h 92"/>
                  <a:gd name="T58" fmla="*/ 151 w 161"/>
                  <a:gd name="T59" fmla="*/ 43 h 92"/>
                  <a:gd name="T60" fmla="*/ 161 w 161"/>
                  <a:gd name="T61" fmla="*/ 51 h 92"/>
                  <a:gd name="T62" fmla="*/ 161 w 161"/>
                  <a:gd name="T63" fmla="*/ 53 h 92"/>
                  <a:gd name="T64" fmla="*/ 159 w 161"/>
                  <a:gd name="T65" fmla="*/ 60 h 92"/>
                  <a:gd name="T66" fmla="*/ 159 w 161"/>
                  <a:gd name="T67" fmla="*/ 70 h 92"/>
                  <a:gd name="T68" fmla="*/ 159 w 161"/>
                  <a:gd name="T69" fmla="*/ 75 h 92"/>
                  <a:gd name="T70" fmla="*/ 144 w 161"/>
                  <a:gd name="T71" fmla="*/ 90 h 92"/>
                  <a:gd name="T72" fmla="*/ 125 w 161"/>
                  <a:gd name="T73" fmla="*/ 81 h 92"/>
                  <a:gd name="T74" fmla="*/ 125 w 161"/>
                  <a:gd name="T75" fmla="*/ 81 h 92"/>
                  <a:gd name="T76" fmla="*/ 127 w 161"/>
                  <a:gd name="T77" fmla="*/ 85 h 92"/>
                  <a:gd name="T78" fmla="*/ 125 w 161"/>
                  <a:gd name="T79" fmla="*/ 87 h 92"/>
                  <a:gd name="T80" fmla="*/ 117 w 161"/>
                  <a:gd name="T81" fmla="*/ 90 h 92"/>
                  <a:gd name="T82" fmla="*/ 98 w 161"/>
                  <a:gd name="T83" fmla="*/ 81 h 92"/>
                  <a:gd name="T84" fmla="*/ 95 w 161"/>
                  <a:gd name="T85" fmla="*/ 81 h 92"/>
                  <a:gd name="T86" fmla="*/ 81 w 161"/>
                  <a:gd name="T87" fmla="*/ 85 h 92"/>
                  <a:gd name="T88" fmla="*/ 76 w 161"/>
                  <a:gd name="T89" fmla="*/ 85 h 92"/>
                  <a:gd name="T90" fmla="*/ 76 w 161"/>
                  <a:gd name="T91" fmla="*/ 83 h 92"/>
                  <a:gd name="T92" fmla="*/ 74 w 161"/>
                  <a:gd name="T93" fmla="*/ 83 h 92"/>
                  <a:gd name="T94" fmla="*/ 72 w 161"/>
                  <a:gd name="T95" fmla="*/ 68 h 92"/>
                  <a:gd name="T96" fmla="*/ 70 w 161"/>
                  <a:gd name="T97" fmla="*/ 66 h 92"/>
                  <a:gd name="T98" fmla="*/ 51 w 161"/>
                  <a:gd name="T99" fmla="*/ 45 h 92"/>
                  <a:gd name="T100" fmla="*/ 49 w 161"/>
                  <a:gd name="T101" fmla="*/ 41 h 92"/>
                  <a:gd name="T102" fmla="*/ 47 w 161"/>
                  <a:gd name="T103" fmla="*/ 32 h 92"/>
                  <a:gd name="T104" fmla="*/ 38 w 161"/>
                  <a:gd name="T105" fmla="*/ 22 h 92"/>
                  <a:gd name="T106" fmla="*/ 30 w 161"/>
                  <a:gd name="T107" fmla="*/ 24 h 92"/>
                  <a:gd name="T108" fmla="*/ 8 w 161"/>
                  <a:gd name="T109" fmla="*/ 1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61" h="92">
                    <a:moveTo>
                      <a:pt x="4" y="9"/>
                    </a:moveTo>
                    <a:lnTo>
                      <a:pt x="4" y="9"/>
                    </a:lnTo>
                    <a:lnTo>
                      <a:pt x="2" y="7"/>
                    </a:lnTo>
                    <a:lnTo>
                      <a:pt x="0" y="2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21" y="7"/>
                    </a:lnTo>
                    <a:lnTo>
                      <a:pt x="23" y="7"/>
                    </a:lnTo>
                    <a:lnTo>
                      <a:pt x="23" y="7"/>
                    </a:lnTo>
                    <a:lnTo>
                      <a:pt x="30" y="5"/>
                    </a:lnTo>
                    <a:lnTo>
                      <a:pt x="30" y="5"/>
                    </a:lnTo>
                    <a:lnTo>
                      <a:pt x="40" y="9"/>
                    </a:lnTo>
                    <a:lnTo>
                      <a:pt x="59" y="13"/>
                    </a:lnTo>
                    <a:lnTo>
                      <a:pt x="64" y="15"/>
                    </a:lnTo>
                    <a:lnTo>
                      <a:pt x="66" y="13"/>
                    </a:lnTo>
                    <a:lnTo>
                      <a:pt x="68" y="13"/>
                    </a:lnTo>
                    <a:lnTo>
                      <a:pt x="68" y="13"/>
                    </a:lnTo>
                    <a:lnTo>
                      <a:pt x="68" y="13"/>
                    </a:lnTo>
                    <a:lnTo>
                      <a:pt x="70" y="13"/>
                    </a:lnTo>
                    <a:lnTo>
                      <a:pt x="76" y="11"/>
                    </a:lnTo>
                    <a:lnTo>
                      <a:pt x="81" y="11"/>
                    </a:lnTo>
                    <a:lnTo>
                      <a:pt x="81" y="11"/>
                    </a:lnTo>
                    <a:lnTo>
                      <a:pt x="81" y="11"/>
                    </a:lnTo>
                    <a:lnTo>
                      <a:pt x="81" y="13"/>
                    </a:lnTo>
                    <a:lnTo>
                      <a:pt x="81" y="13"/>
                    </a:lnTo>
                    <a:lnTo>
                      <a:pt x="81" y="13"/>
                    </a:lnTo>
                    <a:lnTo>
                      <a:pt x="81" y="15"/>
                    </a:lnTo>
                    <a:lnTo>
                      <a:pt x="83" y="15"/>
                    </a:lnTo>
                    <a:lnTo>
                      <a:pt x="85" y="17"/>
                    </a:lnTo>
                    <a:lnTo>
                      <a:pt x="91" y="22"/>
                    </a:lnTo>
                    <a:lnTo>
                      <a:pt x="93" y="22"/>
                    </a:lnTo>
                    <a:lnTo>
                      <a:pt x="102" y="19"/>
                    </a:lnTo>
                    <a:lnTo>
                      <a:pt x="106" y="19"/>
                    </a:lnTo>
                    <a:lnTo>
                      <a:pt x="106" y="22"/>
                    </a:lnTo>
                    <a:lnTo>
                      <a:pt x="110" y="26"/>
                    </a:lnTo>
                    <a:lnTo>
                      <a:pt x="119" y="28"/>
                    </a:lnTo>
                    <a:lnTo>
                      <a:pt x="129" y="32"/>
                    </a:lnTo>
                    <a:lnTo>
                      <a:pt x="132" y="34"/>
                    </a:lnTo>
                    <a:lnTo>
                      <a:pt x="134" y="32"/>
                    </a:lnTo>
                    <a:lnTo>
                      <a:pt x="134" y="32"/>
                    </a:lnTo>
                    <a:lnTo>
                      <a:pt x="136" y="32"/>
                    </a:lnTo>
                    <a:lnTo>
                      <a:pt x="136" y="30"/>
                    </a:lnTo>
                    <a:lnTo>
                      <a:pt x="136" y="30"/>
                    </a:lnTo>
                    <a:lnTo>
                      <a:pt x="136" y="28"/>
                    </a:lnTo>
                    <a:lnTo>
                      <a:pt x="136" y="26"/>
                    </a:lnTo>
                    <a:lnTo>
                      <a:pt x="138" y="24"/>
                    </a:lnTo>
                    <a:lnTo>
                      <a:pt x="138" y="22"/>
                    </a:lnTo>
                    <a:lnTo>
                      <a:pt x="138" y="19"/>
                    </a:lnTo>
                    <a:lnTo>
                      <a:pt x="140" y="19"/>
                    </a:lnTo>
                    <a:lnTo>
                      <a:pt x="140" y="19"/>
                    </a:lnTo>
                    <a:lnTo>
                      <a:pt x="142" y="19"/>
                    </a:lnTo>
                    <a:lnTo>
                      <a:pt x="144" y="22"/>
                    </a:lnTo>
                    <a:lnTo>
                      <a:pt x="153" y="30"/>
                    </a:lnTo>
                    <a:lnTo>
                      <a:pt x="155" y="32"/>
                    </a:lnTo>
                    <a:lnTo>
                      <a:pt x="155" y="32"/>
                    </a:lnTo>
                    <a:lnTo>
                      <a:pt x="153" y="34"/>
                    </a:lnTo>
                    <a:lnTo>
                      <a:pt x="151" y="36"/>
                    </a:lnTo>
                    <a:lnTo>
                      <a:pt x="151" y="39"/>
                    </a:lnTo>
                    <a:lnTo>
                      <a:pt x="151" y="39"/>
                    </a:lnTo>
                    <a:lnTo>
                      <a:pt x="151" y="43"/>
                    </a:lnTo>
                    <a:lnTo>
                      <a:pt x="159" y="49"/>
                    </a:lnTo>
                    <a:lnTo>
                      <a:pt x="161" y="51"/>
                    </a:lnTo>
                    <a:lnTo>
                      <a:pt x="161" y="53"/>
                    </a:lnTo>
                    <a:lnTo>
                      <a:pt x="161" y="53"/>
                    </a:lnTo>
                    <a:lnTo>
                      <a:pt x="159" y="58"/>
                    </a:lnTo>
                    <a:lnTo>
                      <a:pt x="159" y="60"/>
                    </a:lnTo>
                    <a:lnTo>
                      <a:pt x="159" y="62"/>
                    </a:lnTo>
                    <a:lnTo>
                      <a:pt x="159" y="70"/>
                    </a:lnTo>
                    <a:lnTo>
                      <a:pt x="159" y="73"/>
                    </a:lnTo>
                    <a:lnTo>
                      <a:pt x="159" y="75"/>
                    </a:lnTo>
                    <a:lnTo>
                      <a:pt x="155" y="81"/>
                    </a:lnTo>
                    <a:lnTo>
                      <a:pt x="144" y="90"/>
                    </a:lnTo>
                    <a:lnTo>
                      <a:pt x="142" y="92"/>
                    </a:lnTo>
                    <a:lnTo>
                      <a:pt x="125" y="81"/>
                    </a:lnTo>
                    <a:lnTo>
                      <a:pt x="125" y="81"/>
                    </a:lnTo>
                    <a:lnTo>
                      <a:pt x="125" y="81"/>
                    </a:lnTo>
                    <a:lnTo>
                      <a:pt x="127" y="83"/>
                    </a:lnTo>
                    <a:lnTo>
                      <a:pt x="127" y="85"/>
                    </a:lnTo>
                    <a:lnTo>
                      <a:pt x="125" y="85"/>
                    </a:lnTo>
                    <a:lnTo>
                      <a:pt x="125" y="87"/>
                    </a:lnTo>
                    <a:lnTo>
                      <a:pt x="121" y="90"/>
                    </a:lnTo>
                    <a:lnTo>
                      <a:pt x="117" y="90"/>
                    </a:lnTo>
                    <a:lnTo>
                      <a:pt x="115" y="90"/>
                    </a:lnTo>
                    <a:lnTo>
                      <a:pt x="98" y="81"/>
                    </a:lnTo>
                    <a:lnTo>
                      <a:pt x="98" y="81"/>
                    </a:lnTo>
                    <a:lnTo>
                      <a:pt x="95" y="81"/>
                    </a:lnTo>
                    <a:lnTo>
                      <a:pt x="93" y="81"/>
                    </a:lnTo>
                    <a:lnTo>
                      <a:pt x="81" y="85"/>
                    </a:lnTo>
                    <a:lnTo>
                      <a:pt x="76" y="85"/>
                    </a:lnTo>
                    <a:lnTo>
                      <a:pt x="76" y="85"/>
                    </a:lnTo>
                    <a:lnTo>
                      <a:pt x="76" y="85"/>
                    </a:lnTo>
                    <a:lnTo>
                      <a:pt x="76" y="83"/>
                    </a:lnTo>
                    <a:lnTo>
                      <a:pt x="76" y="83"/>
                    </a:lnTo>
                    <a:lnTo>
                      <a:pt x="74" y="83"/>
                    </a:lnTo>
                    <a:lnTo>
                      <a:pt x="74" y="70"/>
                    </a:lnTo>
                    <a:lnTo>
                      <a:pt x="72" y="68"/>
                    </a:lnTo>
                    <a:lnTo>
                      <a:pt x="72" y="66"/>
                    </a:lnTo>
                    <a:lnTo>
                      <a:pt x="70" y="66"/>
                    </a:lnTo>
                    <a:lnTo>
                      <a:pt x="57" y="53"/>
                    </a:lnTo>
                    <a:lnTo>
                      <a:pt x="51" y="45"/>
                    </a:lnTo>
                    <a:lnTo>
                      <a:pt x="49" y="45"/>
                    </a:lnTo>
                    <a:lnTo>
                      <a:pt x="49" y="41"/>
                    </a:lnTo>
                    <a:lnTo>
                      <a:pt x="49" y="41"/>
                    </a:lnTo>
                    <a:lnTo>
                      <a:pt x="47" y="32"/>
                    </a:lnTo>
                    <a:lnTo>
                      <a:pt x="40" y="24"/>
                    </a:lnTo>
                    <a:lnTo>
                      <a:pt x="38" y="22"/>
                    </a:lnTo>
                    <a:lnTo>
                      <a:pt x="32" y="24"/>
                    </a:lnTo>
                    <a:lnTo>
                      <a:pt x="30" y="24"/>
                    </a:lnTo>
                    <a:lnTo>
                      <a:pt x="21" y="19"/>
                    </a:lnTo>
                    <a:lnTo>
                      <a:pt x="8" y="15"/>
                    </a:lnTo>
                    <a:lnTo>
                      <a:pt x="4" y="9"/>
                    </a:ln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 w="3175" cap="rnd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3" name="Freeform 23"/>
              <p:cNvSpPr>
                <a:spLocks/>
              </p:cNvSpPr>
              <p:nvPr/>
            </p:nvSpPr>
            <p:spPr bwMode="auto">
              <a:xfrm>
                <a:off x="1819276" y="1107281"/>
                <a:ext cx="52388" cy="76200"/>
              </a:xfrm>
              <a:custGeom>
                <a:avLst/>
                <a:gdLst>
                  <a:gd name="T0" fmla="*/ 23 w 44"/>
                  <a:gd name="T1" fmla="*/ 58 h 64"/>
                  <a:gd name="T2" fmla="*/ 23 w 44"/>
                  <a:gd name="T3" fmla="*/ 58 h 64"/>
                  <a:gd name="T4" fmla="*/ 19 w 44"/>
                  <a:gd name="T5" fmla="*/ 51 h 64"/>
                  <a:gd name="T6" fmla="*/ 19 w 44"/>
                  <a:gd name="T7" fmla="*/ 49 h 64"/>
                  <a:gd name="T8" fmla="*/ 19 w 44"/>
                  <a:gd name="T9" fmla="*/ 49 h 64"/>
                  <a:gd name="T10" fmla="*/ 19 w 44"/>
                  <a:gd name="T11" fmla="*/ 34 h 64"/>
                  <a:gd name="T12" fmla="*/ 17 w 44"/>
                  <a:gd name="T13" fmla="*/ 32 h 64"/>
                  <a:gd name="T14" fmla="*/ 6 w 44"/>
                  <a:gd name="T15" fmla="*/ 13 h 64"/>
                  <a:gd name="T16" fmla="*/ 4 w 44"/>
                  <a:gd name="T17" fmla="*/ 11 h 64"/>
                  <a:gd name="T18" fmla="*/ 0 w 44"/>
                  <a:gd name="T19" fmla="*/ 5 h 64"/>
                  <a:gd name="T20" fmla="*/ 0 w 44"/>
                  <a:gd name="T21" fmla="*/ 0 h 64"/>
                  <a:gd name="T22" fmla="*/ 15 w 44"/>
                  <a:gd name="T23" fmla="*/ 5 h 64"/>
                  <a:gd name="T24" fmla="*/ 21 w 44"/>
                  <a:gd name="T25" fmla="*/ 5 h 64"/>
                  <a:gd name="T26" fmla="*/ 34 w 44"/>
                  <a:gd name="T27" fmla="*/ 3 h 64"/>
                  <a:gd name="T28" fmla="*/ 36 w 44"/>
                  <a:gd name="T29" fmla="*/ 5 h 64"/>
                  <a:gd name="T30" fmla="*/ 36 w 44"/>
                  <a:gd name="T31" fmla="*/ 5 h 64"/>
                  <a:gd name="T32" fmla="*/ 36 w 44"/>
                  <a:gd name="T33" fmla="*/ 7 h 64"/>
                  <a:gd name="T34" fmla="*/ 34 w 44"/>
                  <a:gd name="T35" fmla="*/ 7 h 64"/>
                  <a:gd name="T36" fmla="*/ 34 w 44"/>
                  <a:gd name="T37" fmla="*/ 9 h 64"/>
                  <a:gd name="T38" fmla="*/ 34 w 44"/>
                  <a:gd name="T39" fmla="*/ 11 h 64"/>
                  <a:gd name="T40" fmla="*/ 34 w 44"/>
                  <a:gd name="T41" fmla="*/ 13 h 64"/>
                  <a:gd name="T42" fmla="*/ 34 w 44"/>
                  <a:gd name="T43" fmla="*/ 15 h 64"/>
                  <a:gd name="T44" fmla="*/ 36 w 44"/>
                  <a:gd name="T45" fmla="*/ 17 h 64"/>
                  <a:gd name="T46" fmla="*/ 38 w 44"/>
                  <a:gd name="T47" fmla="*/ 22 h 64"/>
                  <a:gd name="T48" fmla="*/ 40 w 44"/>
                  <a:gd name="T49" fmla="*/ 26 h 64"/>
                  <a:gd name="T50" fmla="*/ 42 w 44"/>
                  <a:gd name="T51" fmla="*/ 37 h 64"/>
                  <a:gd name="T52" fmla="*/ 44 w 44"/>
                  <a:gd name="T53" fmla="*/ 41 h 64"/>
                  <a:gd name="T54" fmla="*/ 44 w 44"/>
                  <a:gd name="T55" fmla="*/ 43 h 64"/>
                  <a:gd name="T56" fmla="*/ 44 w 44"/>
                  <a:gd name="T57" fmla="*/ 47 h 64"/>
                  <a:gd name="T58" fmla="*/ 44 w 44"/>
                  <a:gd name="T59" fmla="*/ 47 h 64"/>
                  <a:gd name="T60" fmla="*/ 40 w 44"/>
                  <a:gd name="T61" fmla="*/ 56 h 64"/>
                  <a:gd name="T62" fmla="*/ 34 w 44"/>
                  <a:gd name="T63" fmla="*/ 62 h 64"/>
                  <a:gd name="T64" fmla="*/ 34 w 44"/>
                  <a:gd name="T65" fmla="*/ 62 h 64"/>
                  <a:gd name="T66" fmla="*/ 34 w 44"/>
                  <a:gd name="T67" fmla="*/ 64 h 64"/>
                  <a:gd name="T68" fmla="*/ 32 w 44"/>
                  <a:gd name="T69" fmla="*/ 62 h 64"/>
                  <a:gd name="T70" fmla="*/ 32 w 44"/>
                  <a:gd name="T71" fmla="*/ 62 h 64"/>
                  <a:gd name="T72" fmla="*/ 30 w 44"/>
                  <a:gd name="T73" fmla="*/ 58 h 64"/>
                  <a:gd name="T74" fmla="*/ 30 w 44"/>
                  <a:gd name="T75" fmla="*/ 58 h 64"/>
                  <a:gd name="T76" fmla="*/ 30 w 44"/>
                  <a:gd name="T77" fmla="*/ 58 h 64"/>
                  <a:gd name="T78" fmla="*/ 27 w 44"/>
                  <a:gd name="T79" fmla="*/ 58 h 64"/>
                  <a:gd name="T80" fmla="*/ 25 w 44"/>
                  <a:gd name="T81" fmla="*/ 60 h 64"/>
                  <a:gd name="T82" fmla="*/ 23 w 44"/>
                  <a:gd name="T83" fmla="*/ 5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4" h="64">
                    <a:moveTo>
                      <a:pt x="23" y="58"/>
                    </a:moveTo>
                    <a:lnTo>
                      <a:pt x="23" y="58"/>
                    </a:lnTo>
                    <a:lnTo>
                      <a:pt x="19" y="51"/>
                    </a:lnTo>
                    <a:lnTo>
                      <a:pt x="19" y="49"/>
                    </a:lnTo>
                    <a:lnTo>
                      <a:pt x="19" y="49"/>
                    </a:lnTo>
                    <a:lnTo>
                      <a:pt x="19" y="34"/>
                    </a:lnTo>
                    <a:lnTo>
                      <a:pt x="17" y="32"/>
                    </a:lnTo>
                    <a:lnTo>
                      <a:pt x="6" y="13"/>
                    </a:lnTo>
                    <a:lnTo>
                      <a:pt x="4" y="11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15" y="5"/>
                    </a:lnTo>
                    <a:lnTo>
                      <a:pt x="21" y="5"/>
                    </a:lnTo>
                    <a:lnTo>
                      <a:pt x="34" y="3"/>
                    </a:lnTo>
                    <a:lnTo>
                      <a:pt x="36" y="5"/>
                    </a:lnTo>
                    <a:lnTo>
                      <a:pt x="36" y="5"/>
                    </a:lnTo>
                    <a:lnTo>
                      <a:pt x="36" y="7"/>
                    </a:lnTo>
                    <a:lnTo>
                      <a:pt x="34" y="7"/>
                    </a:lnTo>
                    <a:lnTo>
                      <a:pt x="34" y="9"/>
                    </a:lnTo>
                    <a:lnTo>
                      <a:pt x="34" y="11"/>
                    </a:lnTo>
                    <a:lnTo>
                      <a:pt x="34" y="13"/>
                    </a:lnTo>
                    <a:lnTo>
                      <a:pt x="34" y="15"/>
                    </a:lnTo>
                    <a:lnTo>
                      <a:pt x="36" y="17"/>
                    </a:lnTo>
                    <a:lnTo>
                      <a:pt x="38" y="22"/>
                    </a:lnTo>
                    <a:lnTo>
                      <a:pt x="40" y="26"/>
                    </a:lnTo>
                    <a:lnTo>
                      <a:pt x="42" y="37"/>
                    </a:lnTo>
                    <a:lnTo>
                      <a:pt x="44" y="41"/>
                    </a:lnTo>
                    <a:lnTo>
                      <a:pt x="44" y="43"/>
                    </a:lnTo>
                    <a:lnTo>
                      <a:pt x="44" y="47"/>
                    </a:lnTo>
                    <a:lnTo>
                      <a:pt x="44" y="47"/>
                    </a:lnTo>
                    <a:lnTo>
                      <a:pt x="40" y="56"/>
                    </a:lnTo>
                    <a:lnTo>
                      <a:pt x="34" y="62"/>
                    </a:lnTo>
                    <a:lnTo>
                      <a:pt x="34" y="62"/>
                    </a:lnTo>
                    <a:lnTo>
                      <a:pt x="34" y="64"/>
                    </a:lnTo>
                    <a:lnTo>
                      <a:pt x="32" y="62"/>
                    </a:lnTo>
                    <a:lnTo>
                      <a:pt x="32" y="62"/>
                    </a:lnTo>
                    <a:lnTo>
                      <a:pt x="30" y="58"/>
                    </a:lnTo>
                    <a:lnTo>
                      <a:pt x="30" y="58"/>
                    </a:lnTo>
                    <a:lnTo>
                      <a:pt x="30" y="58"/>
                    </a:lnTo>
                    <a:lnTo>
                      <a:pt x="27" y="58"/>
                    </a:lnTo>
                    <a:lnTo>
                      <a:pt x="25" y="60"/>
                    </a:lnTo>
                    <a:lnTo>
                      <a:pt x="23" y="58"/>
                    </a:ln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 w="3175" cap="rnd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4" name="Freeform 24"/>
              <p:cNvSpPr>
                <a:spLocks/>
              </p:cNvSpPr>
              <p:nvPr/>
            </p:nvSpPr>
            <p:spPr bwMode="auto">
              <a:xfrm>
                <a:off x="1819276" y="1107281"/>
                <a:ext cx="52388" cy="76200"/>
              </a:xfrm>
              <a:custGeom>
                <a:avLst/>
                <a:gdLst>
                  <a:gd name="T0" fmla="*/ 23 w 44"/>
                  <a:gd name="T1" fmla="*/ 58 h 64"/>
                  <a:gd name="T2" fmla="*/ 23 w 44"/>
                  <a:gd name="T3" fmla="*/ 58 h 64"/>
                  <a:gd name="T4" fmla="*/ 19 w 44"/>
                  <a:gd name="T5" fmla="*/ 51 h 64"/>
                  <a:gd name="T6" fmla="*/ 19 w 44"/>
                  <a:gd name="T7" fmla="*/ 49 h 64"/>
                  <a:gd name="T8" fmla="*/ 19 w 44"/>
                  <a:gd name="T9" fmla="*/ 49 h 64"/>
                  <a:gd name="T10" fmla="*/ 19 w 44"/>
                  <a:gd name="T11" fmla="*/ 34 h 64"/>
                  <a:gd name="T12" fmla="*/ 17 w 44"/>
                  <a:gd name="T13" fmla="*/ 32 h 64"/>
                  <a:gd name="T14" fmla="*/ 6 w 44"/>
                  <a:gd name="T15" fmla="*/ 13 h 64"/>
                  <a:gd name="T16" fmla="*/ 4 w 44"/>
                  <a:gd name="T17" fmla="*/ 11 h 64"/>
                  <a:gd name="T18" fmla="*/ 0 w 44"/>
                  <a:gd name="T19" fmla="*/ 5 h 64"/>
                  <a:gd name="T20" fmla="*/ 0 w 44"/>
                  <a:gd name="T21" fmla="*/ 0 h 64"/>
                  <a:gd name="T22" fmla="*/ 15 w 44"/>
                  <a:gd name="T23" fmla="*/ 5 h 64"/>
                  <a:gd name="T24" fmla="*/ 21 w 44"/>
                  <a:gd name="T25" fmla="*/ 5 h 64"/>
                  <a:gd name="T26" fmla="*/ 34 w 44"/>
                  <a:gd name="T27" fmla="*/ 3 h 64"/>
                  <a:gd name="T28" fmla="*/ 36 w 44"/>
                  <a:gd name="T29" fmla="*/ 5 h 64"/>
                  <a:gd name="T30" fmla="*/ 36 w 44"/>
                  <a:gd name="T31" fmla="*/ 5 h 64"/>
                  <a:gd name="T32" fmla="*/ 36 w 44"/>
                  <a:gd name="T33" fmla="*/ 7 h 64"/>
                  <a:gd name="T34" fmla="*/ 34 w 44"/>
                  <a:gd name="T35" fmla="*/ 7 h 64"/>
                  <a:gd name="T36" fmla="*/ 34 w 44"/>
                  <a:gd name="T37" fmla="*/ 9 h 64"/>
                  <a:gd name="T38" fmla="*/ 34 w 44"/>
                  <a:gd name="T39" fmla="*/ 11 h 64"/>
                  <a:gd name="T40" fmla="*/ 34 w 44"/>
                  <a:gd name="T41" fmla="*/ 13 h 64"/>
                  <a:gd name="T42" fmla="*/ 34 w 44"/>
                  <a:gd name="T43" fmla="*/ 15 h 64"/>
                  <a:gd name="T44" fmla="*/ 36 w 44"/>
                  <a:gd name="T45" fmla="*/ 17 h 64"/>
                  <a:gd name="T46" fmla="*/ 38 w 44"/>
                  <a:gd name="T47" fmla="*/ 22 h 64"/>
                  <a:gd name="T48" fmla="*/ 40 w 44"/>
                  <a:gd name="T49" fmla="*/ 26 h 64"/>
                  <a:gd name="T50" fmla="*/ 42 w 44"/>
                  <a:gd name="T51" fmla="*/ 37 h 64"/>
                  <a:gd name="T52" fmla="*/ 44 w 44"/>
                  <a:gd name="T53" fmla="*/ 41 h 64"/>
                  <a:gd name="T54" fmla="*/ 44 w 44"/>
                  <a:gd name="T55" fmla="*/ 43 h 64"/>
                  <a:gd name="T56" fmla="*/ 44 w 44"/>
                  <a:gd name="T57" fmla="*/ 47 h 64"/>
                  <a:gd name="T58" fmla="*/ 44 w 44"/>
                  <a:gd name="T59" fmla="*/ 47 h 64"/>
                  <a:gd name="T60" fmla="*/ 40 w 44"/>
                  <a:gd name="T61" fmla="*/ 56 h 64"/>
                  <a:gd name="T62" fmla="*/ 34 w 44"/>
                  <a:gd name="T63" fmla="*/ 62 h 64"/>
                  <a:gd name="T64" fmla="*/ 34 w 44"/>
                  <a:gd name="T65" fmla="*/ 62 h 64"/>
                  <a:gd name="T66" fmla="*/ 34 w 44"/>
                  <a:gd name="T67" fmla="*/ 64 h 64"/>
                  <a:gd name="T68" fmla="*/ 32 w 44"/>
                  <a:gd name="T69" fmla="*/ 62 h 64"/>
                  <a:gd name="T70" fmla="*/ 32 w 44"/>
                  <a:gd name="T71" fmla="*/ 62 h 64"/>
                  <a:gd name="T72" fmla="*/ 30 w 44"/>
                  <a:gd name="T73" fmla="*/ 58 h 64"/>
                  <a:gd name="T74" fmla="*/ 30 w 44"/>
                  <a:gd name="T75" fmla="*/ 58 h 64"/>
                  <a:gd name="T76" fmla="*/ 30 w 44"/>
                  <a:gd name="T77" fmla="*/ 58 h 64"/>
                  <a:gd name="T78" fmla="*/ 27 w 44"/>
                  <a:gd name="T79" fmla="*/ 58 h 64"/>
                  <a:gd name="T80" fmla="*/ 25 w 44"/>
                  <a:gd name="T81" fmla="*/ 60 h 64"/>
                  <a:gd name="T82" fmla="*/ 23 w 44"/>
                  <a:gd name="T83" fmla="*/ 5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4" h="64">
                    <a:moveTo>
                      <a:pt x="23" y="58"/>
                    </a:moveTo>
                    <a:lnTo>
                      <a:pt x="23" y="58"/>
                    </a:lnTo>
                    <a:lnTo>
                      <a:pt x="19" y="51"/>
                    </a:lnTo>
                    <a:lnTo>
                      <a:pt x="19" y="49"/>
                    </a:lnTo>
                    <a:lnTo>
                      <a:pt x="19" y="49"/>
                    </a:lnTo>
                    <a:lnTo>
                      <a:pt x="19" y="34"/>
                    </a:lnTo>
                    <a:lnTo>
                      <a:pt x="17" y="32"/>
                    </a:lnTo>
                    <a:lnTo>
                      <a:pt x="6" y="13"/>
                    </a:lnTo>
                    <a:lnTo>
                      <a:pt x="4" y="11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15" y="5"/>
                    </a:lnTo>
                    <a:lnTo>
                      <a:pt x="21" y="5"/>
                    </a:lnTo>
                    <a:lnTo>
                      <a:pt x="34" y="3"/>
                    </a:lnTo>
                    <a:lnTo>
                      <a:pt x="36" y="5"/>
                    </a:lnTo>
                    <a:lnTo>
                      <a:pt x="36" y="5"/>
                    </a:lnTo>
                    <a:lnTo>
                      <a:pt x="36" y="7"/>
                    </a:lnTo>
                    <a:lnTo>
                      <a:pt x="34" y="7"/>
                    </a:lnTo>
                    <a:lnTo>
                      <a:pt x="34" y="9"/>
                    </a:lnTo>
                    <a:lnTo>
                      <a:pt x="34" y="11"/>
                    </a:lnTo>
                    <a:lnTo>
                      <a:pt x="34" y="13"/>
                    </a:lnTo>
                    <a:lnTo>
                      <a:pt x="34" y="15"/>
                    </a:lnTo>
                    <a:lnTo>
                      <a:pt x="36" y="17"/>
                    </a:lnTo>
                    <a:lnTo>
                      <a:pt x="38" y="22"/>
                    </a:lnTo>
                    <a:lnTo>
                      <a:pt x="40" y="26"/>
                    </a:lnTo>
                    <a:lnTo>
                      <a:pt x="42" y="37"/>
                    </a:lnTo>
                    <a:lnTo>
                      <a:pt x="44" y="41"/>
                    </a:lnTo>
                    <a:lnTo>
                      <a:pt x="44" y="43"/>
                    </a:lnTo>
                    <a:lnTo>
                      <a:pt x="44" y="47"/>
                    </a:lnTo>
                    <a:lnTo>
                      <a:pt x="44" y="47"/>
                    </a:lnTo>
                    <a:lnTo>
                      <a:pt x="40" y="56"/>
                    </a:lnTo>
                    <a:lnTo>
                      <a:pt x="34" y="62"/>
                    </a:lnTo>
                    <a:lnTo>
                      <a:pt x="34" y="62"/>
                    </a:lnTo>
                    <a:lnTo>
                      <a:pt x="34" y="64"/>
                    </a:lnTo>
                    <a:lnTo>
                      <a:pt x="32" y="62"/>
                    </a:lnTo>
                    <a:lnTo>
                      <a:pt x="32" y="62"/>
                    </a:lnTo>
                    <a:lnTo>
                      <a:pt x="30" y="58"/>
                    </a:lnTo>
                    <a:lnTo>
                      <a:pt x="30" y="58"/>
                    </a:lnTo>
                    <a:lnTo>
                      <a:pt x="30" y="58"/>
                    </a:lnTo>
                    <a:lnTo>
                      <a:pt x="27" y="58"/>
                    </a:lnTo>
                    <a:lnTo>
                      <a:pt x="25" y="60"/>
                    </a:lnTo>
                    <a:lnTo>
                      <a:pt x="23" y="58"/>
                    </a:lnTo>
                  </a:path>
                </a:pathLst>
              </a:custGeom>
              <a:solidFill>
                <a:schemeClr val="tx1">
                  <a:alpha val="15000"/>
                </a:schemeClr>
              </a:solidFill>
              <a:ln w="3175" cap="rnd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5" name="Freeform 25"/>
              <p:cNvSpPr>
                <a:spLocks noEditPoints="1"/>
              </p:cNvSpPr>
              <p:nvPr/>
            </p:nvSpPr>
            <p:spPr bwMode="auto">
              <a:xfrm>
                <a:off x="1143001" y="925116"/>
                <a:ext cx="1843088" cy="1551385"/>
              </a:xfrm>
              <a:custGeom>
                <a:avLst/>
                <a:gdLst>
                  <a:gd name="T0" fmla="*/ 349 w 1548"/>
                  <a:gd name="T1" fmla="*/ 815 h 1303"/>
                  <a:gd name="T2" fmla="*/ 421 w 1548"/>
                  <a:gd name="T3" fmla="*/ 812 h 1303"/>
                  <a:gd name="T4" fmla="*/ 470 w 1548"/>
                  <a:gd name="T5" fmla="*/ 861 h 1303"/>
                  <a:gd name="T6" fmla="*/ 489 w 1548"/>
                  <a:gd name="T7" fmla="*/ 906 h 1303"/>
                  <a:gd name="T8" fmla="*/ 495 w 1548"/>
                  <a:gd name="T9" fmla="*/ 978 h 1303"/>
                  <a:gd name="T10" fmla="*/ 646 w 1548"/>
                  <a:gd name="T11" fmla="*/ 883 h 1303"/>
                  <a:gd name="T12" fmla="*/ 621 w 1548"/>
                  <a:gd name="T13" fmla="*/ 736 h 1303"/>
                  <a:gd name="T14" fmla="*/ 702 w 1548"/>
                  <a:gd name="T15" fmla="*/ 755 h 1303"/>
                  <a:gd name="T16" fmla="*/ 825 w 1548"/>
                  <a:gd name="T17" fmla="*/ 715 h 1303"/>
                  <a:gd name="T18" fmla="*/ 797 w 1548"/>
                  <a:gd name="T19" fmla="*/ 800 h 1303"/>
                  <a:gd name="T20" fmla="*/ 814 w 1548"/>
                  <a:gd name="T21" fmla="*/ 866 h 1303"/>
                  <a:gd name="T22" fmla="*/ 861 w 1548"/>
                  <a:gd name="T23" fmla="*/ 908 h 1303"/>
                  <a:gd name="T24" fmla="*/ 876 w 1548"/>
                  <a:gd name="T25" fmla="*/ 965 h 1303"/>
                  <a:gd name="T26" fmla="*/ 908 w 1548"/>
                  <a:gd name="T27" fmla="*/ 997 h 1303"/>
                  <a:gd name="T28" fmla="*/ 970 w 1548"/>
                  <a:gd name="T29" fmla="*/ 1033 h 1303"/>
                  <a:gd name="T30" fmla="*/ 961 w 1548"/>
                  <a:gd name="T31" fmla="*/ 1089 h 1303"/>
                  <a:gd name="T32" fmla="*/ 991 w 1548"/>
                  <a:gd name="T33" fmla="*/ 1125 h 1303"/>
                  <a:gd name="T34" fmla="*/ 1038 w 1548"/>
                  <a:gd name="T35" fmla="*/ 1136 h 1303"/>
                  <a:gd name="T36" fmla="*/ 1053 w 1548"/>
                  <a:gd name="T37" fmla="*/ 1174 h 1303"/>
                  <a:gd name="T38" fmla="*/ 1059 w 1548"/>
                  <a:gd name="T39" fmla="*/ 1229 h 1303"/>
                  <a:gd name="T40" fmla="*/ 1036 w 1548"/>
                  <a:gd name="T41" fmla="*/ 1276 h 1303"/>
                  <a:gd name="T42" fmla="*/ 1114 w 1548"/>
                  <a:gd name="T43" fmla="*/ 1276 h 1303"/>
                  <a:gd name="T44" fmla="*/ 1116 w 1548"/>
                  <a:gd name="T45" fmla="*/ 1240 h 1303"/>
                  <a:gd name="T46" fmla="*/ 1144 w 1548"/>
                  <a:gd name="T47" fmla="*/ 1231 h 1303"/>
                  <a:gd name="T48" fmla="*/ 1229 w 1548"/>
                  <a:gd name="T49" fmla="*/ 1206 h 1303"/>
                  <a:gd name="T50" fmla="*/ 1265 w 1548"/>
                  <a:gd name="T51" fmla="*/ 1178 h 1303"/>
                  <a:gd name="T52" fmla="*/ 1289 w 1548"/>
                  <a:gd name="T53" fmla="*/ 1125 h 1303"/>
                  <a:gd name="T54" fmla="*/ 1365 w 1548"/>
                  <a:gd name="T55" fmla="*/ 1104 h 1303"/>
                  <a:gd name="T56" fmla="*/ 1333 w 1548"/>
                  <a:gd name="T57" fmla="*/ 1008 h 1303"/>
                  <a:gd name="T58" fmla="*/ 1335 w 1548"/>
                  <a:gd name="T59" fmla="*/ 942 h 1303"/>
                  <a:gd name="T60" fmla="*/ 1329 w 1548"/>
                  <a:gd name="T61" fmla="*/ 900 h 1303"/>
                  <a:gd name="T62" fmla="*/ 1429 w 1548"/>
                  <a:gd name="T63" fmla="*/ 842 h 1303"/>
                  <a:gd name="T64" fmla="*/ 1444 w 1548"/>
                  <a:gd name="T65" fmla="*/ 787 h 1303"/>
                  <a:gd name="T66" fmla="*/ 1446 w 1548"/>
                  <a:gd name="T67" fmla="*/ 751 h 1303"/>
                  <a:gd name="T68" fmla="*/ 1425 w 1548"/>
                  <a:gd name="T69" fmla="*/ 713 h 1303"/>
                  <a:gd name="T70" fmla="*/ 1397 w 1548"/>
                  <a:gd name="T71" fmla="*/ 638 h 1303"/>
                  <a:gd name="T72" fmla="*/ 1395 w 1548"/>
                  <a:gd name="T73" fmla="*/ 581 h 1303"/>
                  <a:gd name="T74" fmla="*/ 1323 w 1548"/>
                  <a:gd name="T75" fmla="*/ 508 h 1303"/>
                  <a:gd name="T76" fmla="*/ 1380 w 1548"/>
                  <a:gd name="T77" fmla="*/ 436 h 1303"/>
                  <a:gd name="T78" fmla="*/ 1456 w 1548"/>
                  <a:gd name="T79" fmla="*/ 426 h 1303"/>
                  <a:gd name="T80" fmla="*/ 1529 w 1548"/>
                  <a:gd name="T81" fmla="*/ 353 h 1303"/>
                  <a:gd name="T82" fmla="*/ 1420 w 1548"/>
                  <a:gd name="T83" fmla="*/ 296 h 1303"/>
                  <a:gd name="T84" fmla="*/ 1220 w 1548"/>
                  <a:gd name="T85" fmla="*/ 202 h 1303"/>
                  <a:gd name="T86" fmla="*/ 1042 w 1548"/>
                  <a:gd name="T87" fmla="*/ 196 h 1303"/>
                  <a:gd name="T88" fmla="*/ 970 w 1548"/>
                  <a:gd name="T89" fmla="*/ 181 h 1303"/>
                  <a:gd name="T90" fmla="*/ 768 w 1548"/>
                  <a:gd name="T91" fmla="*/ 3 h 1303"/>
                  <a:gd name="T92" fmla="*/ 568 w 1548"/>
                  <a:gd name="T93" fmla="*/ 153 h 1303"/>
                  <a:gd name="T94" fmla="*/ 598 w 1548"/>
                  <a:gd name="T95" fmla="*/ 211 h 1303"/>
                  <a:gd name="T96" fmla="*/ 510 w 1548"/>
                  <a:gd name="T97" fmla="*/ 160 h 1303"/>
                  <a:gd name="T98" fmla="*/ 451 w 1548"/>
                  <a:gd name="T99" fmla="*/ 253 h 1303"/>
                  <a:gd name="T100" fmla="*/ 170 w 1548"/>
                  <a:gd name="T101" fmla="*/ 166 h 1303"/>
                  <a:gd name="T102" fmla="*/ 215 w 1548"/>
                  <a:gd name="T103" fmla="*/ 343 h 1303"/>
                  <a:gd name="T104" fmla="*/ 162 w 1548"/>
                  <a:gd name="T105" fmla="*/ 621 h 1303"/>
                  <a:gd name="T106" fmla="*/ 132 w 1548"/>
                  <a:gd name="T107" fmla="*/ 810 h 1303"/>
                  <a:gd name="T108" fmla="*/ 644 w 1548"/>
                  <a:gd name="T109" fmla="*/ 366 h 1303"/>
                  <a:gd name="T110" fmla="*/ 719 w 1548"/>
                  <a:gd name="T111" fmla="*/ 385 h 1303"/>
                  <a:gd name="T112" fmla="*/ 744 w 1548"/>
                  <a:gd name="T113" fmla="*/ 415 h 1303"/>
                  <a:gd name="T114" fmla="*/ 659 w 1548"/>
                  <a:gd name="T115" fmla="*/ 436 h 1303"/>
                  <a:gd name="T116" fmla="*/ 38 w 1548"/>
                  <a:gd name="T117" fmla="*/ 202 h 1303"/>
                  <a:gd name="T118" fmla="*/ 189 w 1548"/>
                  <a:gd name="T119" fmla="*/ 143 h 1303"/>
                  <a:gd name="T120" fmla="*/ 381 w 1548"/>
                  <a:gd name="T121" fmla="*/ 88 h 1303"/>
                  <a:gd name="T122" fmla="*/ 281 w 1548"/>
                  <a:gd name="T123" fmla="*/ 107 h 1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48" h="1303">
                    <a:moveTo>
                      <a:pt x="202" y="897"/>
                    </a:moveTo>
                    <a:lnTo>
                      <a:pt x="202" y="897"/>
                    </a:lnTo>
                    <a:lnTo>
                      <a:pt x="206" y="895"/>
                    </a:lnTo>
                    <a:lnTo>
                      <a:pt x="208" y="891"/>
                    </a:lnTo>
                    <a:lnTo>
                      <a:pt x="211" y="891"/>
                    </a:lnTo>
                    <a:lnTo>
                      <a:pt x="253" y="885"/>
                    </a:lnTo>
                    <a:lnTo>
                      <a:pt x="266" y="880"/>
                    </a:lnTo>
                    <a:lnTo>
                      <a:pt x="281" y="870"/>
                    </a:lnTo>
                    <a:lnTo>
                      <a:pt x="285" y="863"/>
                    </a:lnTo>
                    <a:lnTo>
                      <a:pt x="287" y="863"/>
                    </a:lnTo>
                    <a:lnTo>
                      <a:pt x="287" y="861"/>
                    </a:lnTo>
                    <a:lnTo>
                      <a:pt x="296" y="859"/>
                    </a:lnTo>
                    <a:lnTo>
                      <a:pt x="300" y="857"/>
                    </a:lnTo>
                    <a:lnTo>
                      <a:pt x="302" y="855"/>
                    </a:lnTo>
                    <a:lnTo>
                      <a:pt x="315" y="838"/>
                    </a:lnTo>
                    <a:lnTo>
                      <a:pt x="330" y="823"/>
                    </a:lnTo>
                    <a:lnTo>
                      <a:pt x="330" y="823"/>
                    </a:lnTo>
                    <a:lnTo>
                      <a:pt x="334" y="821"/>
                    </a:lnTo>
                    <a:lnTo>
                      <a:pt x="336" y="821"/>
                    </a:lnTo>
                    <a:lnTo>
                      <a:pt x="342" y="823"/>
                    </a:lnTo>
                    <a:lnTo>
                      <a:pt x="344" y="821"/>
                    </a:lnTo>
                    <a:lnTo>
                      <a:pt x="344" y="821"/>
                    </a:lnTo>
                    <a:lnTo>
                      <a:pt x="344" y="821"/>
                    </a:lnTo>
                    <a:lnTo>
                      <a:pt x="347" y="817"/>
                    </a:lnTo>
                    <a:lnTo>
                      <a:pt x="347" y="817"/>
                    </a:lnTo>
                    <a:lnTo>
                      <a:pt x="347" y="815"/>
                    </a:lnTo>
                    <a:lnTo>
                      <a:pt x="349" y="815"/>
                    </a:lnTo>
                    <a:lnTo>
                      <a:pt x="349" y="812"/>
                    </a:lnTo>
                    <a:lnTo>
                      <a:pt x="351" y="804"/>
                    </a:lnTo>
                    <a:lnTo>
                      <a:pt x="351" y="802"/>
                    </a:lnTo>
                    <a:lnTo>
                      <a:pt x="353" y="800"/>
                    </a:lnTo>
                    <a:lnTo>
                      <a:pt x="355" y="798"/>
                    </a:lnTo>
                    <a:lnTo>
                      <a:pt x="355" y="798"/>
                    </a:lnTo>
                    <a:lnTo>
                      <a:pt x="353" y="795"/>
                    </a:lnTo>
                    <a:lnTo>
                      <a:pt x="351" y="793"/>
                    </a:lnTo>
                    <a:lnTo>
                      <a:pt x="349" y="793"/>
                    </a:lnTo>
                    <a:lnTo>
                      <a:pt x="347" y="789"/>
                    </a:lnTo>
                    <a:lnTo>
                      <a:pt x="347" y="787"/>
                    </a:lnTo>
                    <a:lnTo>
                      <a:pt x="349" y="772"/>
                    </a:lnTo>
                    <a:lnTo>
                      <a:pt x="351" y="768"/>
                    </a:lnTo>
                    <a:lnTo>
                      <a:pt x="351" y="768"/>
                    </a:lnTo>
                    <a:lnTo>
                      <a:pt x="353" y="768"/>
                    </a:lnTo>
                    <a:lnTo>
                      <a:pt x="353" y="768"/>
                    </a:lnTo>
                    <a:lnTo>
                      <a:pt x="376" y="772"/>
                    </a:lnTo>
                    <a:lnTo>
                      <a:pt x="379" y="772"/>
                    </a:lnTo>
                    <a:lnTo>
                      <a:pt x="379" y="774"/>
                    </a:lnTo>
                    <a:lnTo>
                      <a:pt x="381" y="776"/>
                    </a:lnTo>
                    <a:lnTo>
                      <a:pt x="381" y="778"/>
                    </a:lnTo>
                    <a:lnTo>
                      <a:pt x="387" y="795"/>
                    </a:lnTo>
                    <a:lnTo>
                      <a:pt x="387" y="798"/>
                    </a:lnTo>
                    <a:lnTo>
                      <a:pt x="389" y="800"/>
                    </a:lnTo>
                    <a:lnTo>
                      <a:pt x="396" y="802"/>
                    </a:lnTo>
                    <a:lnTo>
                      <a:pt x="419" y="812"/>
                    </a:lnTo>
                    <a:lnTo>
                      <a:pt x="421" y="812"/>
                    </a:lnTo>
                    <a:lnTo>
                      <a:pt x="425" y="817"/>
                    </a:lnTo>
                    <a:lnTo>
                      <a:pt x="427" y="819"/>
                    </a:lnTo>
                    <a:lnTo>
                      <a:pt x="430" y="819"/>
                    </a:lnTo>
                    <a:lnTo>
                      <a:pt x="449" y="808"/>
                    </a:lnTo>
                    <a:lnTo>
                      <a:pt x="451" y="808"/>
                    </a:lnTo>
                    <a:lnTo>
                      <a:pt x="453" y="808"/>
                    </a:lnTo>
                    <a:lnTo>
                      <a:pt x="453" y="812"/>
                    </a:lnTo>
                    <a:lnTo>
                      <a:pt x="457" y="815"/>
                    </a:lnTo>
                    <a:lnTo>
                      <a:pt x="459" y="817"/>
                    </a:lnTo>
                    <a:lnTo>
                      <a:pt x="466" y="823"/>
                    </a:lnTo>
                    <a:lnTo>
                      <a:pt x="472" y="834"/>
                    </a:lnTo>
                    <a:lnTo>
                      <a:pt x="476" y="838"/>
                    </a:lnTo>
                    <a:lnTo>
                      <a:pt x="476" y="838"/>
                    </a:lnTo>
                    <a:lnTo>
                      <a:pt x="476" y="840"/>
                    </a:lnTo>
                    <a:lnTo>
                      <a:pt x="476" y="840"/>
                    </a:lnTo>
                    <a:lnTo>
                      <a:pt x="474" y="842"/>
                    </a:lnTo>
                    <a:lnTo>
                      <a:pt x="466" y="844"/>
                    </a:lnTo>
                    <a:lnTo>
                      <a:pt x="464" y="844"/>
                    </a:lnTo>
                    <a:lnTo>
                      <a:pt x="464" y="846"/>
                    </a:lnTo>
                    <a:lnTo>
                      <a:pt x="464" y="849"/>
                    </a:lnTo>
                    <a:lnTo>
                      <a:pt x="466" y="851"/>
                    </a:lnTo>
                    <a:lnTo>
                      <a:pt x="466" y="853"/>
                    </a:lnTo>
                    <a:lnTo>
                      <a:pt x="466" y="853"/>
                    </a:lnTo>
                    <a:lnTo>
                      <a:pt x="468" y="855"/>
                    </a:lnTo>
                    <a:lnTo>
                      <a:pt x="470" y="859"/>
                    </a:lnTo>
                    <a:lnTo>
                      <a:pt x="470" y="859"/>
                    </a:lnTo>
                    <a:lnTo>
                      <a:pt x="470" y="861"/>
                    </a:lnTo>
                    <a:lnTo>
                      <a:pt x="468" y="866"/>
                    </a:lnTo>
                    <a:lnTo>
                      <a:pt x="464" y="872"/>
                    </a:lnTo>
                    <a:lnTo>
                      <a:pt x="461" y="874"/>
                    </a:lnTo>
                    <a:lnTo>
                      <a:pt x="464" y="874"/>
                    </a:lnTo>
                    <a:lnTo>
                      <a:pt x="464" y="874"/>
                    </a:lnTo>
                    <a:lnTo>
                      <a:pt x="464" y="876"/>
                    </a:lnTo>
                    <a:lnTo>
                      <a:pt x="466" y="880"/>
                    </a:lnTo>
                    <a:lnTo>
                      <a:pt x="466" y="883"/>
                    </a:lnTo>
                    <a:lnTo>
                      <a:pt x="466" y="883"/>
                    </a:lnTo>
                    <a:lnTo>
                      <a:pt x="466" y="885"/>
                    </a:lnTo>
                    <a:lnTo>
                      <a:pt x="464" y="889"/>
                    </a:lnTo>
                    <a:lnTo>
                      <a:pt x="461" y="893"/>
                    </a:lnTo>
                    <a:lnTo>
                      <a:pt x="459" y="895"/>
                    </a:lnTo>
                    <a:lnTo>
                      <a:pt x="459" y="897"/>
                    </a:lnTo>
                    <a:lnTo>
                      <a:pt x="461" y="900"/>
                    </a:lnTo>
                    <a:lnTo>
                      <a:pt x="464" y="900"/>
                    </a:lnTo>
                    <a:lnTo>
                      <a:pt x="466" y="902"/>
                    </a:lnTo>
                    <a:lnTo>
                      <a:pt x="468" y="902"/>
                    </a:lnTo>
                    <a:lnTo>
                      <a:pt x="470" y="902"/>
                    </a:lnTo>
                    <a:lnTo>
                      <a:pt x="472" y="902"/>
                    </a:lnTo>
                    <a:lnTo>
                      <a:pt x="472" y="904"/>
                    </a:lnTo>
                    <a:lnTo>
                      <a:pt x="474" y="906"/>
                    </a:lnTo>
                    <a:lnTo>
                      <a:pt x="474" y="908"/>
                    </a:lnTo>
                    <a:lnTo>
                      <a:pt x="476" y="908"/>
                    </a:lnTo>
                    <a:lnTo>
                      <a:pt x="481" y="908"/>
                    </a:lnTo>
                    <a:lnTo>
                      <a:pt x="487" y="906"/>
                    </a:lnTo>
                    <a:lnTo>
                      <a:pt x="489" y="906"/>
                    </a:lnTo>
                    <a:lnTo>
                      <a:pt x="495" y="908"/>
                    </a:lnTo>
                    <a:lnTo>
                      <a:pt x="498" y="908"/>
                    </a:lnTo>
                    <a:lnTo>
                      <a:pt x="500" y="910"/>
                    </a:lnTo>
                    <a:lnTo>
                      <a:pt x="500" y="912"/>
                    </a:lnTo>
                    <a:lnTo>
                      <a:pt x="498" y="914"/>
                    </a:lnTo>
                    <a:lnTo>
                      <a:pt x="495" y="921"/>
                    </a:lnTo>
                    <a:lnTo>
                      <a:pt x="495" y="929"/>
                    </a:lnTo>
                    <a:lnTo>
                      <a:pt x="495" y="931"/>
                    </a:lnTo>
                    <a:lnTo>
                      <a:pt x="493" y="934"/>
                    </a:lnTo>
                    <a:lnTo>
                      <a:pt x="493" y="936"/>
                    </a:lnTo>
                    <a:lnTo>
                      <a:pt x="489" y="938"/>
                    </a:lnTo>
                    <a:lnTo>
                      <a:pt x="485" y="938"/>
                    </a:lnTo>
                    <a:lnTo>
                      <a:pt x="481" y="940"/>
                    </a:lnTo>
                    <a:lnTo>
                      <a:pt x="472" y="944"/>
                    </a:lnTo>
                    <a:lnTo>
                      <a:pt x="468" y="948"/>
                    </a:lnTo>
                    <a:lnTo>
                      <a:pt x="464" y="955"/>
                    </a:lnTo>
                    <a:lnTo>
                      <a:pt x="464" y="957"/>
                    </a:lnTo>
                    <a:lnTo>
                      <a:pt x="468" y="963"/>
                    </a:lnTo>
                    <a:lnTo>
                      <a:pt x="468" y="965"/>
                    </a:lnTo>
                    <a:lnTo>
                      <a:pt x="472" y="974"/>
                    </a:lnTo>
                    <a:lnTo>
                      <a:pt x="472" y="974"/>
                    </a:lnTo>
                    <a:lnTo>
                      <a:pt x="474" y="974"/>
                    </a:lnTo>
                    <a:lnTo>
                      <a:pt x="485" y="976"/>
                    </a:lnTo>
                    <a:lnTo>
                      <a:pt x="489" y="978"/>
                    </a:lnTo>
                    <a:lnTo>
                      <a:pt x="491" y="980"/>
                    </a:lnTo>
                    <a:lnTo>
                      <a:pt x="493" y="980"/>
                    </a:lnTo>
                    <a:lnTo>
                      <a:pt x="495" y="978"/>
                    </a:lnTo>
                    <a:lnTo>
                      <a:pt x="506" y="965"/>
                    </a:lnTo>
                    <a:lnTo>
                      <a:pt x="510" y="961"/>
                    </a:lnTo>
                    <a:lnTo>
                      <a:pt x="523" y="959"/>
                    </a:lnTo>
                    <a:lnTo>
                      <a:pt x="534" y="961"/>
                    </a:lnTo>
                    <a:lnTo>
                      <a:pt x="555" y="951"/>
                    </a:lnTo>
                    <a:lnTo>
                      <a:pt x="561" y="946"/>
                    </a:lnTo>
                    <a:lnTo>
                      <a:pt x="566" y="942"/>
                    </a:lnTo>
                    <a:lnTo>
                      <a:pt x="566" y="940"/>
                    </a:lnTo>
                    <a:lnTo>
                      <a:pt x="570" y="931"/>
                    </a:lnTo>
                    <a:lnTo>
                      <a:pt x="580" y="923"/>
                    </a:lnTo>
                    <a:lnTo>
                      <a:pt x="621" y="929"/>
                    </a:lnTo>
                    <a:lnTo>
                      <a:pt x="623" y="929"/>
                    </a:lnTo>
                    <a:lnTo>
                      <a:pt x="625" y="927"/>
                    </a:lnTo>
                    <a:lnTo>
                      <a:pt x="625" y="927"/>
                    </a:lnTo>
                    <a:lnTo>
                      <a:pt x="627" y="925"/>
                    </a:lnTo>
                    <a:lnTo>
                      <a:pt x="627" y="917"/>
                    </a:lnTo>
                    <a:lnTo>
                      <a:pt x="629" y="914"/>
                    </a:lnTo>
                    <a:lnTo>
                      <a:pt x="629" y="912"/>
                    </a:lnTo>
                    <a:lnTo>
                      <a:pt x="642" y="904"/>
                    </a:lnTo>
                    <a:lnTo>
                      <a:pt x="644" y="902"/>
                    </a:lnTo>
                    <a:lnTo>
                      <a:pt x="646" y="900"/>
                    </a:lnTo>
                    <a:lnTo>
                      <a:pt x="646" y="895"/>
                    </a:lnTo>
                    <a:lnTo>
                      <a:pt x="649" y="893"/>
                    </a:lnTo>
                    <a:lnTo>
                      <a:pt x="651" y="889"/>
                    </a:lnTo>
                    <a:lnTo>
                      <a:pt x="651" y="887"/>
                    </a:lnTo>
                    <a:lnTo>
                      <a:pt x="649" y="887"/>
                    </a:lnTo>
                    <a:lnTo>
                      <a:pt x="646" y="883"/>
                    </a:lnTo>
                    <a:lnTo>
                      <a:pt x="638" y="880"/>
                    </a:lnTo>
                    <a:lnTo>
                      <a:pt x="638" y="878"/>
                    </a:lnTo>
                    <a:lnTo>
                      <a:pt x="636" y="874"/>
                    </a:lnTo>
                    <a:lnTo>
                      <a:pt x="634" y="857"/>
                    </a:lnTo>
                    <a:lnTo>
                      <a:pt x="632" y="838"/>
                    </a:lnTo>
                    <a:lnTo>
                      <a:pt x="632" y="827"/>
                    </a:lnTo>
                    <a:lnTo>
                      <a:pt x="629" y="819"/>
                    </a:lnTo>
                    <a:lnTo>
                      <a:pt x="625" y="810"/>
                    </a:lnTo>
                    <a:lnTo>
                      <a:pt x="621" y="804"/>
                    </a:lnTo>
                    <a:lnTo>
                      <a:pt x="619" y="800"/>
                    </a:lnTo>
                    <a:lnTo>
                      <a:pt x="617" y="798"/>
                    </a:lnTo>
                    <a:lnTo>
                      <a:pt x="606" y="791"/>
                    </a:lnTo>
                    <a:lnTo>
                      <a:pt x="585" y="785"/>
                    </a:lnTo>
                    <a:lnTo>
                      <a:pt x="583" y="781"/>
                    </a:lnTo>
                    <a:lnTo>
                      <a:pt x="580" y="778"/>
                    </a:lnTo>
                    <a:lnTo>
                      <a:pt x="572" y="757"/>
                    </a:lnTo>
                    <a:lnTo>
                      <a:pt x="578" y="759"/>
                    </a:lnTo>
                    <a:lnTo>
                      <a:pt x="587" y="759"/>
                    </a:lnTo>
                    <a:lnTo>
                      <a:pt x="587" y="759"/>
                    </a:lnTo>
                    <a:lnTo>
                      <a:pt x="591" y="761"/>
                    </a:lnTo>
                    <a:lnTo>
                      <a:pt x="593" y="761"/>
                    </a:lnTo>
                    <a:lnTo>
                      <a:pt x="610" y="757"/>
                    </a:lnTo>
                    <a:lnTo>
                      <a:pt x="617" y="753"/>
                    </a:lnTo>
                    <a:lnTo>
                      <a:pt x="619" y="751"/>
                    </a:lnTo>
                    <a:lnTo>
                      <a:pt x="619" y="749"/>
                    </a:lnTo>
                    <a:lnTo>
                      <a:pt x="619" y="749"/>
                    </a:lnTo>
                    <a:lnTo>
                      <a:pt x="621" y="736"/>
                    </a:lnTo>
                    <a:lnTo>
                      <a:pt x="621" y="734"/>
                    </a:lnTo>
                    <a:lnTo>
                      <a:pt x="621" y="734"/>
                    </a:lnTo>
                    <a:lnTo>
                      <a:pt x="621" y="732"/>
                    </a:lnTo>
                    <a:lnTo>
                      <a:pt x="623" y="730"/>
                    </a:lnTo>
                    <a:lnTo>
                      <a:pt x="625" y="727"/>
                    </a:lnTo>
                    <a:lnTo>
                      <a:pt x="629" y="725"/>
                    </a:lnTo>
                    <a:lnTo>
                      <a:pt x="629" y="723"/>
                    </a:lnTo>
                    <a:lnTo>
                      <a:pt x="636" y="721"/>
                    </a:lnTo>
                    <a:lnTo>
                      <a:pt x="653" y="721"/>
                    </a:lnTo>
                    <a:lnTo>
                      <a:pt x="657" y="719"/>
                    </a:lnTo>
                    <a:lnTo>
                      <a:pt x="672" y="710"/>
                    </a:lnTo>
                    <a:lnTo>
                      <a:pt x="672" y="710"/>
                    </a:lnTo>
                    <a:lnTo>
                      <a:pt x="674" y="710"/>
                    </a:lnTo>
                    <a:lnTo>
                      <a:pt x="680" y="710"/>
                    </a:lnTo>
                    <a:lnTo>
                      <a:pt x="683" y="713"/>
                    </a:lnTo>
                    <a:lnTo>
                      <a:pt x="687" y="715"/>
                    </a:lnTo>
                    <a:lnTo>
                      <a:pt x="697" y="730"/>
                    </a:lnTo>
                    <a:lnTo>
                      <a:pt x="697" y="734"/>
                    </a:lnTo>
                    <a:lnTo>
                      <a:pt x="700" y="738"/>
                    </a:lnTo>
                    <a:lnTo>
                      <a:pt x="700" y="740"/>
                    </a:lnTo>
                    <a:lnTo>
                      <a:pt x="697" y="744"/>
                    </a:lnTo>
                    <a:lnTo>
                      <a:pt x="700" y="747"/>
                    </a:lnTo>
                    <a:lnTo>
                      <a:pt x="700" y="749"/>
                    </a:lnTo>
                    <a:lnTo>
                      <a:pt x="700" y="751"/>
                    </a:lnTo>
                    <a:lnTo>
                      <a:pt x="702" y="753"/>
                    </a:lnTo>
                    <a:lnTo>
                      <a:pt x="702" y="755"/>
                    </a:lnTo>
                    <a:lnTo>
                      <a:pt x="702" y="755"/>
                    </a:lnTo>
                    <a:lnTo>
                      <a:pt x="702" y="761"/>
                    </a:lnTo>
                    <a:lnTo>
                      <a:pt x="702" y="766"/>
                    </a:lnTo>
                    <a:lnTo>
                      <a:pt x="702" y="768"/>
                    </a:lnTo>
                    <a:lnTo>
                      <a:pt x="702" y="770"/>
                    </a:lnTo>
                    <a:lnTo>
                      <a:pt x="704" y="770"/>
                    </a:lnTo>
                    <a:lnTo>
                      <a:pt x="704" y="772"/>
                    </a:lnTo>
                    <a:lnTo>
                      <a:pt x="704" y="772"/>
                    </a:lnTo>
                    <a:lnTo>
                      <a:pt x="708" y="772"/>
                    </a:lnTo>
                    <a:lnTo>
                      <a:pt x="740" y="772"/>
                    </a:lnTo>
                    <a:lnTo>
                      <a:pt x="751" y="770"/>
                    </a:lnTo>
                    <a:lnTo>
                      <a:pt x="759" y="766"/>
                    </a:lnTo>
                    <a:lnTo>
                      <a:pt x="761" y="764"/>
                    </a:lnTo>
                    <a:lnTo>
                      <a:pt x="782" y="757"/>
                    </a:lnTo>
                    <a:lnTo>
                      <a:pt x="782" y="757"/>
                    </a:lnTo>
                    <a:lnTo>
                      <a:pt x="782" y="755"/>
                    </a:lnTo>
                    <a:lnTo>
                      <a:pt x="785" y="753"/>
                    </a:lnTo>
                    <a:lnTo>
                      <a:pt x="787" y="738"/>
                    </a:lnTo>
                    <a:lnTo>
                      <a:pt x="789" y="732"/>
                    </a:lnTo>
                    <a:lnTo>
                      <a:pt x="791" y="730"/>
                    </a:lnTo>
                    <a:lnTo>
                      <a:pt x="797" y="719"/>
                    </a:lnTo>
                    <a:lnTo>
                      <a:pt x="814" y="708"/>
                    </a:lnTo>
                    <a:lnTo>
                      <a:pt x="814" y="708"/>
                    </a:lnTo>
                    <a:lnTo>
                      <a:pt x="817" y="708"/>
                    </a:lnTo>
                    <a:lnTo>
                      <a:pt x="819" y="708"/>
                    </a:lnTo>
                    <a:lnTo>
                      <a:pt x="823" y="715"/>
                    </a:lnTo>
                    <a:lnTo>
                      <a:pt x="825" y="715"/>
                    </a:lnTo>
                    <a:lnTo>
                      <a:pt x="825" y="715"/>
                    </a:lnTo>
                    <a:lnTo>
                      <a:pt x="827" y="717"/>
                    </a:lnTo>
                    <a:lnTo>
                      <a:pt x="829" y="717"/>
                    </a:lnTo>
                    <a:lnTo>
                      <a:pt x="831" y="717"/>
                    </a:lnTo>
                    <a:lnTo>
                      <a:pt x="831" y="717"/>
                    </a:lnTo>
                    <a:lnTo>
                      <a:pt x="831" y="719"/>
                    </a:lnTo>
                    <a:lnTo>
                      <a:pt x="831" y="723"/>
                    </a:lnTo>
                    <a:lnTo>
                      <a:pt x="829" y="725"/>
                    </a:lnTo>
                    <a:lnTo>
                      <a:pt x="829" y="727"/>
                    </a:lnTo>
                    <a:lnTo>
                      <a:pt x="827" y="727"/>
                    </a:lnTo>
                    <a:lnTo>
                      <a:pt x="825" y="730"/>
                    </a:lnTo>
                    <a:lnTo>
                      <a:pt x="825" y="730"/>
                    </a:lnTo>
                    <a:lnTo>
                      <a:pt x="825" y="734"/>
                    </a:lnTo>
                    <a:lnTo>
                      <a:pt x="827" y="736"/>
                    </a:lnTo>
                    <a:lnTo>
                      <a:pt x="834" y="753"/>
                    </a:lnTo>
                    <a:lnTo>
                      <a:pt x="825" y="770"/>
                    </a:lnTo>
                    <a:lnTo>
                      <a:pt x="823" y="783"/>
                    </a:lnTo>
                    <a:lnTo>
                      <a:pt x="821" y="785"/>
                    </a:lnTo>
                    <a:lnTo>
                      <a:pt x="819" y="787"/>
                    </a:lnTo>
                    <a:lnTo>
                      <a:pt x="817" y="787"/>
                    </a:lnTo>
                    <a:lnTo>
                      <a:pt x="814" y="789"/>
                    </a:lnTo>
                    <a:lnTo>
                      <a:pt x="812" y="791"/>
                    </a:lnTo>
                    <a:lnTo>
                      <a:pt x="804" y="791"/>
                    </a:lnTo>
                    <a:lnTo>
                      <a:pt x="802" y="791"/>
                    </a:lnTo>
                    <a:lnTo>
                      <a:pt x="802" y="791"/>
                    </a:lnTo>
                    <a:lnTo>
                      <a:pt x="799" y="793"/>
                    </a:lnTo>
                    <a:lnTo>
                      <a:pt x="799" y="795"/>
                    </a:lnTo>
                    <a:lnTo>
                      <a:pt x="797" y="800"/>
                    </a:lnTo>
                    <a:lnTo>
                      <a:pt x="797" y="804"/>
                    </a:lnTo>
                    <a:lnTo>
                      <a:pt x="797" y="819"/>
                    </a:lnTo>
                    <a:lnTo>
                      <a:pt x="797" y="823"/>
                    </a:lnTo>
                    <a:lnTo>
                      <a:pt x="797" y="825"/>
                    </a:lnTo>
                    <a:lnTo>
                      <a:pt x="797" y="827"/>
                    </a:lnTo>
                    <a:lnTo>
                      <a:pt x="797" y="829"/>
                    </a:lnTo>
                    <a:lnTo>
                      <a:pt x="797" y="832"/>
                    </a:lnTo>
                    <a:lnTo>
                      <a:pt x="799" y="834"/>
                    </a:lnTo>
                    <a:lnTo>
                      <a:pt x="799" y="834"/>
                    </a:lnTo>
                    <a:lnTo>
                      <a:pt x="802" y="834"/>
                    </a:lnTo>
                    <a:lnTo>
                      <a:pt x="808" y="836"/>
                    </a:lnTo>
                    <a:lnTo>
                      <a:pt x="819" y="838"/>
                    </a:lnTo>
                    <a:lnTo>
                      <a:pt x="825" y="840"/>
                    </a:lnTo>
                    <a:lnTo>
                      <a:pt x="827" y="840"/>
                    </a:lnTo>
                    <a:lnTo>
                      <a:pt x="827" y="840"/>
                    </a:lnTo>
                    <a:lnTo>
                      <a:pt x="827" y="842"/>
                    </a:lnTo>
                    <a:lnTo>
                      <a:pt x="821" y="846"/>
                    </a:lnTo>
                    <a:lnTo>
                      <a:pt x="819" y="849"/>
                    </a:lnTo>
                    <a:lnTo>
                      <a:pt x="819" y="853"/>
                    </a:lnTo>
                    <a:lnTo>
                      <a:pt x="819" y="853"/>
                    </a:lnTo>
                    <a:lnTo>
                      <a:pt x="819" y="855"/>
                    </a:lnTo>
                    <a:lnTo>
                      <a:pt x="821" y="857"/>
                    </a:lnTo>
                    <a:lnTo>
                      <a:pt x="821" y="859"/>
                    </a:lnTo>
                    <a:lnTo>
                      <a:pt x="823" y="863"/>
                    </a:lnTo>
                    <a:lnTo>
                      <a:pt x="823" y="866"/>
                    </a:lnTo>
                    <a:lnTo>
                      <a:pt x="821" y="866"/>
                    </a:lnTo>
                    <a:lnTo>
                      <a:pt x="814" y="866"/>
                    </a:lnTo>
                    <a:lnTo>
                      <a:pt x="804" y="870"/>
                    </a:lnTo>
                    <a:lnTo>
                      <a:pt x="808" y="874"/>
                    </a:lnTo>
                    <a:lnTo>
                      <a:pt x="810" y="880"/>
                    </a:lnTo>
                    <a:lnTo>
                      <a:pt x="812" y="883"/>
                    </a:lnTo>
                    <a:lnTo>
                      <a:pt x="812" y="885"/>
                    </a:lnTo>
                    <a:lnTo>
                      <a:pt x="812" y="887"/>
                    </a:lnTo>
                    <a:lnTo>
                      <a:pt x="812" y="889"/>
                    </a:lnTo>
                    <a:lnTo>
                      <a:pt x="812" y="891"/>
                    </a:lnTo>
                    <a:lnTo>
                      <a:pt x="812" y="891"/>
                    </a:lnTo>
                    <a:lnTo>
                      <a:pt x="812" y="893"/>
                    </a:lnTo>
                    <a:lnTo>
                      <a:pt x="810" y="895"/>
                    </a:lnTo>
                    <a:lnTo>
                      <a:pt x="810" y="897"/>
                    </a:lnTo>
                    <a:lnTo>
                      <a:pt x="812" y="897"/>
                    </a:lnTo>
                    <a:lnTo>
                      <a:pt x="812" y="897"/>
                    </a:lnTo>
                    <a:lnTo>
                      <a:pt x="817" y="895"/>
                    </a:lnTo>
                    <a:lnTo>
                      <a:pt x="821" y="895"/>
                    </a:lnTo>
                    <a:lnTo>
                      <a:pt x="825" y="895"/>
                    </a:lnTo>
                    <a:lnTo>
                      <a:pt x="831" y="893"/>
                    </a:lnTo>
                    <a:lnTo>
                      <a:pt x="855" y="893"/>
                    </a:lnTo>
                    <a:lnTo>
                      <a:pt x="857" y="895"/>
                    </a:lnTo>
                    <a:lnTo>
                      <a:pt x="859" y="895"/>
                    </a:lnTo>
                    <a:lnTo>
                      <a:pt x="859" y="900"/>
                    </a:lnTo>
                    <a:lnTo>
                      <a:pt x="857" y="902"/>
                    </a:lnTo>
                    <a:lnTo>
                      <a:pt x="857" y="904"/>
                    </a:lnTo>
                    <a:lnTo>
                      <a:pt x="857" y="904"/>
                    </a:lnTo>
                    <a:lnTo>
                      <a:pt x="857" y="906"/>
                    </a:lnTo>
                    <a:lnTo>
                      <a:pt x="861" y="908"/>
                    </a:lnTo>
                    <a:lnTo>
                      <a:pt x="870" y="910"/>
                    </a:lnTo>
                    <a:lnTo>
                      <a:pt x="874" y="914"/>
                    </a:lnTo>
                    <a:lnTo>
                      <a:pt x="876" y="919"/>
                    </a:lnTo>
                    <a:lnTo>
                      <a:pt x="876" y="921"/>
                    </a:lnTo>
                    <a:lnTo>
                      <a:pt x="876" y="923"/>
                    </a:lnTo>
                    <a:lnTo>
                      <a:pt x="872" y="929"/>
                    </a:lnTo>
                    <a:lnTo>
                      <a:pt x="872" y="929"/>
                    </a:lnTo>
                    <a:lnTo>
                      <a:pt x="872" y="931"/>
                    </a:lnTo>
                    <a:lnTo>
                      <a:pt x="874" y="931"/>
                    </a:lnTo>
                    <a:lnTo>
                      <a:pt x="876" y="940"/>
                    </a:lnTo>
                    <a:lnTo>
                      <a:pt x="882" y="948"/>
                    </a:lnTo>
                    <a:lnTo>
                      <a:pt x="882" y="951"/>
                    </a:lnTo>
                    <a:lnTo>
                      <a:pt x="882" y="953"/>
                    </a:lnTo>
                    <a:lnTo>
                      <a:pt x="882" y="953"/>
                    </a:lnTo>
                    <a:lnTo>
                      <a:pt x="882" y="955"/>
                    </a:lnTo>
                    <a:lnTo>
                      <a:pt x="880" y="955"/>
                    </a:lnTo>
                    <a:lnTo>
                      <a:pt x="880" y="957"/>
                    </a:lnTo>
                    <a:lnTo>
                      <a:pt x="878" y="959"/>
                    </a:lnTo>
                    <a:lnTo>
                      <a:pt x="876" y="961"/>
                    </a:lnTo>
                    <a:lnTo>
                      <a:pt x="876" y="961"/>
                    </a:lnTo>
                    <a:lnTo>
                      <a:pt x="876" y="961"/>
                    </a:lnTo>
                    <a:lnTo>
                      <a:pt x="876" y="961"/>
                    </a:lnTo>
                    <a:lnTo>
                      <a:pt x="876" y="963"/>
                    </a:lnTo>
                    <a:lnTo>
                      <a:pt x="876" y="963"/>
                    </a:lnTo>
                    <a:lnTo>
                      <a:pt x="876" y="965"/>
                    </a:lnTo>
                    <a:lnTo>
                      <a:pt x="876" y="965"/>
                    </a:lnTo>
                    <a:lnTo>
                      <a:pt x="876" y="965"/>
                    </a:lnTo>
                    <a:lnTo>
                      <a:pt x="876" y="968"/>
                    </a:lnTo>
                    <a:lnTo>
                      <a:pt x="876" y="968"/>
                    </a:lnTo>
                    <a:lnTo>
                      <a:pt x="880" y="970"/>
                    </a:lnTo>
                    <a:lnTo>
                      <a:pt x="889" y="972"/>
                    </a:lnTo>
                    <a:lnTo>
                      <a:pt x="891" y="974"/>
                    </a:lnTo>
                    <a:lnTo>
                      <a:pt x="893" y="972"/>
                    </a:lnTo>
                    <a:lnTo>
                      <a:pt x="893" y="972"/>
                    </a:lnTo>
                    <a:lnTo>
                      <a:pt x="893" y="970"/>
                    </a:lnTo>
                    <a:lnTo>
                      <a:pt x="893" y="970"/>
                    </a:lnTo>
                    <a:lnTo>
                      <a:pt x="893" y="970"/>
                    </a:lnTo>
                    <a:lnTo>
                      <a:pt x="893" y="968"/>
                    </a:lnTo>
                    <a:lnTo>
                      <a:pt x="895" y="968"/>
                    </a:lnTo>
                    <a:lnTo>
                      <a:pt x="895" y="965"/>
                    </a:lnTo>
                    <a:lnTo>
                      <a:pt x="897" y="965"/>
                    </a:lnTo>
                    <a:lnTo>
                      <a:pt x="897" y="965"/>
                    </a:lnTo>
                    <a:lnTo>
                      <a:pt x="899" y="965"/>
                    </a:lnTo>
                    <a:lnTo>
                      <a:pt x="912" y="970"/>
                    </a:lnTo>
                    <a:lnTo>
                      <a:pt x="912" y="970"/>
                    </a:lnTo>
                    <a:lnTo>
                      <a:pt x="912" y="974"/>
                    </a:lnTo>
                    <a:lnTo>
                      <a:pt x="912" y="989"/>
                    </a:lnTo>
                    <a:lnTo>
                      <a:pt x="910" y="989"/>
                    </a:lnTo>
                    <a:lnTo>
                      <a:pt x="910" y="991"/>
                    </a:lnTo>
                    <a:lnTo>
                      <a:pt x="908" y="993"/>
                    </a:lnTo>
                    <a:lnTo>
                      <a:pt x="906" y="995"/>
                    </a:lnTo>
                    <a:lnTo>
                      <a:pt x="906" y="997"/>
                    </a:lnTo>
                    <a:lnTo>
                      <a:pt x="906" y="997"/>
                    </a:lnTo>
                    <a:lnTo>
                      <a:pt x="908" y="997"/>
                    </a:lnTo>
                    <a:lnTo>
                      <a:pt x="916" y="995"/>
                    </a:lnTo>
                    <a:lnTo>
                      <a:pt x="921" y="995"/>
                    </a:lnTo>
                    <a:lnTo>
                      <a:pt x="929" y="997"/>
                    </a:lnTo>
                    <a:lnTo>
                      <a:pt x="931" y="999"/>
                    </a:lnTo>
                    <a:lnTo>
                      <a:pt x="931" y="1002"/>
                    </a:lnTo>
                    <a:lnTo>
                      <a:pt x="931" y="1002"/>
                    </a:lnTo>
                    <a:lnTo>
                      <a:pt x="933" y="1004"/>
                    </a:lnTo>
                    <a:lnTo>
                      <a:pt x="933" y="1008"/>
                    </a:lnTo>
                    <a:lnTo>
                      <a:pt x="933" y="1014"/>
                    </a:lnTo>
                    <a:lnTo>
                      <a:pt x="931" y="1027"/>
                    </a:lnTo>
                    <a:lnTo>
                      <a:pt x="936" y="1029"/>
                    </a:lnTo>
                    <a:lnTo>
                      <a:pt x="938" y="1027"/>
                    </a:lnTo>
                    <a:lnTo>
                      <a:pt x="944" y="1025"/>
                    </a:lnTo>
                    <a:lnTo>
                      <a:pt x="946" y="1023"/>
                    </a:lnTo>
                    <a:lnTo>
                      <a:pt x="959" y="1023"/>
                    </a:lnTo>
                    <a:lnTo>
                      <a:pt x="967" y="1021"/>
                    </a:lnTo>
                    <a:lnTo>
                      <a:pt x="970" y="1019"/>
                    </a:lnTo>
                    <a:lnTo>
                      <a:pt x="972" y="1019"/>
                    </a:lnTo>
                    <a:lnTo>
                      <a:pt x="974" y="1016"/>
                    </a:lnTo>
                    <a:lnTo>
                      <a:pt x="974" y="1016"/>
                    </a:lnTo>
                    <a:lnTo>
                      <a:pt x="976" y="1019"/>
                    </a:lnTo>
                    <a:lnTo>
                      <a:pt x="974" y="1021"/>
                    </a:lnTo>
                    <a:lnTo>
                      <a:pt x="974" y="1023"/>
                    </a:lnTo>
                    <a:lnTo>
                      <a:pt x="974" y="1027"/>
                    </a:lnTo>
                    <a:lnTo>
                      <a:pt x="970" y="1031"/>
                    </a:lnTo>
                    <a:lnTo>
                      <a:pt x="970" y="1031"/>
                    </a:lnTo>
                    <a:lnTo>
                      <a:pt x="970" y="1033"/>
                    </a:lnTo>
                    <a:lnTo>
                      <a:pt x="972" y="1033"/>
                    </a:lnTo>
                    <a:lnTo>
                      <a:pt x="974" y="1033"/>
                    </a:lnTo>
                    <a:lnTo>
                      <a:pt x="976" y="1036"/>
                    </a:lnTo>
                    <a:lnTo>
                      <a:pt x="978" y="1036"/>
                    </a:lnTo>
                    <a:lnTo>
                      <a:pt x="978" y="1036"/>
                    </a:lnTo>
                    <a:lnTo>
                      <a:pt x="978" y="1038"/>
                    </a:lnTo>
                    <a:lnTo>
                      <a:pt x="976" y="1040"/>
                    </a:lnTo>
                    <a:lnTo>
                      <a:pt x="976" y="1042"/>
                    </a:lnTo>
                    <a:lnTo>
                      <a:pt x="976" y="1044"/>
                    </a:lnTo>
                    <a:lnTo>
                      <a:pt x="976" y="1048"/>
                    </a:lnTo>
                    <a:lnTo>
                      <a:pt x="976" y="1053"/>
                    </a:lnTo>
                    <a:lnTo>
                      <a:pt x="976" y="1059"/>
                    </a:lnTo>
                    <a:lnTo>
                      <a:pt x="974" y="1067"/>
                    </a:lnTo>
                    <a:lnTo>
                      <a:pt x="974" y="1070"/>
                    </a:lnTo>
                    <a:lnTo>
                      <a:pt x="972" y="1072"/>
                    </a:lnTo>
                    <a:lnTo>
                      <a:pt x="970" y="1074"/>
                    </a:lnTo>
                    <a:lnTo>
                      <a:pt x="965" y="1076"/>
                    </a:lnTo>
                    <a:lnTo>
                      <a:pt x="965" y="1078"/>
                    </a:lnTo>
                    <a:lnTo>
                      <a:pt x="965" y="1078"/>
                    </a:lnTo>
                    <a:lnTo>
                      <a:pt x="965" y="1080"/>
                    </a:lnTo>
                    <a:lnTo>
                      <a:pt x="965" y="1082"/>
                    </a:lnTo>
                    <a:lnTo>
                      <a:pt x="965" y="1082"/>
                    </a:lnTo>
                    <a:lnTo>
                      <a:pt x="963" y="1084"/>
                    </a:lnTo>
                    <a:lnTo>
                      <a:pt x="963" y="1087"/>
                    </a:lnTo>
                    <a:lnTo>
                      <a:pt x="963" y="1087"/>
                    </a:lnTo>
                    <a:lnTo>
                      <a:pt x="961" y="1087"/>
                    </a:lnTo>
                    <a:lnTo>
                      <a:pt x="961" y="1089"/>
                    </a:lnTo>
                    <a:lnTo>
                      <a:pt x="961" y="1091"/>
                    </a:lnTo>
                    <a:lnTo>
                      <a:pt x="961" y="1093"/>
                    </a:lnTo>
                    <a:lnTo>
                      <a:pt x="963" y="1097"/>
                    </a:lnTo>
                    <a:lnTo>
                      <a:pt x="963" y="1104"/>
                    </a:lnTo>
                    <a:lnTo>
                      <a:pt x="965" y="1106"/>
                    </a:lnTo>
                    <a:lnTo>
                      <a:pt x="965" y="1106"/>
                    </a:lnTo>
                    <a:lnTo>
                      <a:pt x="963" y="1108"/>
                    </a:lnTo>
                    <a:lnTo>
                      <a:pt x="963" y="1110"/>
                    </a:lnTo>
                    <a:lnTo>
                      <a:pt x="963" y="1112"/>
                    </a:lnTo>
                    <a:lnTo>
                      <a:pt x="963" y="1114"/>
                    </a:lnTo>
                    <a:lnTo>
                      <a:pt x="965" y="1116"/>
                    </a:lnTo>
                    <a:lnTo>
                      <a:pt x="965" y="1118"/>
                    </a:lnTo>
                    <a:lnTo>
                      <a:pt x="965" y="1121"/>
                    </a:lnTo>
                    <a:lnTo>
                      <a:pt x="963" y="1123"/>
                    </a:lnTo>
                    <a:lnTo>
                      <a:pt x="961" y="1123"/>
                    </a:lnTo>
                    <a:lnTo>
                      <a:pt x="961" y="1125"/>
                    </a:lnTo>
                    <a:lnTo>
                      <a:pt x="961" y="1127"/>
                    </a:lnTo>
                    <a:lnTo>
                      <a:pt x="961" y="1129"/>
                    </a:lnTo>
                    <a:lnTo>
                      <a:pt x="961" y="1131"/>
                    </a:lnTo>
                    <a:lnTo>
                      <a:pt x="961" y="1133"/>
                    </a:lnTo>
                    <a:lnTo>
                      <a:pt x="963" y="1136"/>
                    </a:lnTo>
                    <a:lnTo>
                      <a:pt x="963" y="1136"/>
                    </a:lnTo>
                    <a:lnTo>
                      <a:pt x="963" y="1138"/>
                    </a:lnTo>
                    <a:lnTo>
                      <a:pt x="970" y="1136"/>
                    </a:lnTo>
                    <a:lnTo>
                      <a:pt x="982" y="1129"/>
                    </a:lnTo>
                    <a:lnTo>
                      <a:pt x="987" y="1131"/>
                    </a:lnTo>
                    <a:lnTo>
                      <a:pt x="991" y="1125"/>
                    </a:lnTo>
                    <a:lnTo>
                      <a:pt x="997" y="1125"/>
                    </a:lnTo>
                    <a:lnTo>
                      <a:pt x="997" y="1125"/>
                    </a:lnTo>
                    <a:lnTo>
                      <a:pt x="999" y="1127"/>
                    </a:lnTo>
                    <a:lnTo>
                      <a:pt x="999" y="1129"/>
                    </a:lnTo>
                    <a:lnTo>
                      <a:pt x="999" y="1131"/>
                    </a:lnTo>
                    <a:lnTo>
                      <a:pt x="999" y="1133"/>
                    </a:lnTo>
                    <a:lnTo>
                      <a:pt x="999" y="1133"/>
                    </a:lnTo>
                    <a:lnTo>
                      <a:pt x="1001" y="1136"/>
                    </a:lnTo>
                    <a:lnTo>
                      <a:pt x="1001" y="1136"/>
                    </a:lnTo>
                    <a:lnTo>
                      <a:pt x="1004" y="1138"/>
                    </a:lnTo>
                    <a:lnTo>
                      <a:pt x="1006" y="1138"/>
                    </a:lnTo>
                    <a:lnTo>
                      <a:pt x="1010" y="1138"/>
                    </a:lnTo>
                    <a:lnTo>
                      <a:pt x="1012" y="1138"/>
                    </a:lnTo>
                    <a:lnTo>
                      <a:pt x="1014" y="1136"/>
                    </a:lnTo>
                    <a:lnTo>
                      <a:pt x="1014" y="1136"/>
                    </a:lnTo>
                    <a:lnTo>
                      <a:pt x="1014" y="1133"/>
                    </a:lnTo>
                    <a:lnTo>
                      <a:pt x="1016" y="1131"/>
                    </a:lnTo>
                    <a:lnTo>
                      <a:pt x="1016" y="1131"/>
                    </a:lnTo>
                    <a:lnTo>
                      <a:pt x="1018" y="1131"/>
                    </a:lnTo>
                    <a:lnTo>
                      <a:pt x="1021" y="1131"/>
                    </a:lnTo>
                    <a:lnTo>
                      <a:pt x="1021" y="1131"/>
                    </a:lnTo>
                    <a:lnTo>
                      <a:pt x="1023" y="1133"/>
                    </a:lnTo>
                    <a:lnTo>
                      <a:pt x="1025" y="1136"/>
                    </a:lnTo>
                    <a:lnTo>
                      <a:pt x="1029" y="1136"/>
                    </a:lnTo>
                    <a:lnTo>
                      <a:pt x="1031" y="1136"/>
                    </a:lnTo>
                    <a:lnTo>
                      <a:pt x="1033" y="1136"/>
                    </a:lnTo>
                    <a:lnTo>
                      <a:pt x="1038" y="1136"/>
                    </a:lnTo>
                    <a:lnTo>
                      <a:pt x="1040" y="1133"/>
                    </a:lnTo>
                    <a:lnTo>
                      <a:pt x="1042" y="1131"/>
                    </a:lnTo>
                    <a:lnTo>
                      <a:pt x="1042" y="1133"/>
                    </a:lnTo>
                    <a:lnTo>
                      <a:pt x="1044" y="1136"/>
                    </a:lnTo>
                    <a:lnTo>
                      <a:pt x="1044" y="1138"/>
                    </a:lnTo>
                    <a:lnTo>
                      <a:pt x="1046" y="1140"/>
                    </a:lnTo>
                    <a:lnTo>
                      <a:pt x="1053" y="1142"/>
                    </a:lnTo>
                    <a:lnTo>
                      <a:pt x="1055" y="1142"/>
                    </a:lnTo>
                    <a:lnTo>
                      <a:pt x="1055" y="1144"/>
                    </a:lnTo>
                    <a:lnTo>
                      <a:pt x="1057" y="1148"/>
                    </a:lnTo>
                    <a:lnTo>
                      <a:pt x="1059" y="1155"/>
                    </a:lnTo>
                    <a:lnTo>
                      <a:pt x="1067" y="1161"/>
                    </a:lnTo>
                    <a:lnTo>
                      <a:pt x="1065" y="1165"/>
                    </a:lnTo>
                    <a:lnTo>
                      <a:pt x="1063" y="1167"/>
                    </a:lnTo>
                    <a:lnTo>
                      <a:pt x="1061" y="1167"/>
                    </a:lnTo>
                    <a:lnTo>
                      <a:pt x="1053" y="1161"/>
                    </a:lnTo>
                    <a:lnTo>
                      <a:pt x="1053" y="1161"/>
                    </a:lnTo>
                    <a:lnTo>
                      <a:pt x="1053" y="1161"/>
                    </a:lnTo>
                    <a:lnTo>
                      <a:pt x="1050" y="1161"/>
                    </a:lnTo>
                    <a:lnTo>
                      <a:pt x="1050" y="1163"/>
                    </a:lnTo>
                    <a:lnTo>
                      <a:pt x="1050" y="1163"/>
                    </a:lnTo>
                    <a:lnTo>
                      <a:pt x="1050" y="1165"/>
                    </a:lnTo>
                    <a:lnTo>
                      <a:pt x="1050" y="1167"/>
                    </a:lnTo>
                    <a:lnTo>
                      <a:pt x="1055" y="1172"/>
                    </a:lnTo>
                    <a:lnTo>
                      <a:pt x="1055" y="1174"/>
                    </a:lnTo>
                    <a:lnTo>
                      <a:pt x="1055" y="1174"/>
                    </a:lnTo>
                    <a:lnTo>
                      <a:pt x="1053" y="1174"/>
                    </a:lnTo>
                    <a:lnTo>
                      <a:pt x="1050" y="1174"/>
                    </a:lnTo>
                    <a:lnTo>
                      <a:pt x="1050" y="1174"/>
                    </a:lnTo>
                    <a:lnTo>
                      <a:pt x="1048" y="1172"/>
                    </a:lnTo>
                    <a:lnTo>
                      <a:pt x="1046" y="1172"/>
                    </a:lnTo>
                    <a:lnTo>
                      <a:pt x="1046" y="1174"/>
                    </a:lnTo>
                    <a:lnTo>
                      <a:pt x="1046" y="1178"/>
                    </a:lnTo>
                    <a:lnTo>
                      <a:pt x="1046" y="1182"/>
                    </a:lnTo>
                    <a:lnTo>
                      <a:pt x="1046" y="1187"/>
                    </a:lnTo>
                    <a:lnTo>
                      <a:pt x="1046" y="1189"/>
                    </a:lnTo>
                    <a:lnTo>
                      <a:pt x="1046" y="1189"/>
                    </a:lnTo>
                    <a:lnTo>
                      <a:pt x="1044" y="1189"/>
                    </a:lnTo>
                    <a:lnTo>
                      <a:pt x="1042" y="1191"/>
                    </a:lnTo>
                    <a:lnTo>
                      <a:pt x="1042" y="1191"/>
                    </a:lnTo>
                    <a:lnTo>
                      <a:pt x="1042" y="1195"/>
                    </a:lnTo>
                    <a:lnTo>
                      <a:pt x="1050" y="1208"/>
                    </a:lnTo>
                    <a:lnTo>
                      <a:pt x="1053" y="1212"/>
                    </a:lnTo>
                    <a:lnTo>
                      <a:pt x="1055" y="1212"/>
                    </a:lnTo>
                    <a:lnTo>
                      <a:pt x="1057" y="1214"/>
                    </a:lnTo>
                    <a:lnTo>
                      <a:pt x="1059" y="1214"/>
                    </a:lnTo>
                    <a:lnTo>
                      <a:pt x="1059" y="1214"/>
                    </a:lnTo>
                    <a:lnTo>
                      <a:pt x="1059" y="1216"/>
                    </a:lnTo>
                    <a:lnTo>
                      <a:pt x="1057" y="1218"/>
                    </a:lnTo>
                    <a:lnTo>
                      <a:pt x="1057" y="1221"/>
                    </a:lnTo>
                    <a:lnTo>
                      <a:pt x="1057" y="1223"/>
                    </a:lnTo>
                    <a:lnTo>
                      <a:pt x="1059" y="1225"/>
                    </a:lnTo>
                    <a:lnTo>
                      <a:pt x="1059" y="1227"/>
                    </a:lnTo>
                    <a:lnTo>
                      <a:pt x="1059" y="1229"/>
                    </a:lnTo>
                    <a:lnTo>
                      <a:pt x="1059" y="1231"/>
                    </a:lnTo>
                    <a:lnTo>
                      <a:pt x="1059" y="1233"/>
                    </a:lnTo>
                    <a:lnTo>
                      <a:pt x="1063" y="1246"/>
                    </a:lnTo>
                    <a:lnTo>
                      <a:pt x="1063" y="1248"/>
                    </a:lnTo>
                    <a:lnTo>
                      <a:pt x="1061" y="1250"/>
                    </a:lnTo>
                    <a:lnTo>
                      <a:pt x="1053" y="1252"/>
                    </a:lnTo>
                    <a:lnTo>
                      <a:pt x="1050" y="1252"/>
                    </a:lnTo>
                    <a:lnTo>
                      <a:pt x="1048" y="1252"/>
                    </a:lnTo>
                    <a:lnTo>
                      <a:pt x="1046" y="1252"/>
                    </a:lnTo>
                    <a:lnTo>
                      <a:pt x="1046" y="1252"/>
                    </a:lnTo>
                    <a:lnTo>
                      <a:pt x="1044" y="1255"/>
                    </a:lnTo>
                    <a:lnTo>
                      <a:pt x="1044" y="1255"/>
                    </a:lnTo>
                    <a:lnTo>
                      <a:pt x="1044" y="1257"/>
                    </a:lnTo>
                    <a:lnTo>
                      <a:pt x="1042" y="1259"/>
                    </a:lnTo>
                    <a:lnTo>
                      <a:pt x="1040" y="1261"/>
                    </a:lnTo>
                    <a:lnTo>
                      <a:pt x="1040" y="1263"/>
                    </a:lnTo>
                    <a:lnTo>
                      <a:pt x="1042" y="1265"/>
                    </a:lnTo>
                    <a:lnTo>
                      <a:pt x="1044" y="1269"/>
                    </a:lnTo>
                    <a:lnTo>
                      <a:pt x="1044" y="1272"/>
                    </a:lnTo>
                    <a:lnTo>
                      <a:pt x="1044" y="1272"/>
                    </a:lnTo>
                    <a:lnTo>
                      <a:pt x="1044" y="1274"/>
                    </a:lnTo>
                    <a:lnTo>
                      <a:pt x="1042" y="1274"/>
                    </a:lnTo>
                    <a:lnTo>
                      <a:pt x="1038" y="1274"/>
                    </a:lnTo>
                    <a:lnTo>
                      <a:pt x="1033" y="1272"/>
                    </a:lnTo>
                    <a:lnTo>
                      <a:pt x="1031" y="1272"/>
                    </a:lnTo>
                    <a:lnTo>
                      <a:pt x="1033" y="1274"/>
                    </a:lnTo>
                    <a:lnTo>
                      <a:pt x="1036" y="1276"/>
                    </a:lnTo>
                    <a:lnTo>
                      <a:pt x="1044" y="1282"/>
                    </a:lnTo>
                    <a:lnTo>
                      <a:pt x="1050" y="1282"/>
                    </a:lnTo>
                    <a:lnTo>
                      <a:pt x="1074" y="1291"/>
                    </a:lnTo>
                    <a:lnTo>
                      <a:pt x="1076" y="1291"/>
                    </a:lnTo>
                    <a:lnTo>
                      <a:pt x="1078" y="1291"/>
                    </a:lnTo>
                    <a:lnTo>
                      <a:pt x="1082" y="1293"/>
                    </a:lnTo>
                    <a:lnTo>
                      <a:pt x="1095" y="1303"/>
                    </a:lnTo>
                    <a:lnTo>
                      <a:pt x="1097" y="1303"/>
                    </a:lnTo>
                    <a:lnTo>
                      <a:pt x="1099" y="1303"/>
                    </a:lnTo>
                    <a:lnTo>
                      <a:pt x="1101" y="1301"/>
                    </a:lnTo>
                    <a:lnTo>
                      <a:pt x="1110" y="1293"/>
                    </a:lnTo>
                    <a:lnTo>
                      <a:pt x="1112" y="1289"/>
                    </a:lnTo>
                    <a:lnTo>
                      <a:pt x="1112" y="1286"/>
                    </a:lnTo>
                    <a:lnTo>
                      <a:pt x="1112" y="1286"/>
                    </a:lnTo>
                    <a:lnTo>
                      <a:pt x="1112" y="1284"/>
                    </a:lnTo>
                    <a:lnTo>
                      <a:pt x="1112" y="1284"/>
                    </a:lnTo>
                    <a:lnTo>
                      <a:pt x="1112" y="1282"/>
                    </a:lnTo>
                    <a:lnTo>
                      <a:pt x="1112" y="1282"/>
                    </a:lnTo>
                    <a:lnTo>
                      <a:pt x="1112" y="1282"/>
                    </a:lnTo>
                    <a:lnTo>
                      <a:pt x="1112" y="1280"/>
                    </a:lnTo>
                    <a:lnTo>
                      <a:pt x="1112" y="1280"/>
                    </a:lnTo>
                    <a:lnTo>
                      <a:pt x="1114" y="1280"/>
                    </a:lnTo>
                    <a:lnTo>
                      <a:pt x="1114" y="1278"/>
                    </a:lnTo>
                    <a:lnTo>
                      <a:pt x="1114" y="1278"/>
                    </a:lnTo>
                    <a:lnTo>
                      <a:pt x="1114" y="1276"/>
                    </a:lnTo>
                    <a:lnTo>
                      <a:pt x="1114" y="1276"/>
                    </a:lnTo>
                    <a:lnTo>
                      <a:pt x="1114" y="1276"/>
                    </a:lnTo>
                    <a:lnTo>
                      <a:pt x="1114" y="1276"/>
                    </a:lnTo>
                    <a:lnTo>
                      <a:pt x="1112" y="1274"/>
                    </a:lnTo>
                    <a:lnTo>
                      <a:pt x="1112" y="1274"/>
                    </a:lnTo>
                    <a:lnTo>
                      <a:pt x="1110" y="1276"/>
                    </a:lnTo>
                    <a:lnTo>
                      <a:pt x="1106" y="1280"/>
                    </a:lnTo>
                    <a:lnTo>
                      <a:pt x="1106" y="1280"/>
                    </a:lnTo>
                    <a:lnTo>
                      <a:pt x="1106" y="1282"/>
                    </a:lnTo>
                    <a:lnTo>
                      <a:pt x="1104" y="1280"/>
                    </a:lnTo>
                    <a:lnTo>
                      <a:pt x="1101" y="1280"/>
                    </a:lnTo>
                    <a:lnTo>
                      <a:pt x="1093" y="1272"/>
                    </a:lnTo>
                    <a:lnTo>
                      <a:pt x="1091" y="1272"/>
                    </a:lnTo>
                    <a:lnTo>
                      <a:pt x="1091" y="1269"/>
                    </a:lnTo>
                    <a:lnTo>
                      <a:pt x="1089" y="1267"/>
                    </a:lnTo>
                    <a:lnTo>
                      <a:pt x="1089" y="1267"/>
                    </a:lnTo>
                    <a:lnTo>
                      <a:pt x="1091" y="1265"/>
                    </a:lnTo>
                    <a:lnTo>
                      <a:pt x="1101" y="1257"/>
                    </a:lnTo>
                    <a:lnTo>
                      <a:pt x="1106" y="1252"/>
                    </a:lnTo>
                    <a:lnTo>
                      <a:pt x="1112" y="1248"/>
                    </a:lnTo>
                    <a:lnTo>
                      <a:pt x="1114" y="1246"/>
                    </a:lnTo>
                    <a:lnTo>
                      <a:pt x="1116" y="1246"/>
                    </a:lnTo>
                    <a:lnTo>
                      <a:pt x="1114" y="1244"/>
                    </a:lnTo>
                    <a:lnTo>
                      <a:pt x="1114" y="1242"/>
                    </a:lnTo>
                    <a:lnTo>
                      <a:pt x="1114" y="1242"/>
                    </a:lnTo>
                    <a:lnTo>
                      <a:pt x="1114" y="1240"/>
                    </a:lnTo>
                    <a:lnTo>
                      <a:pt x="1114" y="1240"/>
                    </a:lnTo>
                    <a:lnTo>
                      <a:pt x="1114" y="1240"/>
                    </a:lnTo>
                    <a:lnTo>
                      <a:pt x="1116" y="1240"/>
                    </a:lnTo>
                    <a:lnTo>
                      <a:pt x="1123" y="1242"/>
                    </a:lnTo>
                    <a:lnTo>
                      <a:pt x="1125" y="1244"/>
                    </a:lnTo>
                    <a:lnTo>
                      <a:pt x="1127" y="1246"/>
                    </a:lnTo>
                    <a:lnTo>
                      <a:pt x="1129" y="1248"/>
                    </a:lnTo>
                    <a:lnTo>
                      <a:pt x="1131" y="1252"/>
                    </a:lnTo>
                    <a:lnTo>
                      <a:pt x="1133" y="1255"/>
                    </a:lnTo>
                    <a:lnTo>
                      <a:pt x="1133" y="1255"/>
                    </a:lnTo>
                    <a:lnTo>
                      <a:pt x="1135" y="1257"/>
                    </a:lnTo>
                    <a:lnTo>
                      <a:pt x="1135" y="1257"/>
                    </a:lnTo>
                    <a:lnTo>
                      <a:pt x="1138" y="1255"/>
                    </a:lnTo>
                    <a:lnTo>
                      <a:pt x="1140" y="1252"/>
                    </a:lnTo>
                    <a:lnTo>
                      <a:pt x="1140" y="1250"/>
                    </a:lnTo>
                    <a:lnTo>
                      <a:pt x="1140" y="1248"/>
                    </a:lnTo>
                    <a:lnTo>
                      <a:pt x="1138" y="1244"/>
                    </a:lnTo>
                    <a:lnTo>
                      <a:pt x="1135" y="1242"/>
                    </a:lnTo>
                    <a:lnTo>
                      <a:pt x="1135" y="1242"/>
                    </a:lnTo>
                    <a:lnTo>
                      <a:pt x="1135" y="1240"/>
                    </a:lnTo>
                    <a:lnTo>
                      <a:pt x="1135" y="1240"/>
                    </a:lnTo>
                    <a:lnTo>
                      <a:pt x="1133" y="1238"/>
                    </a:lnTo>
                    <a:lnTo>
                      <a:pt x="1135" y="1238"/>
                    </a:lnTo>
                    <a:lnTo>
                      <a:pt x="1135" y="1235"/>
                    </a:lnTo>
                    <a:lnTo>
                      <a:pt x="1138" y="1235"/>
                    </a:lnTo>
                    <a:lnTo>
                      <a:pt x="1140" y="1235"/>
                    </a:lnTo>
                    <a:lnTo>
                      <a:pt x="1142" y="1235"/>
                    </a:lnTo>
                    <a:lnTo>
                      <a:pt x="1144" y="1231"/>
                    </a:lnTo>
                    <a:lnTo>
                      <a:pt x="1144" y="1231"/>
                    </a:lnTo>
                    <a:lnTo>
                      <a:pt x="1144" y="1231"/>
                    </a:lnTo>
                    <a:lnTo>
                      <a:pt x="1146" y="1231"/>
                    </a:lnTo>
                    <a:lnTo>
                      <a:pt x="1146" y="1231"/>
                    </a:lnTo>
                    <a:lnTo>
                      <a:pt x="1148" y="1233"/>
                    </a:lnTo>
                    <a:lnTo>
                      <a:pt x="1148" y="1238"/>
                    </a:lnTo>
                    <a:lnTo>
                      <a:pt x="1148" y="1238"/>
                    </a:lnTo>
                    <a:lnTo>
                      <a:pt x="1152" y="1240"/>
                    </a:lnTo>
                    <a:lnTo>
                      <a:pt x="1163" y="1248"/>
                    </a:lnTo>
                    <a:lnTo>
                      <a:pt x="1178" y="1231"/>
                    </a:lnTo>
                    <a:lnTo>
                      <a:pt x="1182" y="1227"/>
                    </a:lnTo>
                    <a:lnTo>
                      <a:pt x="1182" y="1225"/>
                    </a:lnTo>
                    <a:lnTo>
                      <a:pt x="1186" y="1223"/>
                    </a:lnTo>
                    <a:lnTo>
                      <a:pt x="1189" y="1221"/>
                    </a:lnTo>
                    <a:lnTo>
                      <a:pt x="1189" y="1218"/>
                    </a:lnTo>
                    <a:lnTo>
                      <a:pt x="1191" y="1218"/>
                    </a:lnTo>
                    <a:lnTo>
                      <a:pt x="1191" y="1218"/>
                    </a:lnTo>
                    <a:lnTo>
                      <a:pt x="1199" y="1223"/>
                    </a:lnTo>
                    <a:lnTo>
                      <a:pt x="1199" y="1223"/>
                    </a:lnTo>
                    <a:lnTo>
                      <a:pt x="1201" y="1223"/>
                    </a:lnTo>
                    <a:lnTo>
                      <a:pt x="1201" y="1221"/>
                    </a:lnTo>
                    <a:lnTo>
                      <a:pt x="1203" y="1216"/>
                    </a:lnTo>
                    <a:lnTo>
                      <a:pt x="1208" y="1214"/>
                    </a:lnTo>
                    <a:lnTo>
                      <a:pt x="1225" y="1214"/>
                    </a:lnTo>
                    <a:lnTo>
                      <a:pt x="1223" y="1212"/>
                    </a:lnTo>
                    <a:lnTo>
                      <a:pt x="1223" y="1210"/>
                    </a:lnTo>
                    <a:lnTo>
                      <a:pt x="1223" y="1210"/>
                    </a:lnTo>
                    <a:lnTo>
                      <a:pt x="1225" y="1208"/>
                    </a:lnTo>
                    <a:lnTo>
                      <a:pt x="1229" y="1206"/>
                    </a:lnTo>
                    <a:lnTo>
                      <a:pt x="1229" y="1206"/>
                    </a:lnTo>
                    <a:lnTo>
                      <a:pt x="1231" y="1204"/>
                    </a:lnTo>
                    <a:lnTo>
                      <a:pt x="1233" y="1199"/>
                    </a:lnTo>
                    <a:lnTo>
                      <a:pt x="1233" y="1197"/>
                    </a:lnTo>
                    <a:lnTo>
                      <a:pt x="1233" y="1197"/>
                    </a:lnTo>
                    <a:lnTo>
                      <a:pt x="1233" y="1195"/>
                    </a:lnTo>
                    <a:lnTo>
                      <a:pt x="1231" y="1195"/>
                    </a:lnTo>
                    <a:lnTo>
                      <a:pt x="1231" y="1195"/>
                    </a:lnTo>
                    <a:lnTo>
                      <a:pt x="1231" y="1193"/>
                    </a:lnTo>
                    <a:lnTo>
                      <a:pt x="1231" y="1191"/>
                    </a:lnTo>
                    <a:lnTo>
                      <a:pt x="1233" y="1191"/>
                    </a:lnTo>
                    <a:lnTo>
                      <a:pt x="1233" y="1189"/>
                    </a:lnTo>
                    <a:lnTo>
                      <a:pt x="1233" y="1189"/>
                    </a:lnTo>
                    <a:lnTo>
                      <a:pt x="1235" y="1187"/>
                    </a:lnTo>
                    <a:lnTo>
                      <a:pt x="1237" y="1187"/>
                    </a:lnTo>
                    <a:lnTo>
                      <a:pt x="1240" y="1187"/>
                    </a:lnTo>
                    <a:lnTo>
                      <a:pt x="1242" y="1187"/>
                    </a:lnTo>
                    <a:lnTo>
                      <a:pt x="1242" y="1189"/>
                    </a:lnTo>
                    <a:lnTo>
                      <a:pt x="1242" y="1189"/>
                    </a:lnTo>
                    <a:lnTo>
                      <a:pt x="1242" y="1189"/>
                    </a:lnTo>
                    <a:lnTo>
                      <a:pt x="1244" y="1191"/>
                    </a:lnTo>
                    <a:lnTo>
                      <a:pt x="1244" y="1191"/>
                    </a:lnTo>
                    <a:lnTo>
                      <a:pt x="1246" y="1191"/>
                    </a:lnTo>
                    <a:lnTo>
                      <a:pt x="1248" y="1191"/>
                    </a:lnTo>
                    <a:lnTo>
                      <a:pt x="1250" y="1189"/>
                    </a:lnTo>
                    <a:lnTo>
                      <a:pt x="1263" y="1178"/>
                    </a:lnTo>
                    <a:lnTo>
                      <a:pt x="1265" y="1178"/>
                    </a:lnTo>
                    <a:lnTo>
                      <a:pt x="1265" y="1178"/>
                    </a:lnTo>
                    <a:lnTo>
                      <a:pt x="1267" y="1176"/>
                    </a:lnTo>
                    <a:lnTo>
                      <a:pt x="1267" y="1174"/>
                    </a:lnTo>
                    <a:lnTo>
                      <a:pt x="1267" y="1170"/>
                    </a:lnTo>
                    <a:lnTo>
                      <a:pt x="1267" y="1170"/>
                    </a:lnTo>
                    <a:lnTo>
                      <a:pt x="1269" y="1167"/>
                    </a:lnTo>
                    <a:lnTo>
                      <a:pt x="1274" y="1163"/>
                    </a:lnTo>
                    <a:lnTo>
                      <a:pt x="1276" y="1161"/>
                    </a:lnTo>
                    <a:lnTo>
                      <a:pt x="1278" y="1161"/>
                    </a:lnTo>
                    <a:lnTo>
                      <a:pt x="1278" y="1159"/>
                    </a:lnTo>
                    <a:lnTo>
                      <a:pt x="1278" y="1157"/>
                    </a:lnTo>
                    <a:lnTo>
                      <a:pt x="1278" y="1157"/>
                    </a:lnTo>
                    <a:lnTo>
                      <a:pt x="1284" y="1153"/>
                    </a:lnTo>
                    <a:lnTo>
                      <a:pt x="1284" y="1148"/>
                    </a:lnTo>
                    <a:lnTo>
                      <a:pt x="1286" y="1138"/>
                    </a:lnTo>
                    <a:lnTo>
                      <a:pt x="1289" y="1136"/>
                    </a:lnTo>
                    <a:lnTo>
                      <a:pt x="1289" y="1133"/>
                    </a:lnTo>
                    <a:lnTo>
                      <a:pt x="1286" y="1131"/>
                    </a:lnTo>
                    <a:lnTo>
                      <a:pt x="1286" y="1129"/>
                    </a:lnTo>
                    <a:lnTo>
                      <a:pt x="1286" y="1129"/>
                    </a:lnTo>
                    <a:lnTo>
                      <a:pt x="1286" y="1127"/>
                    </a:lnTo>
                    <a:lnTo>
                      <a:pt x="1284" y="1127"/>
                    </a:lnTo>
                    <a:lnTo>
                      <a:pt x="1284" y="1127"/>
                    </a:lnTo>
                    <a:lnTo>
                      <a:pt x="1284" y="1127"/>
                    </a:lnTo>
                    <a:lnTo>
                      <a:pt x="1284" y="1125"/>
                    </a:lnTo>
                    <a:lnTo>
                      <a:pt x="1286" y="1125"/>
                    </a:lnTo>
                    <a:lnTo>
                      <a:pt x="1289" y="1125"/>
                    </a:lnTo>
                    <a:lnTo>
                      <a:pt x="1293" y="1123"/>
                    </a:lnTo>
                    <a:lnTo>
                      <a:pt x="1297" y="1123"/>
                    </a:lnTo>
                    <a:lnTo>
                      <a:pt x="1299" y="1121"/>
                    </a:lnTo>
                    <a:lnTo>
                      <a:pt x="1303" y="1121"/>
                    </a:lnTo>
                    <a:lnTo>
                      <a:pt x="1318" y="1127"/>
                    </a:lnTo>
                    <a:lnTo>
                      <a:pt x="1331" y="1136"/>
                    </a:lnTo>
                    <a:lnTo>
                      <a:pt x="1335" y="1136"/>
                    </a:lnTo>
                    <a:lnTo>
                      <a:pt x="1346" y="1133"/>
                    </a:lnTo>
                    <a:lnTo>
                      <a:pt x="1346" y="1131"/>
                    </a:lnTo>
                    <a:lnTo>
                      <a:pt x="1361" y="1123"/>
                    </a:lnTo>
                    <a:lnTo>
                      <a:pt x="1363" y="1123"/>
                    </a:lnTo>
                    <a:lnTo>
                      <a:pt x="1365" y="1121"/>
                    </a:lnTo>
                    <a:lnTo>
                      <a:pt x="1371" y="1127"/>
                    </a:lnTo>
                    <a:lnTo>
                      <a:pt x="1371" y="1127"/>
                    </a:lnTo>
                    <a:lnTo>
                      <a:pt x="1374" y="1127"/>
                    </a:lnTo>
                    <a:lnTo>
                      <a:pt x="1374" y="1127"/>
                    </a:lnTo>
                    <a:lnTo>
                      <a:pt x="1376" y="1125"/>
                    </a:lnTo>
                    <a:lnTo>
                      <a:pt x="1376" y="1121"/>
                    </a:lnTo>
                    <a:lnTo>
                      <a:pt x="1374" y="1118"/>
                    </a:lnTo>
                    <a:lnTo>
                      <a:pt x="1374" y="1116"/>
                    </a:lnTo>
                    <a:lnTo>
                      <a:pt x="1374" y="1116"/>
                    </a:lnTo>
                    <a:lnTo>
                      <a:pt x="1369" y="1112"/>
                    </a:lnTo>
                    <a:lnTo>
                      <a:pt x="1367" y="1110"/>
                    </a:lnTo>
                    <a:lnTo>
                      <a:pt x="1365" y="1108"/>
                    </a:lnTo>
                    <a:lnTo>
                      <a:pt x="1365" y="1108"/>
                    </a:lnTo>
                    <a:lnTo>
                      <a:pt x="1365" y="1106"/>
                    </a:lnTo>
                    <a:lnTo>
                      <a:pt x="1365" y="1104"/>
                    </a:lnTo>
                    <a:lnTo>
                      <a:pt x="1369" y="1097"/>
                    </a:lnTo>
                    <a:lnTo>
                      <a:pt x="1384" y="1087"/>
                    </a:lnTo>
                    <a:lnTo>
                      <a:pt x="1371" y="1070"/>
                    </a:lnTo>
                    <a:lnTo>
                      <a:pt x="1371" y="1059"/>
                    </a:lnTo>
                    <a:lnTo>
                      <a:pt x="1369" y="1055"/>
                    </a:lnTo>
                    <a:lnTo>
                      <a:pt x="1367" y="1050"/>
                    </a:lnTo>
                    <a:lnTo>
                      <a:pt x="1367" y="1050"/>
                    </a:lnTo>
                    <a:lnTo>
                      <a:pt x="1365" y="1048"/>
                    </a:lnTo>
                    <a:lnTo>
                      <a:pt x="1361" y="1046"/>
                    </a:lnTo>
                    <a:lnTo>
                      <a:pt x="1361" y="1044"/>
                    </a:lnTo>
                    <a:lnTo>
                      <a:pt x="1359" y="1040"/>
                    </a:lnTo>
                    <a:lnTo>
                      <a:pt x="1354" y="1038"/>
                    </a:lnTo>
                    <a:lnTo>
                      <a:pt x="1354" y="1036"/>
                    </a:lnTo>
                    <a:lnTo>
                      <a:pt x="1352" y="1029"/>
                    </a:lnTo>
                    <a:lnTo>
                      <a:pt x="1350" y="1029"/>
                    </a:lnTo>
                    <a:lnTo>
                      <a:pt x="1350" y="1027"/>
                    </a:lnTo>
                    <a:lnTo>
                      <a:pt x="1348" y="1027"/>
                    </a:lnTo>
                    <a:lnTo>
                      <a:pt x="1346" y="1025"/>
                    </a:lnTo>
                    <a:lnTo>
                      <a:pt x="1344" y="1023"/>
                    </a:lnTo>
                    <a:lnTo>
                      <a:pt x="1342" y="1023"/>
                    </a:lnTo>
                    <a:lnTo>
                      <a:pt x="1342" y="1021"/>
                    </a:lnTo>
                    <a:lnTo>
                      <a:pt x="1340" y="1019"/>
                    </a:lnTo>
                    <a:lnTo>
                      <a:pt x="1337" y="1019"/>
                    </a:lnTo>
                    <a:lnTo>
                      <a:pt x="1337" y="1016"/>
                    </a:lnTo>
                    <a:lnTo>
                      <a:pt x="1335" y="1014"/>
                    </a:lnTo>
                    <a:lnTo>
                      <a:pt x="1335" y="1010"/>
                    </a:lnTo>
                    <a:lnTo>
                      <a:pt x="1333" y="1008"/>
                    </a:lnTo>
                    <a:lnTo>
                      <a:pt x="1333" y="1008"/>
                    </a:lnTo>
                    <a:lnTo>
                      <a:pt x="1333" y="1004"/>
                    </a:lnTo>
                    <a:lnTo>
                      <a:pt x="1333" y="991"/>
                    </a:lnTo>
                    <a:lnTo>
                      <a:pt x="1331" y="985"/>
                    </a:lnTo>
                    <a:lnTo>
                      <a:pt x="1331" y="982"/>
                    </a:lnTo>
                    <a:lnTo>
                      <a:pt x="1333" y="980"/>
                    </a:lnTo>
                    <a:lnTo>
                      <a:pt x="1337" y="978"/>
                    </a:lnTo>
                    <a:lnTo>
                      <a:pt x="1337" y="978"/>
                    </a:lnTo>
                    <a:lnTo>
                      <a:pt x="1340" y="976"/>
                    </a:lnTo>
                    <a:lnTo>
                      <a:pt x="1340" y="974"/>
                    </a:lnTo>
                    <a:lnTo>
                      <a:pt x="1340" y="972"/>
                    </a:lnTo>
                    <a:lnTo>
                      <a:pt x="1342" y="972"/>
                    </a:lnTo>
                    <a:lnTo>
                      <a:pt x="1344" y="970"/>
                    </a:lnTo>
                    <a:lnTo>
                      <a:pt x="1344" y="970"/>
                    </a:lnTo>
                    <a:lnTo>
                      <a:pt x="1346" y="968"/>
                    </a:lnTo>
                    <a:lnTo>
                      <a:pt x="1346" y="965"/>
                    </a:lnTo>
                    <a:lnTo>
                      <a:pt x="1346" y="963"/>
                    </a:lnTo>
                    <a:lnTo>
                      <a:pt x="1346" y="963"/>
                    </a:lnTo>
                    <a:lnTo>
                      <a:pt x="1346" y="961"/>
                    </a:lnTo>
                    <a:lnTo>
                      <a:pt x="1348" y="961"/>
                    </a:lnTo>
                    <a:lnTo>
                      <a:pt x="1346" y="957"/>
                    </a:lnTo>
                    <a:lnTo>
                      <a:pt x="1344" y="951"/>
                    </a:lnTo>
                    <a:lnTo>
                      <a:pt x="1344" y="948"/>
                    </a:lnTo>
                    <a:lnTo>
                      <a:pt x="1342" y="946"/>
                    </a:lnTo>
                    <a:lnTo>
                      <a:pt x="1335" y="944"/>
                    </a:lnTo>
                    <a:lnTo>
                      <a:pt x="1335" y="942"/>
                    </a:lnTo>
                    <a:lnTo>
                      <a:pt x="1335" y="942"/>
                    </a:lnTo>
                    <a:lnTo>
                      <a:pt x="1335" y="938"/>
                    </a:lnTo>
                    <a:lnTo>
                      <a:pt x="1335" y="931"/>
                    </a:lnTo>
                    <a:lnTo>
                      <a:pt x="1337" y="929"/>
                    </a:lnTo>
                    <a:lnTo>
                      <a:pt x="1337" y="929"/>
                    </a:lnTo>
                    <a:lnTo>
                      <a:pt x="1342" y="927"/>
                    </a:lnTo>
                    <a:lnTo>
                      <a:pt x="1344" y="925"/>
                    </a:lnTo>
                    <a:lnTo>
                      <a:pt x="1344" y="925"/>
                    </a:lnTo>
                    <a:lnTo>
                      <a:pt x="1344" y="923"/>
                    </a:lnTo>
                    <a:lnTo>
                      <a:pt x="1342" y="923"/>
                    </a:lnTo>
                    <a:lnTo>
                      <a:pt x="1340" y="925"/>
                    </a:lnTo>
                    <a:lnTo>
                      <a:pt x="1337" y="925"/>
                    </a:lnTo>
                    <a:lnTo>
                      <a:pt x="1337" y="923"/>
                    </a:lnTo>
                    <a:lnTo>
                      <a:pt x="1333" y="921"/>
                    </a:lnTo>
                    <a:lnTo>
                      <a:pt x="1333" y="919"/>
                    </a:lnTo>
                    <a:lnTo>
                      <a:pt x="1325" y="917"/>
                    </a:lnTo>
                    <a:lnTo>
                      <a:pt x="1323" y="912"/>
                    </a:lnTo>
                    <a:lnTo>
                      <a:pt x="1323" y="912"/>
                    </a:lnTo>
                    <a:lnTo>
                      <a:pt x="1323" y="912"/>
                    </a:lnTo>
                    <a:lnTo>
                      <a:pt x="1316" y="906"/>
                    </a:lnTo>
                    <a:lnTo>
                      <a:pt x="1316" y="906"/>
                    </a:lnTo>
                    <a:lnTo>
                      <a:pt x="1316" y="904"/>
                    </a:lnTo>
                    <a:lnTo>
                      <a:pt x="1316" y="904"/>
                    </a:lnTo>
                    <a:lnTo>
                      <a:pt x="1316" y="904"/>
                    </a:lnTo>
                    <a:lnTo>
                      <a:pt x="1316" y="902"/>
                    </a:lnTo>
                    <a:lnTo>
                      <a:pt x="1316" y="902"/>
                    </a:lnTo>
                    <a:lnTo>
                      <a:pt x="1318" y="900"/>
                    </a:lnTo>
                    <a:lnTo>
                      <a:pt x="1329" y="900"/>
                    </a:lnTo>
                    <a:lnTo>
                      <a:pt x="1329" y="900"/>
                    </a:lnTo>
                    <a:lnTo>
                      <a:pt x="1331" y="897"/>
                    </a:lnTo>
                    <a:lnTo>
                      <a:pt x="1335" y="893"/>
                    </a:lnTo>
                    <a:lnTo>
                      <a:pt x="1337" y="889"/>
                    </a:lnTo>
                    <a:lnTo>
                      <a:pt x="1340" y="887"/>
                    </a:lnTo>
                    <a:lnTo>
                      <a:pt x="1340" y="885"/>
                    </a:lnTo>
                    <a:lnTo>
                      <a:pt x="1340" y="885"/>
                    </a:lnTo>
                    <a:lnTo>
                      <a:pt x="1340" y="883"/>
                    </a:lnTo>
                    <a:lnTo>
                      <a:pt x="1340" y="880"/>
                    </a:lnTo>
                    <a:lnTo>
                      <a:pt x="1340" y="880"/>
                    </a:lnTo>
                    <a:lnTo>
                      <a:pt x="1342" y="878"/>
                    </a:lnTo>
                    <a:lnTo>
                      <a:pt x="1359" y="874"/>
                    </a:lnTo>
                    <a:lnTo>
                      <a:pt x="1401" y="868"/>
                    </a:lnTo>
                    <a:lnTo>
                      <a:pt x="1408" y="863"/>
                    </a:lnTo>
                    <a:lnTo>
                      <a:pt x="1414" y="861"/>
                    </a:lnTo>
                    <a:lnTo>
                      <a:pt x="1429" y="859"/>
                    </a:lnTo>
                    <a:lnTo>
                      <a:pt x="1433" y="859"/>
                    </a:lnTo>
                    <a:lnTo>
                      <a:pt x="1433" y="859"/>
                    </a:lnTo>
                    <a:lnTo>
                      <a:pt x="1435" y="859"/>
                    </a:lnTo>
                    <a:lnTo>
                      <a:pt x="1435" y="857"/>
                    </a:lnTo>
                    <a:lnTo>
                      <a:pt x="1437" y="855"/>
                    </a:lnTo>
                    <a:lnTo>
                      <a:pt x="1437" y="853"/>
                    </a:lnTo>
                    <a:lnTo>
                      <a:pt x="1437" y="849"/>
                    </a:lnTo>
                    <a:lnTo>
                      <a:pt x="1435" y="846"/>
                    </a:lnTo>
                    <a:lnTo>
                      <a:pt x="1435" y="846"/>
                    </a:lnTo>
                    <a:lnTo>
                      <a:pt x="1435" y="844"/>
                    </a:lnTo>
                    <a:lnTo>
                      <a:pt x="1429" y="842"/>
                    </a:lnTo>
                    <a:lnTo>
                      <a:pt x="1429" y="842"/>
                    </a:lnTo>
                    <a:lnTo>
                      <a:pt x="1429" y="840"/>
                    </a:lnTo>
                    <a:lnTo>
                      <a:pt x="1427" y="840"/>
                    </a:lnTo>
                    <a:lnTo>
                      <a:pt x="1427" y="838"/>
                    </a:lnTo>
                    <a:lnTo>
                      <a:pt x="1429" y="838"/>
                    </a:lnTo>
                    <a:lnTo>
                      <a:pt x="1431" y="836"/>
                    </a:lnTo>
                    <a:lnTo>
                      <a:pt x="1442" y="829"/>
                    </a:lnTo>
                    <a:lnTo>
                      <a:pt x="1446" y="825"/>
                    </a:lnTo>
                    <a:lnTo>
                      <a:pt x="1452" y="819"/>
                    </a:lnTo>
                    <a:lnTo>
                      <a:pt x="1454" y="817"/>
                    </a:lnTo>
                    <a:lnTo>
                      <a:pt x="1456" y="815"/>
                    </a:lnTo>
                    <a:lnTo>
                      <a:pt x="1459" y="808"/>
                    </a:lnTo>
                    <a:lnTo>
                      <a:pt x="1459" y="806"/>
                    </a:lnTo>
                    <a:lnTo>
                      <a:pt x="1456" y="804"/>
                    </a:lnTo>
                    <a:lnTo>
                      <a:pt x="1454" y="800"/>
                    </a:lnTo>
                    <a:lnTo>
                      <a:pt x="1454" y="798"/>
                    </a:lnTo>
                    <a:lnTo>
                      <a:pt x="1452" y="798"/>
                    </a:lnTo>
                    <a:lnTo>
                      <a:pt x="1450" y="798"/>
                    </a:lnTo>
                    <a:lnTo>
                      <a:pt x="1450" y="798"/>
                    </a:lnTo>
                    <a:lnTo>
                      <a:pt x="1448" y="798"/>
                    </a:lnTo>
                    <a:lnTo>
                      <a:pt x="1448" y="795"/>
                    </a:lnTo>
                    <a:lnTo>
                      <a:pt x="1446" y="795"/>
                    </a:lnTo>
                    <a:lnTo>
                      <a:pt x="1446" y="795"/>
                    </a:lnTo>
                    <a:lnTo>
                      <a:pt x="1444" y="793"/>
                    </a:lnTo>
                    <a:lnTo>
                      <a:pt x="1444" y="791"/>
                    </a:lnTo>
                    <a:lnTo>
                      <a:pt x="1444" y="789"/>
                    </a:lnTo>
                    <a:lnTo>
                      <a:pt x="1444" y="787"/>
                    </a:lnTo>
                    <a:lnTo>
                      <a:pt x="1444" y="781"/>
                    </a:lnTo>
                    <a:lnTo>
                      <a:pt x="1446" y="778"/>
                    </a:lnTo>
                    <a:lnTo>
                      <a:pt x="1446" y="778"/>
                    </a:lnTo>
                    <a:lnTo>
                      <a:pt x="1452" y="774"/>
                    </a:lnTo>
                    <a:lnTo>
                      <a:pt x="1456" y="772"/>
                    </a:lnTo>
                    <a:lnTo>
                      <a:pt x="1459" y="770"/>
                    </a:lnTo>
                    <a:lnTo>
                      <a:pt x="1459" y="770"/>
                    </a:lnTo>
                    <a:lnTo>
                      <a:pt x="1461" y="768"/>
                    </a:lnTo>
                    <a:lnTo>
                      <a:pt x="1461" y="768"/>
                    </a:lnTo>
                    <a:lnTo>
                      <a:pt x="1461" y="766"/>
                    </a:lnTo>
                    <a:lnTo>
                      <a:pt x="1459" y="761"/>
                    </a:lnTo>
                    <a:lnTo>
                      <a:pt x="1459" y="759"/>
                    </a:lnTo>
                    <a:lnTo>
                      <a:pt x="1459" y="757"/>
                    </a:lnTo>
                    <a:lnTo>
                      <a:pt x="1456" y="755"/>
                    </a:lnTo>
                    <a:lnTo>
                      <a:pt x="1456" y="755"/>
                    </a:lnTo>
                    <a:lnTo>
                      <a:pt x="1454" y="755"/>
                    </a:lnTo>
                    <a:lnTo>
                      <a:pt x="1454" y="757"/>
                    </a:lnTo>
                    <a:lnTo>
                      <a:pt x="1454" y="757"/>
                    </a:lnTo>
                    <a:lnTo>
                      <a:pt x="1454" y="759"/>
                    </a:lnTo>
                    <a:lnTo>
                      <a:pt x="1452" y="759"/>
                    </a:lnTo>
                    <a:lnTo>
                      <a:pt x="1452" y="759"/>
                    </a:lnTo>
                    <a:lnTo>
                      <a:pt x="1452" y="759"/>
                    </a:lnTo>
                    <a:lnTo>
                      <a:pt x="1452" y="757"/>
                    </a:lnTo>
                    <a:lnTo>
                      <a:pt x="1450" y="753"/>
                    </a:lnTo>
                    <a:lnTo>
                      <a:pt x="1450" y="751"/>
                    </a:lnTo>
                    <a:lnTo>
                      <a:pt x="1448" y="751"/>
                    </a:lnTo>
                    <a:lnTo>
                      <a:pt x="1446" y="751"/>
                    </a:lnTo>
                    <a:lnTo>
                      <a:pt x="1446" y="751"/>
                    </a:lnTo>
                    <a:lnTo>
                      <a:pt x="1444" y="751"/>
                    </a:lnTo>
                    <a:lnTo>
                      <a:pt x="1442" y="749"/>
                    </a:lnTo>
                    <a:lnTo>
                      <a:pt x="1442" y="747"/>
                    </a:lnTo>
                    <a:lnTo>
                      <a:pt x="1439" y="744"/>
                    </a:lnTo>
                    <a:lnTo>
                      <a:pt x="1433" y="740"/>
                    </a:lnTo>
                    <a:lnTo>
                      <a:pt x="1433" y="738"/>
                    </a:lnTo>
                    <a:lnTo>
                      <a:pt x="1433" y="738"/>
                    </a:lnTo>
                    <a:lnTo>
                      <a:pt x="1435" y="736"/>
                    </a:lnTo>
                    <a:lnTo>
                      <a:pt x="1437" y="732"/>
                    </a:lnTo>
                    <a:lnTo>
                      <a:pt x="1437" y="730"/>
                    </a:lnTo>
                    <a:lnTo>
                      <a:pt x="1437" y="730"/>
                    </a:lnTo>
                    <a:lnTo>
                      <a:pt x="1437" y="727"/>
                    </a:lnTo>
                    <a:lnTo>
                      <a:pt x="1435" y="727"/>
                    </a:lnTo>
                    <a:lnTo>
                      <a:pt x="1435" y="725"/>
                    </a:lnTo>
                    <a:lnTo>
                      <a:pt x="1435" y="725"/>
                    </a:lnTo>
                    <a:lnTo>
                      <a:pt x="1435" y="723"/>
                    </a:lnTo>
                    <a:lnTo>
                      <a:pt x="1433" y="723"/>
                    </a:lnTo>
                    <a:lnTo>
                      <a:pt x="1433" y="721"/>
                    </a:lnTo>
                    <a:lnTo>
                      <a:pt x="1433" y="721"/>
                    </a:lnTo>
                    <a:lnTo>
                      <a:pt x="1431" y="721"/>
                    </a:lnTo>
                    <a:lnTo>
                      <a:pt x="1427" y="719"/>
                    </a:lnTo>
                    <a:lnTo>
                      <a:pt x="1427" y="719"/>
                    </a:lnTo>
                    <a:lnTo>
                      <a:pt x="1427" y="719"/>
                    </a:lnTo>
                    <a:lnTo>
                      <a:pt x="1425" y="717"/>
                    </a:lnTo>
                    <a:lnTo>
                      <a:pt x="1425" y="715"/>
                    </a:lnTo>
                    <a:lnTo>
                      <a:pt x="1425" y="713"/>
                    </a:lnTo>
                    <a:lnTo>
                      <a:pt x="1425" y="713"/>
                    </a:lnTo>
                    <a:lnTo>
                      <a:pt x="1425" y="710"/>
                    </a:lnTo>
                    <a:lnTo>
                      <a:pt x="1427" y="710"/>
                    </a:lnTo>
                    <a:lnTo>
                      <a:pt x="1431" y="708"/>
                    </a:lnTo>
                    <a:lnTo>
                      <a:pt x="1439" y="706"/>
                    </a:lnTo>
                    <a:lnTo>
                      <a:pt x="1444" y="704"/>
                    </a:lnTo>
                    <a:lnTo>
                      <a:pt x="1444" y="702"/>
                    </a:lnTo>
                    <a:lnTo>
                      <a:pt x="1446" y="702"/>
                    </a:lnTo>
                    <a:lnTo>
                      <a:pt x="1446" y="698"/>
                    </a:lnTo>
                    <a:lnTo>
                      <a:pt x="1446" y="695"/>
                    </a:lnTo>
                    <a:lnTo>
                      <a:pt x="1446" y="693"/>
                    </a:lnTo>
                    <a:lnTo>
                      <a:pt x="1444" y="691"/>
                    </a:lnTo>
                    <a:lnTo>
                      <a:pt x="1442" y="691"/>
                    </a:lnTo>
                    <a:lnTo>
                      <a:pt x="1433" y="683"/>
                    </a:lnTo>
                    <a:lnTo>
                      <a:pt x="1429" y="683"/>
                    </a:lnTo>
                    <a:lnTo>
                      <a:pt x="1427" y="683"/>
                    </a:lnTo>
                    <a:lnTo>
                      <a:pt x="1425" y="683"/>
                    </a:lnTo>
                    <a:lnTo>
                      <a:pt x="1422" y="681"/>
                    </a:lnTo>
                    <a:lnTo>
                      <a:pt x="1397" y="653"/>
                    </a:lnTo>
                    <a:lnTo>
                      <a:pt x="1395" y="649"/>
                    </a:lnTo>
                    <a:lnTo>
                      <a:pt x="1395" y="647"/>
                    </a:lnTo>
                    <a:lnTo>
                      <a:pt x="1397" y="644"/>
                    </a:lnTo>
                    <a:lnTo>
                      <a:pt x="1397" y="642"/>
                    </a:lnTo>
                    <a:lnTo>
                      <a:pt x="1397" y="642"/>
                    </a:lnTo>
                    <a:lnTo>
                      <a:pt x="1397" y="642"/>
                    </a:lnTo>
                    <a:lnTo>
                      <a:pt x="1397" y="640"/>
                    </a:lnTo>
                    <a:lnTo>
                      <a:pt x="1397" y="638"/>
                    </a:lnTo>
                    <a:lnTo>
                      <a:pt x="1397" y="638"/>
                    </a:lnTo>
                    <a:lnTo>
                      <a:pt x="1397" y="636"/>
                    </a:lnTo>
                    <a:lnTo>
                      <a:pt x="1399" y="636"/>
                    </a:lnTo>
                    <a:lnTo>
                      <a:pt x="1401" y="634"/>
                    </a:lnTo>
                    <a:lnTo>
                      <a:pt x="1401" y="634"/>
                    </a:lnTo>
                    <a:lnTo>
                      <a:pt x="1403" y="634"/>
                    </a:lnTo>
                    <a:lnTo>
                      <a:pt x="1405" y="634"/>
                    </a:lnTo>
                    <a:lnTo>
                      <a:pt x="1412" y="634"/>
                    </a:lnTo>
                    <a:lnTo>
                      <a:pt x="1412" y="634"/>
                    </a:lnTo>
                    <a:lnTo>
                      <a:pt x="1414" y="632"/>
                    </a:lnTo>
                    <a:lnTo>
                      <a:pt x="1412" y="630"/>
                    </a:lnTo>
                    <a:lnTo>
                      <a:pt x="1410" y="627"/>
                    </a:lnTo>
                    <a:lnTo>
                      <a:pt x="1399" y="615"/>
                    </a:lnTo>
                    <a:lnTo>
                      <a:pt x="1397" y="615"/>
                    </a:lnTo>
                    <a:lnTo>
                      <a:pt x="1397" y="613"/>
                    </a:lnTo>
                    <a:lnTo>
                      <a:pt x="1395" y="610"/>
                    </a:lnTo>
                    <a:lnTo>
                      <a:pt x="1395" y="610"/>
                    </a:lnTo>
                    <a:lnTo>
                      <a:pt x="1393" y="608"/>
                    </a:lnTo>
                    <a:lnTo>
                      <a:pt x="1393" y="606"/>
                    </a:lnTo>
                    <a:lnTo>
                      <a:pt x="1391" y="602"/>
                    </a:lnTo>
                    <a:lnTo>
                      <a:pt x="1391" y="600"/>
                    </a:lnTo>
                    <a:lnTo>
                      <a:pt x="1388" y="591"/>
                    </a:lnTo>
                    <a:lnTo>
                      <a:pt x="1388" y="589"/>
                    </a:lnTo>
                    <a:lnTo>
                      <a:pt x="1388" y="589"/>
                    </a:lnTo>
                    <a:lnTo>
                      <a:pt x="1391" y="587"/>
                    </a:lnTo>
                    <a:lnTo>
                      <a:pt x="1391" y="587"/>
                    </a:lnTo>
                    <a:lnTo>
                      <a:pt x="1395" y="581"/>
                    </a:lnTo>
                    <a:lnTo>
                      <a:pt x="1395" y="576"/>
                    </a:lnTo>
                    <a:lnTo>
                      <a:pt x="1397" y="576"/>
                    </a:lnTo>
                    <a:lnTo>
                      <a:pt x="1397" y="574"/>
                    </a:lnTo>
                    <a:lnTo>
                      <a:pt x="1395" y="572"/>
                    </a:lnTo>
                    <a:lnTo>
                      <a:pt x="1395" y="572"/>
                    </a:lnTo>
                    <a:lnTo>
                      <a:pt x="1391" y="570"/>
                    </a:lnTo>
                    <a:lnTo>
                      <a:pt x="1388" y="570"/>
                    </a:lnTo>
                    <a:lnTo>
                      <a:pt x="1388" y="572"/>
                    </a:lnTo>
                    <a:lnTo>
                      <a:pt x="1386" y="572"/>
                    </a:lnTo>
                    <a:lnTo>
                      <a:pt x="1384" y="576"/>
                    </a:lnTo>
                    <a:lnTo>
                      <a:pt x="1382" y="576"/>
                    </a:lnTo>
                    <a:lnTo>
                      <a:pt x="1380" y="576"/>
                    </a:lnTo>
                    <a:lnTo>
                      <a:pt x="1378" y="574"/>
                    </a:lnTo>
                    <a:lnTo>
                      <a:pt x="1365" y="559"/>
                    </a:lnTo>
                    <a:lnTo>
                      <a:pt x="1350" y="538"/>
                    </a:lnTo>
                    <a:lnTo>
                      <a:pt x="1346" y="532"/>
                    </a:lnTo>
                    <a:lnTo>
                      <a:pt x="1342" y="530"/>
                    </a:lnTo>
                    <a:lnTo>
                      <a:pt x="1340" y="530"/>
                    </a:lnTo>
                    <a:lnTo>
                      <a:pt x="1337" y="530"/>
                    </a:lnTo>
                    <a:lnTo>
                      <a:pt x="1335" y="528"/>
                    </a:lnTo>
                    <a:lnTo>
                      <a:pt x="1333" y="525"/>
                    </a:lnTo>
                    <a:lnTo>
                      <a:pt x="1331" y="521"/>
                    </a:lnTo>
                    <a:lnTo>
                      <a:pt x="1329" y="517"/>
                    </a:lnTo>
                    <a:lnTo>
                      <a:pt x="1329" y="513"/>
                    </a:lnTo>
                    <a:lnTo>
                      <a:pt x="1329" y="513"/>
                    </a:lnTo>
                    <a:lnTo>
                      <a:pt x="1323" y="508"/>
                    </a:lnTo>
                    <a:lnTo>
                      <a:pt x="1323" y="508"/>
                    </a:lnTo>
                    <a:lnTo>
                      <a:pt x="1318" y="500"/>
                    </a:lnTo>
                    <a:lnTo>
                      <a:pt x="1316" y="498"/>
                    </a:lnTo>
                    <a:lnTo>
                      <a:pt x="1314" y="498"/>
                    </a:lnTo>
                    <a:lnTo>
                      <a:pt x="1314" y="496"/>
                    </a:lnTo>
                    <a:lnTo>
                      <a:pt x="1314" y="494"/>
                    </a:lnTo>
                    <a:lnTo>
                      <a:pt x="1314" y="494"/>
                    </a:lnTo>
                    <a:lnTo>
                      <a:pt x="1314" y="487"/>
                    </a:lnTo>
                    <a:lnTo>
                      <a:pt x="1314" y="487"/>
                    </a:lnTo>
                    <a:lnTo>
                      <a:pt x="1314" y="485"/>
                    </a:lnTo>
                    <a:lnTo>
                      <a:pt x="1314" y="483"/>
                    </a:lnTo>
                    <a:lnTo>
                      <a:pt x="1312" y="481"/>
                    </a:lnTo>
                    <a:lnTo>
                      <a:pt x="1312" y="479"/>
                    </a:lnTo>
                    <a:lnTo>
                      <a:pt x="1312" y="477"/>
                    </a:lnTo>
                    <a:lnTo>
                      <a:pt x="1312" y="474"/>
                    </a:lnTo>
                    <a:lnTo>
                      <a:pt x="1312" y="472"/>
                    </a:lnTo>
                    <a:lnTo>
                      <a:pt x="1312" y="470"/>
                    </a:lnTo>
                    <a:lnTo>
                      <a:pt x="1312" y="468"/>
                    </a:lnTo>
                    <a:lnTo>
                      <a:pt x="1323" y="464"/>
                    </a:lnTo>
                    <a:lnTo>
                      <a:pt x="1335" y="460"/>
                    </a:lnTo>
                    <a:lnTo>
                      <a:pt x="1350" y="460"/>
                    </a:lnTo>
                    <a:lnTo>
                      <a:pt x="1354" y="457"/>
                    </a:lnTo>
                    <a:lnTo>
                      <a:pt x="1359" y="455"/>
                    </a:lnTo>
                    <a:lnTo>
                      <a:pt x="1365" y="451"/>
                    </a:lnTo>
                    <a:lnTo>
                      <a:pt x="1371" y="447"/>
                    </a:lnTo>
                    <a:lnTo>
                      <a:pt x="1374" y="443"/>
                    </a:lnTo>
                    <a:lnTo>
                      <a:pt x="1378" y="436"/>
                    </a:lnTo>
                    <a:lnTo>
                      <a:pt x="1380" y="436"/>
                    </a:lnTo>
                    <a:lnTo>
                      <a:pt x="1380" y="434"/>
                    </a:lnTo>
                    <a:lnTo>
                      <a:pt x="1380" y="434"/>
                    </a:lnTo>
                    <a:lnTo>
                      <a:pt x="1380" y="432"/>
                    </a:lnTo>
                    <a:lnTo>
                      <a:pt x="1380" y="430"/>
                    </a:lnTo>
                    <a:lnTo>
                      <a:pt x="1380" y="428"/>
                    </a:lnTo>
                    <a:lnTo>
                      <a:pt x="1380" y="428"/>
                    </a:lnTo>
                    <a:lnTo>
                      <a:pt x="1380" y="426"/>
                    </a:lnTo>
                    <a:lnTo>
                      <a:pt x="1380" y="426"/>
                    </a:lnTo>
                    <a:lnTo>
                      <a:pt x="1380" y="423"/>
                    </a:lnTo>
                    <a:lnTo>
                      <a:pt x="1380" y="423"/>
                    </a:lnTo>
                    <a:lnTo>
                      <a:pt x="1380" y="423"/>
                    </a:lnTo>
                    <a:lnTo>
                      <a:pt x="1384" y="421"/>
                    </a:lnTo>
                    <a:lnTo>
                      <a:pt x="1391" y="419"/>
                    </a:lnTo>
                    <a:lnTo>
                      <a:pt x="1395" y="419"/>
                    </a:lnTo>
                    <a:lnTo>
                      <a:pt x="1405" y="419"/>
                    </a:lnTo>
                    <a:lnTo>
                      <a:pt x="1412" y="423"/>
                    </a:lnTo>
                    <a:lnTo>
                      <a:pt x="1414" y="423"/>
                    </a:lnTo>
                    <a:lnTo>
                      <a:pt x="1431" y="419"/>
                    </a:lnTo>
                    <a:lnTo>
                      <a:pt x="1446" y="419"/>
                    </a:lnTo>
                    <a:lnTo>
                      <a:pt x="1448" y="419"/>
                    </a:lnTo>
                    <a:lnTo>
                      <a:pt x="1448" y="421"/>
                    </a:lnTo>
                    <a:lnTo>
                      <a:pt x="1450" y="421"/>
                    </a:lnTo>
                    <a:lnTo>
                      <a:pt x="1450" y="423"/>
                    </a:lnTo>
                    <a:lnTo>
                      <a:pt x="1454" y="423"/>
                    </a:lnTo>
                    <a:lnTo>
                      <a:pt x="1456" y="423"/>
                    </a:lnTo>
                    <a:lnTo>
                      <a:pt x="1456" y="426"/>
                    </a:lnTo>
                    <a:lnTo>
                      <a:pt x="1456" y="426"/>
                    </a:lnTo>
                    <a:lnTo>
                      <a:pt x="1459" y="428"/>
                    </a:lnTo>
                    <a:lnTo>
                      <a:pt x="1459" y="428"/>
                    </a:lnTo>
                    <a:lnTo>
                      <a:pt x="1461" y="428"/>
                    </a:lnTo>
                    <a:lnTo>
                      <a:pt x="1461" y="430"/>
                    </a:lnTo>
                    <a:lnTo>
                      <a:pt x="1463" y="428"/>
                    </a:lnTo>
                    <a:lnTo>
                      <a:pt x="1463" y="428"/>
                    </a:lnTo>
                    <a:lnTo>
                      <a:pt x="1467" y="426"/>
                    </a:lnTo>
                    <a:lnTo>
                      <a:pt x="1467" y="423"/>
                    </a:lnTo>
                    <a:lnTo>
                      <a:pt x="1469" y="423"/>
                    </a:lnTo>
                    <a:lnTo>
                      <a:pt x="1471" y="423"/>
                    </a:lnTo>
                    <a:lnTo>
                      <a:pt x="1478" y="421"/>
                    </a:lnTo>
                    <a:lnTo>
                      <a:pt x="1495" y="411"/>
                    </a:lnTo>
                    <a:lnTo>
                      <a:pt x="1505" y="406"/>
                    </a:lnTo>
                    <a:lnTo>
                      <a:pt x="1508" y="406"/>
                    </a:lnTo>
                    <a:lnTo>
                      <a:pt x="1522" y="387"/>
                    </a:lnTo>
                    <a:lnTo>
                      <a:pt x="1525" y="385"/>
                    </a:lnTo>
                    <a:lnTo>
                      <a:pt x="1531" y="385"/>
                    </a:lnTo>
                    <a:lnTo>
                      <a:pt x="1531" y="385"/>
                    </a:lnTo>
                    <a:lnTo>
                      <a:pt x="1531" y="383"/>
                    </a:lnTo>
                    <a:lnTo>
                      <a:pt x="1531" y="381"/>
                    </a:lnTo>
                    <a:lnTo>
                      <a:pt x="1529" y="379"/>
                    </a:lnTo>
                    <a:lnTo>
                      <a:pt x="1529" y="375"/>
                    </a:lnTo>
                    <a:lnTo>
                      <a:pt x="1529" y="375"/>
                    </a:lnTo>
                    <a:lnTo>
                      <a:pt x="1529" y="370"/>
                    </a:lnTo>
                    <a:lnTo>
                      <a:pt x="1527" y="360"/>
                    </a:lnTo>
                    <a:lnTo>
                      <a:pt x="1527" y="360"/>
                    </a:lnTo>
                    <a:lnTo>
                      <a:pt x="1529" y="353"/>
                    </a:lnTo>
                    <a:lnTo>
                      <a:pt x="1529" y="353"/>
                    </a:lnTo>
                    <a:lnTo>
                      <a:pt x="1531" y="351"/>
                    </a:lnTo>
                    <a:lnTo>
                      <a:pt x="1533" y="349"/>
                    </a:lnTo>
                    <a:lnTo>
                      <a:pt x="1535" y="349"/>
                    </a:lnTo>
                    <a:lnTo>
                      <a:pt x="1537" y="351"/>
                    </a:lnTo>
                    <a:lnTo>
                      <a:pt x="1542" y="349"/>
                    </a:lnTo>
                    <a:lnTo>
                      <a:pt x="1544" y="347"/>
                    </a:lnTo>
                    <a:lnTo>
                      <a:pt x="1548" y="330"/>
                    </a:lnTo>
                    <a:lnTo>
                      <a:pt x="1531" y="326"/>
                    </a:lnTo>
                    <a:lnTo>
                      <a:pt x="1525" y="326"/>
                    </a:lnTo>
                    <a:lnTo>
                      <a:pt x="1518" y="324"/>
                    </a:lnTo>
                    <a:lnTo>
                      <a:pt x="1508" y="317"/>
                    </a:lnTo>
                    <a:lnTo>
                      <a:pt x="1501" y="315"/>
                    </a:lnTo>
                    <a:lnTo>
                      <a:pt x="1495" y="317"/>
                    </a:lnTo>
                    <a:lnTo>
                      <a:pt x="1486" y="326"/>
                    </a:lnTo>
                    <a:lnTo>
                      <a:pt x="1480" y="328"/>
                    </a:lnTo>
                    <a:lnTo>
                      <a:pt x="1474" y="328"/>
                    </a:lnTo>
                    <a:lnTo>
                      <a:pt x="1467" y="326"/>
                    </a:lnTo>
                    <a:lnTo>
                      <a:pt x="1454" y="313"/>
                    </a:lnTo>
                    <a:lnTo>
                      <a:pt x="1444" y="298"/>
                    </a:lnTo>
                    <a:lnTo>
                      <a:pt x="1439" y="296"/>
                    </a:lnTo>
                    <a:lnTo>
                      <a:pt x="1435" y="294"/>
                    </a:lnTo>
                    <a:lnTo>
                      <a:pt x="1433" y="292"/>
                    </a:lnTo>
                    <a:lnTo>
                      <a:pt x="1429" y="290"/>
                    </a:lnTo>
                    <a:lnTo>
                      <a:pt x="1427" y="292"/>
                    </a:lnTo>
                    <a:lnTo>
                      <a:pt x="1422" y="296"/>
                    </a:lnTo>
                    <a:lnTo>
                      <a:pt x="1420" y="296"/>
                    </a:lnTo>
                    <a:lnTo>
                      <a:pt x="1416" y="292"/>
                    </a:lnTo>
                    <a:lnTo>
                      <a:pt x="1414" y="287"/>
                    </a:lnTo>
                    <a:lnTo>
                      <a:pt x="1412" y="285"/>
                    </a:lnTo>
                    <a:lnTo>
                      <a:pt x="1410" y="283"/>
                    </a:lnTo>
                    <a:lnTo>
                      <a:pt x="1408" y="281"/>
                    </a:lnTo>
                    <a:lnTo>
                      <a:pt x="1403" y="283"/>
                    </a:lnTo>
                    <a:lnTo>
                      <a:pt x="1401" y="285"/>
                    </a:lnTo>
                    <a:lnTo>
                      <a:pt x="1399" y="290"/>
                    </a:lnTo>
                    <a:lnTo>
                      <a:pt x="1395" y="292"/>
                    </a:lnTo>
                    <a:lnTo>
                      <a:pt x="1391" y="296"/>
                    </a:lnTo>
                    <a:lnTo>
                      <a:pt x="1388" y="300"/>
                    </a:lnTo>
                    <a:lnTo>
                      <a:pt x="1384" y="298"/>
                    </a:lnTo>
                    <a:lnTo>
                      <a:pt x="1382" y="294"/>
                    </a:lnTo>
                    <a:lnTo>
                      <a:pt x="1371" y="290"/>
                    </a:lnTo>
                    <a:lnTo>
                      <a:pt x="1333" y="262"/>
                    </a:lnTo>
                    <a:lnTo>
                      <a:pt x="1303" y="251"/>
                    </a:lnTo>
                    <a:lnTo>
                      <a:pt x="1293" y="245"/>
                    </a:lnTo>
                    <a:lnTo>
                      <a:pt x="1284" y="236"/>
                    </a:lnTo>
                    <a:lnTo>
                      <a:pt x="1280" y="232"/>
                    </a:lnTo>
                    <a:lnTo>
                      <a:pt x="1274" y="232"/>
                    </a:lnTo>
                    <a:lnTo>
                      <a:pt x="1269" y="230"/>
                    </a:lnTo>
                    <a:lnTo>
                      <a:pt x="1265" y="224"/>
                    </a:lnTo>
                    <a:lnTo>
                      <a:pt x="1265" y="215"/>
                    </a:lnTo>
                    <a:lnTo>
                      <a:pt x="1263" y="209"/>
                    </a:lnTo>
                    <a:lnTo>
                      <a:pt x="1255" y="200"/>
                    </a:lnTo>
                    <a:lnTo>
                      <a:pt x="1244" y="200"/>
                    </a:lnTo>
                    <a:lnTo>
                      <a:pt x="1220" y="202"/>
                    </a:lnTo>
                    <a:lnTo>
                      <a:pt x="1212" y="209"/>
                    </a:lnTo>
                    <a:lnTo>
                      <a:pt x="1199" y="207"/>
                    </a:lnTo>
                    <a:lnTo>
                      <a:pt x="1152" y="185"/>
                    </a:lnTo>
                    <a:lnTo>
                      <a:pt x="1140" y="183"/>
                    </a:lnTo>
                    <a:lnTo>
                      <a:pt x="1133" y="183"/>
                    </a:lnTo>
                    <a:lnTo>
                      <a:pt x="1121" y="185"/>
                    </a:lnTo>
                    <a:lnTo>
                      <a:pt x="1118" y="185"/>
                    </a:lnTo>
                    <a:lnTo>
                      <a:pt x="1114" y="187"/>
                    </a:lnTo>
                    <a:lnTo>
                      <a:pt x="1110" y="198"/>
                    </a:lnTo>
                    <a:lnTo>
                      <a:pt x="1110" y="200"/>
                    </a:lnTo>
                    <a:lnTo>
                      <a:pt x="1093" y="202"/>
                    </a:lnTo>
                    <a:lnTo>
                      <a:pt x="1087" y="202"/>
                    </a:lnTo>
                    <a:lnTo>
                      <a:pt x="1082" y="200"/>
                    </a:lnTo>
                    <a:lnTo>
                      <a:pt x="1078" y="196"/>
                    </a:lnTo>
                    <a:lnTo>
                      <a:pt x="1074" y="192"/>
                    </a:lnTo>
                    <a:lnTo>
                      <a:pt x="1067" y="192"/>
                    </a:lnTo>
                    <a:lnTo>
                      <a:pt x="1063" y="190"/>
                    </a:lnTo>
                    <a:lnTo>
                      <a:pt x="1057" y="183"/>
                    </a:lnTo>
                    <a:lnTo>
                      <a:pt x="1055" y="183"/>
                    </a:lnTo>
                    <a:lnTo>
                      <a:pt x="1044" y="190"/>
                    </a:lnTo>
                    <a:lnTo>
                      <a:pt x="1042" y="190"/>
                    </a:lnTo>
                    <a:lnTo>
                      <a:pt x="1042" y="192"/>
                    </a:lnTo>
                    <a:lnTo>
                      <a:pt x="1042" y="192"/>
                    </a:lnTo>
                    <a:lnTo>
                      <a:pt x="1042" y="194"/>
                    </a:lnTo>
                    <a:lnTo>
                      <a:pt x="1042" y="194"/>
                    </a:lnTo>
                    <a:lnTo>
                      <a:pt x="1042" y="196"/>
                    </a:lnTo>
                    <a:lnTo>
                      <a:pt x="1042" y="196"/>
                    </a:lnTo>
                    <a:lnTo>
                      <a:pt x="1042" y="198"/>
                    </a:lnTo>
                    <a:lnTo>
                      <a:pt x="1038" y="200"/>
                    </a:lnTo>
                    <a:lnTo>
                      <a:pt x="1029" y="204"/>
                    </a:lnTo>
                    <a:lnTo>
                      <a:pt x="1027" y="207"/>
                    </a:lnTo>
                    <a:lnTo>
                      <a:pt x="1025" y="207"/>
                    </a:lnTo>
                    <a:lnTo>
                      <a:pt x="1018" y="202"/>
                    </a:lnTo>
                    <a:lnTo>
                      <a:pt x="1016" y="202"/>
                    </a:lnTo>
                    <a:lnTo>
                      <a:pt x="1016" y="204"/>
                    </a:lnTo>
                    <a:lnTo>
                      <a:pt x="1010" y="207"/>
                    </a:lnTo>
                    <a:lnTo>
                      <a:pt x="1008" y="209"/>
                    </a:lnTo>
                    <a:lnTo>
                      <a:pt x="1006" y="207"/>
                    </a:lnTo>
                    <a:lnTo>
                      <a:pt x="1006" y="204"/>
                    </a:lnTo>
                    <a:lnTo>
                      <a:pt x="1006" y="200"/>
                    </a:lnTo>
                    <a:lnTo>
                      <a:pt x="1004" y="196"/>
                    </a:lnTo>
                    <a:lnTo>
                      <a:pt x="1001" y="192"/>
                    </a:lnTo>
                    <a:lnTo>
                      <a:pt x="999" y="192"/>
                    </a:lnTo>
                    <a:lnTo>
                      <a:pt x="999" y="192"/>
                    </a:lnTo>
                    <a:lnTo>
                      <a:pt x="997" y="194"/>
                    </a:lnTo>
                    <a:lnTo>
                      <a:pt x="995" y="194"/>
                    </a:lnTo>
                    <a:lnTo>
                      <a:pt x="993" y="200"/>
                    </a:lnTo>
                    <a:lnTo>
                      <a:pt x="991" y="202"/>
                    </a:lnTo>
                    <a:lnTo>
                      <a:pt x="989" y="200"/>
                    </a:lnTo>
                    <a:lnTo>
                      <a:pt x="978" y="194"/>
                    </a:lnTo>
                    <a:lnTo>
                      <a:pt x="976" y="190"/>
                    </a:lnTo>
                    <a:lnTo>
                      <a:pt x="974" y="187"/>
                    </a:lnTo>
                    <a:lnTo>
                      <a:pt x="972" y="185"/>
                    </a:lnTo>
                    <a:lnTo>
                      <a:pt x="970" y="181"/>
                    </a:lnTo>
                    <a:lnTo>
                      <a:pt x="967" y="177"/>
                    </a:lnTo>
                    <a:lnTo>
                      <a:pt x="965" y="175"/>
                    </a:lnTo>
                    <a:lnTo>
                      <a:pt x="965" y="175"/>
                    </a:lnTo>
                    <a:lnTo>
                      <a:pt x="963" y="173"/>
                    </a:lnTo>
                    <a:lnTo>
                      <a:pt x="963" y="173"/>
                    </a:lnTo>
                    <a:lnTo>
                      <a:pt x="961" y="170"/>
                    </a:lnTo>
                    <a:lnTo>
                      <a:pt x="961" y="170"/>
                    </a:lnTo>
                    <a:lnTo>
                      <a:pt x="961" y="168"/>
                    </a:lnTo>
                    <a:lnTo>
                      <a:pt x="957" y="166"/>
                    </a:lnTo>
                    <a:lnTo>
                      <a:pt x="953" y="147"/>
                    </a:lnTo>
                    <a:lnTo>
                      <a:pt x="953" y="145"/>
                    </a:lnTo>
                    <a:lnTo>
                      <a:pt x="931" y="143"/>
                    </a:lnTo>
                    <a:lnTo>
                      <a:pt x="912" y="134"/>
                    </a:lnTo>
                    <a:lnTo>
                      <a:pt x="908" y="132"/>
                    </a:lnTo>
                    <a:lnTo>
                      <a:pt x="902" y="132"/>
                    </a:lnTo>
                    <a:lnTo>
                      <a:pt x="895" y="130"/>
                    </a:lnTo>
                    <a:lnTo>
                      <a:pt x="889" y="126"/>
                    </a:lnTo>
                    <a:lnTo>
                      <a:pt x="865" y="98"/>
                    </a:lnTo>
                    <a:lnTo>
                      <a:pt x="859" y="83"/>
                    </a:lnTo>
                    <a:lnTo>
                      <a:pt x="853" y="79"/>
                    </a:lnTo>
                    <a:lnTo>
                      <a:pt x="844" y="73"/>
                    </a:lnTo>
                    <a:lnTo>
                      <a:pt x="829" y="60"/>
                    </a:lnTo>
                    <a:lnTo>
                      <a:pt x="793" y="11"/>
                    </a:lnTo>
                    <a:lnTo>
                      <a:pt x="785" y="3"/>
                    </a:lnTo>
                    <a:lnTo>
                      <a:pt x="782" y="3"/>
                    </a:lnTo>
                    <a:lnTo>
                      <a:pt x="772" y="3"/>
                    </a:lnTo>
                    <a:lnTo>
                      <a:pt x="768" y="3"/>
                    </a:lnTo>
                    <a:lnTo>
                      <a:pt x="763" y="0"/>
                    </a:lnTo>
                    <a:lnTo>
                      <a:pt x="757" y="5"/>
                    </a:lnTo>
                    <a:lnTo>
                      <a:pt x="734" y="7"/>
                    </a:lnTo>
                    <a:lnTo>
                      <a:pt x="710" y="15"/>
                    </a:lnTo>
                    <a:lnTo>
                      <a:pt x="706" y="24"/>
                    </a:lnTo>
                    <a:lnTo>
                      <a:pt x="693" y="24"/>
                    </a:lnTo>
                    <a:lnTo>
                      <a:pt x="672" y="32"/>
                    </a:lnTo>
                    <a:lnTo>
                      <a:pt x="659" y="32"/>
                    </a:lnTo>
                    <a:lnTo>
                      <a:pt x="634" y="30"/>
                    </a:lnTo>
                    <a:lnTo>
                      <a:pt x="623" y="26"/>
                    </a:lnTo>
                    <a:lnTo>
                      <a:pt x="610" y="17"/>
                    </a:lnTo>
                    <a:lnTo>
                      <a:pt x="602" y="9"/>
                    </a:lnTo>
                    <a:lnTo>
                      <a:pt x="598" y="9"/>
                    </a:lnTo>
                    <a:lnTo>
                      <a:pt x="591" y="9"/>
                    </a:lnTo>
                    <a:lnTo>
                      <a:pt x="585" y="11"/>
                    </a:lnTo>
                    <a:lnTo>
                      <a:pt x="578" y="15"/>
                    </a:lnTo>
                    <a:lnTo>
                      <a:pt x="574" y="22"/>
                    </a:lnTo>
                    <a:lnTo>
                      <a:pt x="570" y="28"/>
                    </a:lnTo>
                    <a:lnTo>
                      <a:pt x="566" y="43"/>
                    </a:lnTo>
                    <a:lnTo>
                      <a:pt x="561" y="75"/>
                    </a:lnTo>
                    <a:lnTo>
                      <a:pt x="555" y="105"/>
                    </a:lnTo>
                    <a:lnTo>
                      <a:pt x="553" y="113"/>
                    </a:lnTo>
                    <a:lnTo>
                      <a:pt x="553" y="122"/>
                    </a:lnTo>
                    <a:lnTo>
                      <a:pt x="555" y="130"/>
                    </a:lnTo>
                    <a:lnTo>
                      <a:pt x="561" y="141"/>
                    </a:lnTo>
                    <a:lnTo>
                      <a:pt x="566" y="149"/>
                    </a:lnTo>
                    <a:lnTo>
                      <a:pt x="568" y="153"/>
                    </a:lnTo>
                    <a:lnTo>
                      <a:pt x="583" y="158"/>
                    </a:lnTo>
                    <a:lnTo>
                      <a:pt x="589" y="158"/>
                    </a:lnTo>
                    <a:lnTo>
                      <a:pt x="602" y="156"/>
                    </a:lnTo>
                    <a:lnTo>
                      <a:pt x="604" y="158"/>
                    </a:lnTo>
                    <a:lnTo>
                      <a:pt x="604" y="158"/>
                    </a:lnTo>
                    <a:lnTo>
                      <a:pt x="604" y="160"/>
                    </a:lnTo>
                    <a:lnTo>
                      <a:pt x="602" y="160"/>
                    </a:lnTo>
                    <a:lnTo>
                      <a:pt x="602" y="162"/>
                    </a:lnTo>
                    <a:lnTo>
                      <a:pt x="602" y="164"/>
                    </a:lnTo>
                    <a:lnTo>
                      <a:pt x="602" y="166"/>
                    </a:lnTo>
                    <a:lnTo>
                      <a:pt x="602" y="168"/>
                    </a:lnTo>
                    <a:lnTo>
                      <a:pt x="604" y="170"/>
                    </a:lnTo>
                    <a:lnTo>
                      <a:pt x="606" y="175"/>
                    </a:lnTo>
                    <a:lnTo>
                      <a:pt x="608" y="179"/>
                    </a:lnTo>
                    <a:lnTo>
                      <a:pt x="610" y="190"/>
                    </a:lnTo>
                    <a:lnTo>
                      <a:pt x="612" y="194"/>
                    </a:lnTo>
                    <a:lnTo>
                      <a:pt x="612" y="196"/>
                    </a:lnTo>
                    <a:lnTo>
                      <a:pt x="612" y="200"/>
                    </a:lnTo>
                    <a:lnTo>
                      <a:pt x="612" y="200"/>
                    </a:lnTo>
                    <a:lnTo>
                      <a:pt x="608" y="209"/>
                    </a:lnTo>
                    <a:lnTo>
                      <a:pt x="602" y="215"/>
                    </a:lnTo>
                    <a:lnTo>
                      <a:pt x="602" y="215"/>
                    </a:lnTo>
                    <a:lnTo>
                      <a:pt x="602" y="217"/>
                    </a:lnTo>
                    <a:lnTo>
                      <a:pt x="600" y="215"/>
                    </a:lnTo>
                    <a:lnTo>
                      <a:pt x="600" y="215"/>
                    </a:lnTo>
                    <a:lnTo>
                      <a:pt x="598" y="211"/>
                    </a:lnTo>
                    <a:lnTo>
                      <a:pt x="598" y="211"/>
                    </a:lnTo>
                    <a:lnTo>
                      <a:pt x="598" y="211"/>
                    </a:lnTo>
                    <a:lnTo>
                      <a:pt x="595" y="211"/>
                    </a:lnTo>
                    <a:lnTo>
                      <a:pt x="593" y="213"/>
                    </a:lnTo>
                    <a:lnTo>
                      <a:pt x="591" y="211"/>
                    </a:lnTo>
                    <a:lnTo>
                      <a:pt x="587" y="204"/>
                    </a:lnTo>
                    <a:lnTo>
                      <a:pt x="587" y="202"/>
                    </a:lnTo>
                    <a:lnTo>
                      <a:pt x="580" y="211"/>
                    </a:lnTo>
                    <a:lnTo>
                      <a:pt x="574" y="215"/>
                    </a:lnTo>
                    <a:lnTo>
                      <a:pt x="570" y="228"/>
                    </a:lnTo>
                    <a:lnTo>
                      <a:pt x="572" y="243"/>
                    </a:lnTo>
                    <a:lnTo>
                      <a:pt x="580" y="275"/>
                    </a:lnTo>
                    <a:lnTo>
                      <a:pt x="580" y="287"/>
                    </a:lnTo>
                    <a:lnTo>
                      <a:pt x="574" y="277"/>
                    </a:lnTo>
                    <a:lnTo>
                      <a:pt x="572" y="266"/>
                    </a:lnTo>
                    <a:lnTo>
                      <a:pt x="568" y="236"/>
                    </a:lnTo>
                    <a:lnTo>
                      <a:pt x="568" y="221"/>
                    </a:lnTo>
                    <a:lnTo>
                      <a:pt x="572" y="211"/>
                    </a:lnTo>
                    <a:lnTo>
                      <a:pt x="576" y="200"/>
                    </a:lnTo>
                    <a:lnTo>
                      <a:pt x="585" y="194"/>
                    </a:lnTo>
                    <a:lnTo>
                      <a:pt x="583" y="190"/>
                    </a:lnTo>
                    <a:lnTo>
                      <a:pt x="570" y="185"/>
                    </a:lnTo>
                    <a:lnTo>
                      <a:pt x="544" y="183"/>
                    </a:lnTo>
                    <a:lnTo>
                      <a:pt x="532" y="179"/>
                    </a:lnTo>
                    <a:lnTo>
                      <a:pt x="527" y="175"/>
                    </a:lnTo>
                    <a:lnTo>
                      <a:pt x="521" y="166"/>
                    </a:lnTo>
                    <a:lnTo>
                      <a:pt x="517" y="162"/>
                    </a:lnTo>
                    <a:lnTo>
                      <a:pt x="510" y="160"/>
                    </a:lnTo>
                    <a:lnTo>
                      <a:pt x="498" y="162"/>
                    </a:lnTo>
                    <a:lnTo>
                      <a:pt x="493" y="164"/>
                    </a:lnTo>
                    <a:lnTo>
                      <a:pt x="489" y="168"/>
                    </a:lnTo>
                    <a:lnTo>
                      <a:pt x="487" y="177"/>
                    </a:lnTo>
                    <a:lnTo>
                      <a:pt x="487" y="194"/>
                    </a:lnTo>
                    <a:lnTo>
                      <a:pt x="485" y="202"/>
                    </a:lnTo>
                    <a:lnTo>
                      <a:pt x="487" y="211"/>
                    </a:lnTo>
                    <a:lnTo>
                      <a:pt x="493" y="211"/>
                    </a:lnTo>
                    <a:lnTo>
                      <a:pt x="504" y="207"/>
                    </a:lnTo>
                    <a:lnTo>
                      <a:pt x="515" y="215"/>
                    </a:lnTo>
                    <a:lnTo>
                      <a:pt x="515" y="232"/>
                    </a:lnTo>
                    <a:lnTo>
                      <a:pt x="510" y="251"/>
                    </a:lnTo>
                    <a:lnTo>
                      <a:pt x="504" y="262"/>
                    </a:lnTo>
                    <a:lnTo>
                      <a:pt x="502" y="266"/>
                    </a:lnTo>
                    <a:lnTo>
                      <a:pt x="498" y="268"/>
                    </a:lnTo>
                    <a:lnTo>
                      <a:pt x="495" y="270"/>
                    </a:lnTo>
                    <a:lnTo>
                      <a:pt x="489" y="270"/>
                    </a:lnTo>
                    <a:lnTo>
                      <a:pt x="485" y="268"/>
                    </a:lnTo>
                    <a:lnTo>
                      <a:pt x="481" y="264"/>
                    </a:lnTo>
                    <a:lnTo>
                      <a:pt x="478" y="260"/>
                    </a:lnTo>
                    <a:lnTo>
                      <a:pt x="476" y="258"/>
                    </a:lnTo>
                    <a:lnTo>
                      <a:pt x="472" y="258"/>
                    </a:lnTo>
                    <a:lnTo>
                      <a:pt x="466" y="251"/>
                    </a:lnTo>
                    <a:lnTo>
                      <a:pt x="464" y="249"/>
                    </a:lnTo>
                    <a:lnTo>
                      <a:pt x="457" y="249"/>
                    </a:lnTo>
                    <a:lnTo>
                      <a:pt x="455" y="251"/>
                    </a:lnTo>
                    <a:lnTo>
                      <a:pt x="451" y="253"/>
                    </a:lnTo>
                    <a:lnTo>
                      <a:pt x="447" y="249"/>
                    </a:lnTo>
                    <a:lnTo>
                      <a:pt x="442" y="243"/>
                    </a:lnTo>
                    <a:lnTo>
                      <a:pt x="434" y="228"/>
                    </a:lnTo>
                    <a:lnTo>
                      <a:pt x="440" y="224"/>
                    </a:lnTo>
                    <a:lnTo>
                      <a:pt x="451" y="221"/>
                    </a:lnTo>
                    <a:lnTo>
                      <a:pt x="457" y="217"/>
                    </a:lnTo>
                    <a:lnTo>
                      <a:pt x="464" y="211"/>
                    </a:lnTo>
                    <a:lnTo>
                      <a:pt x="466" y="207"/>
                    </a:lnTo>
                    <a:lnTo>
                      <a:pt x="466" y="198"/>
                    </a:lnTo>
                    <a:lnTo>
                      <a:pt x="461" y="192"/>
                    </a:lnTo>
                    <a:lnTo>
                      <a:pt x="455" y="192"/>
                    </a:lnTo>
                    <a:lnTo>
                      <a:pt x="449" y="190"/>
                    </a:lnTo>
                    <a:lnTo>
                      <a:pt x="451" y="183"/>
                    </a:lnTo>
                    <a:lnTo>
                      <a:pt x="451" y="179"/>
                    </a:lnTo>
                    <a:lnTo>
                      <a:pt x="440" y="173"/>
                    </a:lnTo>
                    <a:lnTo>
                      <a:pt x="425" y="158"/>
                    </a:lnTo>
                    <a:lnTo>
                      <a:pt x="415" y="141"/>
                    </a:lnTo>
                    <a:lnTo>
                      <a:pt x="415" y="126"/>
                    </a:lnTo>
                    <a:lnTo>
                      <a:pt x="415" y="122"/>
                    </a:lnTo>
                    <a:lnTo>
                      <a:pt x="389" y="117"/>
                    </a:lnTo>
                    <a:lnTo>
                      <a:pt x="300" y="139"/>
                    </a:lnTo>
                    <a:lnTo>
                      <a:pt x="255" y="153"/>
                    </a:lnTo>
                    <a:lnTo>
                      <a:pt x="247" y="151"/>
                    </a:lnTo>
                    <a:lnTo>
                      <a:pt x="245" y="147"/>
                    </a:lnTo>
                    <a:lnTo>
                      <a:pt x="240" y="145"/>
                    </a:lnTo>
                    <a:lnTo>
                      <a:pt x="194" y="156"/>
                    </a:lnTo>
                    <a:lnTo>
                      <a:pt x="170" y="166"/>
                    </a:lnTo>
                    <a:lnTo>
                      <a:pt x="160" y="179"/>
                    </a:lnTo>
                    <a:lnTo>
                      <a:pt x="155" y="185"/>
                    </a:lnTo>
                    <a:lnTo>
                      <a:pt x="145" y="198"/>
                    </a:lnTo>
                    <a:lnTo>
                      <a:pt x="136" y="207"/>
                    </a:lnTo>
                    <a:lnTo>
                      <a:pt x="132" y="211"/>
                    </a:lnTo>
                    <a:lnTo>
                      <a:pt x="134" y="219"/>
                    </a:lnTo>
                    <a:lnTo>
                      <a:pt x="138" y="221"/>
                    </a:lnTo>
                    <a:lnTo>
                      <a:pt x="147" y="226"/>
                    </a:lnTo>
                    <a:lnTo>
                      <a:pt x="151" y="230"/>
                    </a:lnTo>
                    <a:lnTo>
                      <a:pt x="151" y="236"/>
                    </a:lnTo>
                    <a:lnTo>
                      <a:pt x="149" y="241"/>
                    </a:lnTo>
                    <a:lnTo>
                      <a:pt x="147" y="243"/>
                    </a:lnTo>
                    <a:lnTo>
                      <a:pt x="145" y="247"/>
                    </a:lnTo>
                    <a:lnTo>
                      <a:pt x="134" y="245"/>
                    </a:lnTo>
                    <a:lnTo>
                      <a:pt x="128" y="245"/>
                    </a:lnTo>
                    <a:lnTo>
                      <a:pt x="125" y="251"/>
                    </a:lnTo>
                    <a:lnTo>
                      <a:pt x="123" y="258"/>
                    </a:lnTo>
                    <a:lnTo>
                      <a:pt x="119" y="275"/>
                    </a:lnTo>
                    <a:lnTo>
                      <a:pt x="119" y="283"/>
                    </a:lnTo>
                    <a:lnTo>
                      <a:pt x="123" y="321"/>
                    </a:lnTo>
                    <a:lnTo>
                      <a:pt x="130" y="334"/>
                    </a:lnTo>
                    <a:lnTo>
                      <a:pt x="140" y="341"/>
                    </a:lnTo>
                    <a:lnTo>
                      <a:pt x="213" y="336"/>
                    </a:lnTo>
                    <a:lnTo>
                      <a:pt x="225" y="338"/>
                    </a:lnTo>
                    <a:lnTo>
                      <a:pt x="234" y="349"/>
                    </a:lnTo>
                    <a:lnTo>
                      <a:pt x="228" y="347"/>
                    </a:lnTo>
                    <a:lnTo>
                      <a:pt x="215" y="343"/>
                    </a:lnTo>
                    <a:lnTo>
                      <a:pt x="208" y="341"/>
                    </a:lnTo>
                    <a:lnTo>
                      <a:pt x="202" y="341"/>
                    </a:lnTo>
                    <a:lnTo>
                      <a:pt x="198" y="345"/>
                    </a:lnTo>
                    <a:lnTo>
                      <a:pt x="191" y="358"/>
                    </a:lnTo>
                    <a:lnTo>
                      <a:pt x="194" y="362"/>
                    </a:lnTo>
                    <a:lnTo>
                      <a:pt x="194" y="368"/>
                    </a:lnTo>
                    <a:lnTo>
                      <a:pt x="191" y="375"/>
                    </a:lnTo>
                    <a:lnTo>
                      <a:pt x="189" y="379"/>
                    </a:lnTo>
                    <a:lnTo>
                      <a:pt x="185" y="383"/>
                    </a:lnTo>
                    <a:lnTo>
                      <a:pt x="183" y="383"/>
                    </a:lnTo>
                    <a:lnTo>
                      <a:pt x="185" y="398"/>
                    </a:lnTo>
                    <a:lnTo>
                      <a:pt x="187" y="406"/>
                    </a:lnTo>
                    <a:lnTo>
                      <a:pt x="185" y="415"/>
                    </a:lnTo>
                    <a:lnTo>
                      <a:pt x="185" y="423"/>
                    </a:lnTo>
                    <a:lnTo>
                      <a:pt x="181" y="436"/>
                    </a:lnTo>
                    <a:lnTo>
                      <a:pt x="181" y="440"/>
                    </a:lnTo>
                    <a:lnTo>
                      <a:pt x="183" y="445"/>
                    </a:lnTo>
                    <a:lnTo>
                      <a:pt x="183" y="449"/>
                    </a:lnTo>
                    <a:lnTo>
                      <a:pt x="185" y="451"/>
                    </a:lnTo>
                    <a:lnTo>
                      <a:pt x="187" y="455"/>
                    </a:lnTo>
                    <a:lnTo>
                      <a:pt x="194" y="491"/>
                    </a:lnTo>
                    <a:lnTo>
                      <a:pt x="196" y="511"/>
                    </a:lnTo>
                    <a:lnTo>
                      <a:pt x="194" y="528"/>
                    </a:lnTo>
                    <a:lnTo>
                      <a:pt x="189" y="545"/>
                    </a:lnTo>
                    <a:lnTo>
                      <a:pt x="168" y="587"/>
                    </a:lnTo>
                    <a:lnTo>
                      <a:pt x="164" y="604"/>
                    </a:lnTo>
                    <a:lnTo>
                      <a:pt x="162" y="621"/>
                    </a:lnTo>
                    <a:lnTo>
                      <a:pt x="164" y="676"/>
                    </a:lnTo>
                    <a:lnTo>
                      <a:pt x="164" y="695"/>
                    </a:lnTo>
                    <a:lnTo>
                      <a:pt x="160" y="706"/>
                    </a:lnTo>
                    <a:lnTo>
                      <a:pt x="149" y="704"/>
                    </a:lnTo>
                    <a:lnTo>
                      <a:pt x="142" y="702"/>
                    </a:lnTo>
                    <a:lnTo>
                      <a:pt x="128" y="706"/>
                    </a:lnTo>
                    <a:lnTo>
                      <a:pt x="111" y="702"/>
                    </a:lnTo>
                    <a:lnTo>
                      <a:pt x="81" y="706"/>
                    </a:lnTo>
                    <a:lnTo>
                      <a:pt x="70" y="710"/>
                    </a:lnTo>
                    <a:lnTo>
                      <a:pt x="62" y="719"/>
                    </a:lnTo>
                    <a:lnTo>
                      <a:pt x="64" y="723"/>
                    </a:lnTo>
                    <a:lnTo>
                      <a:pt x="64" y="727"/>
                    </a:lnTo>
                    <a:lnTo>
                      <a:pt x="62" y="732"/>
                    </a:lnTo>
                    <a:lnTo>
                      <a:pt x="64" y="736"/>
                    </a:lnTo>
                    <a:lnTo>
                      <a:pt x="66" y="740"/>
                    </a:lnTo>
                    <a:lnTo>
                      <a:pt x="77" y="749"/>
                    </a:lnTo>
                    <a:lnTo>
                      <a:pt x="60" y="757"/>
                    </a:lnTo>
                    <a:lnTo>
                      <a:pt x="55" y="759"/>
                    </a:lnTo>
                    <a:lnTo>
                      <a:pt x="60" y="766"/>
                    </a:lnTo>
                    <a:lnTo>
                      <a:pt x="62" y="776"/>
                    </a:lnTo>
                    <a:lnTo>
                      <a:pt x="64" y="785"/>
                    </a:lnTo>
                    <a:lnTo>
                      <a:pt x="66" y="793"/>
                    </a:lnTo>
                    <a:lnTo>
                      <a:pt x="72" y="800"/>
                    </a:lnTo>
                    <a:lnTo>
                      <a:pt x="81" y="802"/>
                    </a:lnTo>
                    <a:lnTo>
                      <a:pt x="106" y="804"/>
                    </a:lnTo>
                    <a:lnTo>
                      <a:pt x="123" y="808"/>
                    </a:lnTo>
                    <a:lnTo>
                      <a:pt x="132" y="810"/>
                    </a:lnTo>
                    <a:lnTo>
                      <a:pt x="140" y="808"/>
                    </a:lnTo>
                    <a:lnTo>
                      <a:pt x="149" y="806"/>
                    </a:lnTo>
                    <a:lnTo>
                      <a:pt x="151" y="802"/>
                    </a:lnTo>
                    <a:lnTo>
                      <a:pt x="153" y="798"/>
                    </a:lnTo>
                    <a:lnTo>
                      <a:pt x="155" y="798"/>
                    </a:lnTo>
                    <a:lnTo>
                      <a:pt x="177" y="827"/>
                    </a:lnTo>
                    <a:lnTo>
                      <a:pt x="183" y="840"/>
                    </a:lnTo>
                    <a:lnTo>
                      <a:pt x="181" y="859"/>
                    </a:lnTo>
                    <a:lnTo>
                      <a:pt x="177" y="874"/>
                    </a:lnTo>
                    <a:lnTo>
                      <a:pt x="174" y="883"/>
                    </a:lnTo>
                    <a:lnTo>
                      <a:pt x="177" y="891"/>
                    </a:lnTo>
                    <a:lnTo>
                      <a:pt x="179" y="902"/>
                    </a:lnTo>
                    <a:lnTo>
                      <a:pt x="183" y="906"/>
                    </a:lnTo>
                    <a:lnTo>
                      <a:pt x="189" y="906"/>
                    </a:lnTo>
                    <a:lnTo>
                      <a:pt x="202" y="897"/>
                    </a:lnTo>
                    <a:close/>
                    <a:moveTo>
                      <a:pt x="585" y="355"/>
                    </a:moveTo>
                    <a:lnTo>
                      <a:pt x="585" y="355"/>
                    </a:lnTo>
                    <a:lnTo>
                      <a:pt x="585" y="355"/>
                    </a:lnTo>
                    <a:lnTo>
                      <a:pt x="593" y="353"/>
                    </a:lnTo>
                    <a:lnTo>
                      <a:pt x="595" y="353"/>
                    </a:lnTo>
                    <a:lnTo>
                      <a:pt x="606" y="360"/>
                    </a:lnTo>
                    <a:lnTo>
                      <a:pt x="608" y="360"/>
                    </a:lnTo>
                    <a:lnTo>
                      <a:pt x="608" y="360"/>
                    </a:lnTo>
                    <a:lnTo>
                      <a:pt x="615" y="358"/>
                    </a:lnTo>
                    <a:lnTo>
                      <a:pt x="615" y="358"/>
                    </a:lnTo>
                    <a:lnTo>
                      <a:pt x="625" y="362"/>
                    </a:lnTo>
                    <a:lnTo>
                      <a:pt x="644" y="366"/>
                    </a:lnTo>
                    <a:lnTo>
                      <a:pt x="649" y="368"/>
                    </a:lnTo>
                    <a:lnTo>
                      <a:pt x="651" y="366"/>
                    </a:lnTo>
                    <a:lnTo>
                      <a:pt x="653" y="366"/>
                    </a:lnTo>
                    <a:lnTo>
                      <a:pt x="653" y="366"/>
                    </a:lnTo>
                    <a:lnTo>
                      <a:pt x="653" y="366"/>
                    </a:lnTo>
                    <a:lnTo>
                      <a:pt x="655" y="366"/>
                    </a:lnTo>
                    <a:lnTo>
                      <a:pt x="661" y="364"/>
                    </a:lnTo>
                    <a:lnTo>
                      <a:pt x="666" y="364"/>
                    </a:lnTo>
                    <a:lnTo>
                      <a:pt x="666" y="364"/>
                    </a:lnTo>
                    <a:lnTo>
                      <a:pt x="666" y="364"/>
                    </a:lnTo>
                    <a:lnTo>
                      <a:pt x="666" y="366"/>
                    </a:lnTo>
                    <a:lnTo>
                      <a:pt x="666" y="366"/>
                    </a:lnTo>
                    <a:lnTo>
                      <a:pt x="666" y="366"/>
                    </a:lnTo>
                    <a:lnTo>
                      <a:pt x="666" y="368"/>
                    </a:lnTo>
                    <a:lnTo>
                      <a:pt x="668" y="368"/>
                    </a:lnTo>
                    <a:lnTo>
                      <a:pt x="670" y="370"/>
                    </a:lnTo>
                    <a:lnTo>
                      <a:pt x="676" y="375"/>
                    </a:lnTo>
                    <a:lnTo>
                      <a:pt x="678" y="375"/>
                    </a:lnTo>
                    <a:lnTo>
                      <a:pt x="687" y="372"/>
                    </a:lnTo>
                    <a:lnTo>
                      <a:pt x="691" y="372"/>
                    </a:lnTo>
                    <a:lnTo>
                      <a:pt x="691" y="375"/>
                    </a:lnTo>
                    <a:lnTo>
                      <a:pt x="695" y="379"/>
                    </a:lnTo>
                    <a:lnTo>
                      <a:pt x="704" y="381"/>
                    </a:lnTo>
                    <a:lnTo>
                      <a:pt x="714" y="385"/>
                    </a:lnTo>
                    <a:lnTo>
                      <a:pt x="717" y="387"/>
                    </a:lnTo>
                    <a:lnTo>
                      <a:pt x="719" y="385"/>
                    </a:lnTo>
                    <a:lnTo>
                      <a:pt x="719" y="385"/>
                    </a:lnTo>
                    <a:lnTo>
                      <a:pt x="721" y="385"/>
                    </a:lnTo>
                    <a:lnTo>
                      <a:pt x="721" y="383"/>
                    </a:lnTo>
                    <a:lnTo>
                      <a:pt x="721" y="383"/>
                    </a:lnTo>
                    <a:lnTo>
                      <a:pt x="721" y="381"/>
                    </a:lnTo>
                    <a:lnTo>
                      <a:pt x="721" y="379"/>
                    </a:lnTo>
                    <a:lnTo>
                      <a:pt x="723" y="377"/>
                    </a:lnTo>
                    <a:lnTo>
                      <a:pt x="723" y="375"/>
                    </a:lnTo>
                    <a:lnTo>
                      <a:pt x="723" y="372"/>
                    </a:lnTo>
                    <a:lnTo>
                      <a:pt x="725" y="372"/>
                    </a:lnTo>
                    <a:lnTo>
                      <a:pt x="725" y="372"/>
                    </a:lnTo>
                    <a:lnTo>
                      <a:pt x="727" y="372"/>
                    </a:lnTo>
                    <a:lnTo>
                      <a:pt x="729" y="375"/>
                    </a:lnTo>
                    <a:lnTo>
                      <a:pt x="738" y="383"/>
                    </a:lnTo>
                    <a:lnTo>
                      <a:pt x="740" y="385"/>
                    </a:lnTo>
                    <a:lnTo>
                      <a:pt x="740" y="385"/>
                    </a:lnTo>
                    <a:lnTo>
                      <a:pt x="738" y="387"/>
                    </a:lnTo>
                    <a:lnTo>
                      <a:pt x="736" y="389"/>
                    </a:lnTo>
                    <a:lnTo>
                      <a:pt x="736" y="392"/>
                    </a:lnTo>
                    <a:lnTo>
                      <a:pt x="736" y="392"/>
                    </a:lnTo>
                    <a:lnTo>
                      <a:pt x="736" y="396"/>
                    </a:lnTo>
                    <a:lnTo>
                      <a:pt x="744" y="402"/>
                    </a:lnTo>
                    <a:lnTo>
                      <a:pt x="746" y="404"/>
                    </a:lnTo>
                    <a:lnTo>
                      <a:pt x="746" y="406"/>
                    </a:lnTo>
                    <a:lnTo>
                      <a:pt x="746" y="406"/>
                    </a:lnTo>
                    <a:lnTo>
                      <a:pt x="744" y="411"/>
                    </a:lnTo>
                    <a:lnTo>
                      <a:pt x="744" y="413"/>
                    </a:lnTo>
                    <a:lnTo>
                      <a:pt x="744" y="415"/>
                    </a:lnTo>
                    <a:lnTo>
                      <a:pt x="744" y="423"/>
                    </a:lnTo>
                    <a:lnTo>
                      <a:pt x="744" y="426"/>
                    </a:lnTo>
                    <a:lnTo>
                      <a:pt x="744" y="428"/>
                    </a:lnTo>
                    <a:lnTo>
                      <a:pt x="740" y="434"/>
                    </a:lnTo>
                    <a:lnTo>
                      <a:pt x="729" y="443"/>
                    </a:lnTo>
                    <a:lnTo>
                      <a:pt x="727" y="445"/>
                    </a:lnTo>
                    <a:lnTo>
                      <a:pt x="710" y="434"/>
                    </a:lnTo>
                    <a:lnTo>
                      <a:pt x="710" y="434"/>
                    </a:lnTo>
                    <a:lnTo>
                      <a:pt x="710" y="434"/>
                    </a:lnTo>
                    <a:lnTo>
                      <a:pt x="712" y="436"/>
                    </a:lnTo>
                    <a:lnTo>
                      <a:pt x="712" y="438"/>
                    </a:lnTo>
                    <a:lnTo>
                      <a:pt x="710" y="438"/>
                    </a:lnTo>
                    <a:lnTo>
                      <a:pt x="710" y="440"/>
                    </a:lnTo>
                    <a:lnTo>
                      <a:pt x="706" y="443"/>
                    </a:lnTo>
                    <a:lnTo>
                      <a:pt x="702" y="443"/>
                    </a:lnTo>
                    <a:lnTo>
                      <a:pt x="700" y="443"/>
                    </a:lnTo>
                    <a:lnTo>
                      <a:pt x="683" y="434"/>
                    </a:lnTo>
                    <a:lnTo>
                      <a:pt x="683" y="434"/>
                    </a:lnTo>
                    <a:lnTo>
                      <a:pt x="680" y="434"/>
                    </a:lnTo>
                    <a:lnTo>
                      <a:pt x="678" y="434"/>
                    </a:lnTo>
                    <a:lnTo>
                      <a:pt x="666" y="438"/>
                    </a:lnTo>
                    <a:lnTo>
                      <a:pt x="661" y="438"/>
                    </a:lnTo>
                    <a:lnTo>
                      <a:pt x="661" y="438"/>
                    </a:lnTo>
                    <a:lnTo>
                      <a:pt x="661" y="438"/>
                    </a:lnTo>
                    <a:lnTo>
                      <a:pt x="661" y="436"/>
                    </a:lnTo>
                    <a:lnTo>
                      <a:pt x="661" y="436"/>
                    </a:lnTo>
                    <a:lnTo>
                      <a:pt x="659" y="436"/>
                    </a:lnTo>
                    <a:lnTo>
                      <a:pt x="659" y="423"/>
                    </a:lnTo>
                    <a:lnTo>
                      <a:pt x="657" y="421"/>
                    </a:lnTo>
                    <a:lnTo>
                      <a:pt x="657" y="419"/>
                    </a:lnTo>
                    <a:lnTo>
                      <a:pt x="655" y="419"/>
                    </a:lnTo>
                    <a:lnTo>
                      <a:pt x="642" y="406"/>
                    </a:lnTo>
                    <a:lnTo>
                      <a:pt x="636" y="398"/>
                    </a:lnTo>
                    <a:lnTo>
                      <a:pt x="634" y="398"/>
                    </a:lnTo>
                    <a:lnTo>
                      <a:pt x="634" y="394"/>
                    </a:lnTo>
                    <a:lnTo>
                      <a:pt x="634" y="394"/>
                    </a:lnTo>
                    <a:lnTo>
                      <a:pt x="632" y="385"/>
                    </a:lnTo>
                    <a:lnTo>
                      <a:pt x="625" y="377"/>
                    </a:lnTo>
                    <a:lnTo>
                      <a:pt x="623" y="375"/>
                    </a:lnTo>
                    <a:lnTo>
                      <a:pt x="617" y="377"/>
                    </a:lnTo>
                    <a:lnTo>
                      <a:pt x="615" y="377"/>
                    </a:lnTo>
                    <a:lnTo>
                      <a:pt x="606" y="372"/>
                    </a:lnTo>
                    <a:lnTo>
                      <a:pt x="593" y="368"/>
                    </a:lnTo>
                    <a:lnTo>
                      <a:pt x="589" y="362"/>
                    </a:lnTo>
                    <a:lnTo>
                      <a:pt x="587" y="360"/>
                    </a:lnTo>
                    <a:lnTo>
                      <a:pt x="585" y="355"/>
                    </a:lnTo>
                    <a:lnTo>
                      <a:pt x="585" y="355"/>
                    </a:lnTo>
                    <a:lnTo>
                      <a:pt x="585" y="355"/>
                    </a:lnTo>
                    <a:close/>
                    <a:moveTo>
                      <a:pt x="2" y="221"/>
                    </a:moveTo>
                    <a:lnTo>
                      <a:pt x="2" y="221"/>
                    </a:lnTo>
                    <a:lnTo>
                      <a:pt x="0" y="217"/>
                    </a:lnTo>
                    <a:lnTo>
                      <a:pt x="4" y="213"/>
                    </a:lnTo>
                    <a:lnTo>
                      <a:pt x="26" y="204"/>
                    </a:lnTo>
                    <a:lnTo>
                      <a:pt x="38" y="202"/>
                    </a:lnTo>
                    <a:lnTo>
                      <a:pt x="43" y="211"/>
                    </a:lnTo>
                    <a:lnTo>
                      <a:pt x="36" y="211"/>
                    </a:lnTo>
                    <a:lnTo>
                      <a:pt x="26" y="217"/>
                    </a:lnTo>
                    <a:lnTo>
                      <a:pt x="19" y="219"/>
                    </a:lnTo>
                    <a:lnTo>
                      <a:pt x="19" y="221"/>
                    </a:lnTo>
                    <a:lnTo>
                      <a:pt x="23" y="224"/>
                    </a:lnTo>
                    <a:lnTo>
                      <a:pt x="26" y="226"/>
                    </a:lnTo>
                    <a:lnTo>
                      <a:pt x="30" y="228"/>
                    </a:lnTo>
                    <a:lnTo>
                      <a:pt x="32" y="232"/>
                    </a:lnTo>
                    <a:lnTo>
                      <a:pt x="30" y="232"/>
                    </a:lnTo>
                    <a:lnTo>
                      <a:pt x="23" y="228"/>
                    </a:lnTo>
                    <a:lnTo>
                      <a:pt x="21" y="226"/>
                    </a:lnTo>
                    <a:lnTo>
                      <a:pt x="19" y="228"/>
                    </a:lnTo>
                    <a:lnTo>
                      <a:pt x="15" y="230"/>
                    </a:lnTo>
                    <a:lnTo>
                      <a:pt x="13" y="230"/>
                    </a:lnTo>
                    <a:lnTo>
                      <a:pt x="6" y="228"/>
                    </a:lnTo>
                    <a:lnTo>
                      <a:pt x="2" y="221"/>
                    </a:lnTo>
                    <a:close/>
                    <a:moveTo>
                      <a:pt x="153" y="151"/>
                    </a:moveTo>
                    <a:lnTo>
                      <a:pt x="153" y="151"/>
                    </a:lnTo>
                    <a:lnTo>
                      <a:pt x="140" y="149"/>
                    </a:lnTo>
                    <a:lnTo>
                      <a:pt x="153" y="139"/>
                    </a:lnTo>
                    <a:lnTo>
                      <a:pt x="170" y="134"/>
                    </a:lnTo>
                    <a:lnTo>
                      <a:pt x="204" y="132"/>
                    </a:lnTo>
                    <a:lnTo>
                      <a:pt x="204" y="134"/>
                    </a:lnTo>
                    <a:lnTo>
                      <a:pt x="204" y="134"/>
                    </a:lnTo>
                    <a:lnTo>
                      <a:pt x="202" y="134"/>
                    </a:lnTo>
                    <a:lnTo>
                      <a:pt x="189" y="143"/>
                    </a:lnTo>
                    <a:lnTo>
                      <a:pt x="153" y="151"/>
                    </a:lnTo>
                    <a:close/>
                    <a:moveTo>
                      <a:pt x="444" y="115"/>
                    </a:moveTo>
                    <a:lnTo>
                      <a:pt x="444" y="115"/>
                    </a:lnTo>
                    <a:lnTo>
                      <a:pt x="440" y="117"/>
                    </a:lnTo>
                    <a:lnTo>
                      <a:pt x="440" y="113"/>
                    </a:lnTo>
                    <a:lnTo>
                      <a:pt x="444" y="107"/>
                    </a:lnTo>
                    <a:lnTo>
                      <a:pt x="449" y="102"/>
                    </a:lnTo>
                    <a:lnTo>
                      <a:pt x="457" y="102"/>
                    </a:lnTo>
                    <a:lnTo>
                      <a:pt x="464" y="107"/>
                    </a:lnTo>
                    <a:lnTo>
                      <a:pt x="459" y="107"/>
                    </a:lnTo>
                    <a:lnTo>
                      <a:pt x="455" y="109"/>
                    </a:lnTo>
                    <a:lnTo>
                      <a:pt x="451" y="115"/>
                    </a:lnTo>
                    <a:lnTo>
                      <a:pt x="451" y="115"/>
                    </a:lnTo>
                    <a:lnTo>
                      <a:pt x="447" y="115"/>
                    </a:lnTo>
                    <a:lnTo>
                      <a:pt x="447" y="115"/>
                    </a:lnTo>
                    <a:lnTo>
                      <a:pt x="444" y="115"/>
                    </a:lnTo>
                    <a:close/>
                    <a:moveTo>
                      <a:pt x="361" y="92"/>
                    </a:moveTo>
                    <a:lnTo>
                      <a:pt x="361" y="92"/>
                    </a:lnTo>
                    <a:lnTo>
                      <a:pt x="355" y="90"/>
                    </a:lnTo>
                    <a:lnTo>
                      <a:pt x="357" y="85"/>
                    </a:lnTo>
                    <a:lnTo>
                      <a:pt x="361" y="83"/>
                    </a:lnTo>
                    <a:lnTo>
                      <a:pt x="368" y="81"/>
                    </a:lnTo>
                    <a:lnTo>
                      <a:pt x="374" y="81"/>
                    </a:lnTo>
                    <a:lnTo>
                      <a:pt x="379" y="83"/>
                    </a:lnTo>
                    <a:lnTo>
                      <a:pt x="387" y="88"/>
                    </a:lnTo>
                    <a:lnTo>
                      <a:pt x="383" y="85"/>
                    </a:lnTo>
                    <a:lnTo>
                      <a:pt x="381" y="88"/>
                    </a:lnTo>
                    <a:lnTo>
                      <a:pt x="368" y="85"/>
                    </a:lnTo>
                    <a:lnTo>
                      <a:pt x="361" y="85"/>
                    </a:lnTo>
                    <a:lnTo>
                      <a:pt x="361" y="92"/>
                    </a:lnTo>
                    <a:close/>
                    <a:moveTo>
                      <a:pt x="125" y="160"/>
                    </a:moveTo>
                    <a:lnTo>
                      <a:pt x="125" y="160"/>
                    </a:lnTo>
                    <a:lnTo>
                      <a:pt x="62" y="173"/>
                    </a:lnTo>
                    <a:lnTo>
                      <a:pt x="72" y="166"/>
                    </a:lnTo>
                    <a:lnTo>
                      <a:pt x="115" y="158"/>
                    </a:lnTo>
                    <a:lnTo>
                      <a:pt x="125" y="160"/>
                    </a:lnTo>
                    <a:close/>
                    <a:moveTo>
                      <a:pt x="215" y="130"/>
                    </a:moveTo>
                    <a:lnTo>
                      <a:pt x="215" y="130"/>
                    </a:lnTo>
                    <a:lnTo>
                      <a:pt x="211" y="132"/>
                    </a:lnTo>
                    <a:lnTo>
                      <a:pt x="215" y="128"/>
                    </a:lnTo>
                    <a:lnTo>
                      <a:pt x="221" y="126"/>
                    </a:lnTo>
                    <a:lnTo>
                      <a:pt x="228" y="128"/>
                    </a:lnTo>
                    <a:lnTo>
                      <a:pt x="232" y="130"/>
                    </a:lnTo>
                    <a:lnTo>
                      <a:pt x="230" y="132"/>
                    </a:lnTo>
                    <a:lnTo>
                      <a:pt x="230" y="132"/>
                    </a:lnTo>
                    <a:lnTo>
                      <a:pt x="228" y="134"/>
                    </a:lnTo>
                    <a:lnTo>
                      <a:pt x="215" y="130"/>
                    </a:lnTo>
                    <a:close/>
                    <a:moveTo>
                      <a:pt x="242" y="126"/>
                    </a:moveTo>
                    <a:lnTo>
                      <a:pt x="242" y="126"/>
                    </a:lnTo>
                    <a:lnTo>
                      <a:pt x="240" y="119"/>
                    </a:lnTo>
                    <a:lnTo>
                      <a:pt x="242" y="113"/>
                    </a:lnTo>
                    <a:lnTo>
                      <a:pt x="245" y="111"/>
                    </a:lnTo>
                    <a:lnTo>
                      <a:pt x="255" y="111"/>
                    </a:lnTo>
                    <a:lnTo>
                      <a:pt x="281" y="107"/>
                    </a:lnTo>
                    <a:lnTo>
                      <a:pt x="287" y="111"/>
                    </a:lnTo>
                    <a:lnTo>
                      <a:pt x="289" y="113"/>
                    </a:lnTo>
                    <a:lnTo>
                      <a:pt x="287" y="113"/>
                    </a:lnTo>
                    <a:lnTo>
                      <a:pt x="287" y="113"/>
                    </a:lnTo>
                    <a:lnTo>
                      <a:pt x="287" y="113"/>
                    </a:lnTo>
                    <a:lnTo>
                      <a:pt x="264" y="115"/>
                    </a:lnTo>
                    <a:lnTo>
                      <a:pt x="255" y="119"/>
                    </a:lnTo>
                    <a:lnTo>
                      <a:pt x="255" y="128"/>
                    </a:lnTo>
                    <a:lnTo>
                      <a:pt x="245" y="128"/>
                    </a:lnTo>
                    <a:lnTo>
                      <a:pt x="242" y="126"/>
                    </a:lnTo>
                    <a:close/>
                    <a:moveTo>
                      <a:pt x="300" y="109"/>
                    </a:moveTo>
                    <a:lnTo>
                      <a:pt x="300" y="109"/>
                    </a:lnTo>
                    <a:lnTo>
                      <a:pt x="298" y="107"/>
                    </a:lnTo>
                    <a:lnTo>
                      <a:pt x="304" y="96"/>
                    </a:lnTo>
                    <a:lnTo>
                      <a:pt x="317" y="92"/>
                    </a:lnTo>
                    <a:lnTo>
                      <a:pt x="342" y="90"/>
                    </a:lnTo>
                    <a:lnTo>
                      <a:pt x="344" y="94"/>
                    </a:lnTo>
                    <a:lnTo>
                      <a:pt x="340" y="94"/>
                    </a:lnTo>
                    <a:lnTo>
                      <a:pt x="334" y="100"/>
                    </a:lnTo>
                    <a:lnTo>
                      <a:pt x="325" y="105"/>
                    </a:lnTo>
                    <a:lnTo>
                      <a:pt x="317" y="105"/>
                    </a:lnTo>
                    <a:lnTo>
                      <a:pt x="308" y="100"/>
                    </a:lnTo>
                    <a:lnTo>
                      <a:pt x="306" y="105"/>
                    </a:lnTo>
                    <a:lnTo>
                      <a:pt x="304" y="107"/>
                    </a:lnTo>
                    <a:lnTo>
                      <a:pt x="300" y="109"/>
                    </a:ln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 w="3175" cap="rnd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7" name="Freeform 27"/>
              <p:cNvSpPr>
                <a:spLocks/>
              </p:cNvSpPr>
              <p:nvPr/>
            </p:nvSpPr>
            <p:spPr bwMode="auto">
              <a:xfrm>
                <a:off x="2520555" y="2215754"/>
                <a:ext cx="1083469" cy="873919"/>
              </a:xfrm>
              <a:custGeom>
                <a:avLst/>
                <a:gdLst>
                  <a:gd name="T0" fmla="*/ 910 w 910"/>
                  <a:gd name="T1" fmla="*/ 292 h 734"/>
                  <a:gd name="T2" fmla="*/ 865 w 910"/>
                  <a:gd name="T3" fmla="*/ 311 h 734"/>
                  <a:gd name="T4" fmla="*/ 806 w 910"/>
                  <a:gd name="T5" fmla="*/ 372 h 734"/>
                  <a:gd name="T6" fmla="*/ 799 w 910"/>
                  <a:gd name="T7" fmla="*/ 398 h 734"/>
                  <a:gd name="T8" fmla="*/ 818 w 910"/>
                  <a:gd name="T9" fmla="*/ 434 h 734"/>
                  <a:gd name="T10" fmla="*/ 769 w 910"/>
                  <a:gd name="T11" fmla="*/ 489 h 734"/>
                  <a:gd name="T12" fmla="*/ 735 w 910"/>
                  <a:gd name="T13" fmla="*/ 500 h 734"/>
                  <a:gd name="T14" fmla="*/ 720 w 910"/>
                  <a:gd name="T15" fmla="*/ 543 h 734"/>
                  <a:gd name="T16" fmla="*/ 695 w 910"/>
                  <a:gd name="T17" fmla="*/ 585 h 734"/>
                  <a:gd name="T18" fmla="*/ 676 w 910"/>
                  <a:gd name="T19" fmla="*/ 579 h 734"/>
                  <a:gd name="T20" fmla="*/ 595 w 910"/>
                  <a:gd name="T21" fmla="*/ 608 h 734"/>
                  <a:gd name="T22" fmla="*/ 559 w 910"/>
                  <a:gd name="T23" fmla="*/ 585 h 734"/>
                  <a:gd name="T24" fmla="*/ 516 w 910"/>
                  <a:gd name="T25" fmla="*/ 553 h 734"/>
                  <a:gd name="T26" fmla="*/ 499 w 910"/>
                  <a:gd name="T27" fmla="*/ 591 h 734"/>
                  <a:gd name="T28" fmla="*/ 512 w 910"/>
                  <a:gd name="T29" fmla="*/ 628 h 734"/>
                  <a:gd name="T30" fmla="*/ 512 w 910"/>
                  <a:gd name="T31" fmla="*/ 662 h 734"/>
                  <a:gd name="T32" fmla="*/ 476 w 910"/>
                  <a:gd name="T33" fmla="*/ 653 h 734"/>
                  <a:gd name="T34" fmla="*/ 450 w 910"/>
                  <a:gd name="T35" fmla="*/ 640 h 734"/>
                  <a:gd name="T36" fmla="*/ 419 w 910"/>
                  <a:gd name="T37" fmla="*/ 649 h 734"/>
                  <a:gd name="T38" fmla="*/ 376 w 910"/>
                  <a:gd name="T39" fmla="*/ 632 h 734"/>
                  <a:gd name="T40" fmla="*/ 344 w 910"/>
                  <a:gd name="T41" fmla="*/ 653 h 734"/>
                  <a:gd name="T42" fmla="*/ 348 w 910"/>
                  <a:gd name="T43" fmla="*/ 687 h 734"/>
                  <a:gd name="T44" fmla="*/ 378 w 910"/>
                  <a:gd name="T45" fmla="*/ 698 h 734"/>
                  <a:gd name="T46" fmla="*/ 346 w 910"/>
                  <a:gd name="T47" fmla="*/ 713 h 734"/>
                  <a:gd name="T48" fmla="*/ 302 w 910"/>
                  <a:gd name="T49" fmla="*/ 719 h 734"/>
                  <a:gd name="T50" fmla="*/ 276 w 910"/>
                  <a:gd name="T51" fmla="*/ 664 h 734"/>
                  <a:gd name="T52" fmla="*/ 240 w 910"/>
                  <a:gd name="T53" fmla="*/ 647 h 734"/>
                  <a:gd name="T54" fmla="*/ 204 w 910"/>
                  <a:gd name="T55" fmla="*/ 623 h 734"/>
                  <a:gd name="T56" fmla="*/ 153 w 910"/>
                  <a:gd name="T57" fmla="*/ 587 h 734"/>
                  <a:gd name="T58" fmla="*/ 100 w 910"/>
                  <a:gd name="T59" fmla="*/ 604 h 734"/>
                  <a:gd name="T60" fmla="*/ 95 w 910"/>
                  <a:gd name="T61" fmla="*/ 551 h 734"/>
                  <a:gd name="T62" fmla="*/ 63 w 910"/>
                  <a:gd name="T63" fmla="*/ 530 h 734"/>
                  <a:gd name="T64" fmla="*/ 46 w 910"/>
                  <a:gd name="T65" fmla="*/ 547 h 734"/>
                  <a:gd name="T66" fmla="*/ 42 w 910"/>
                  <a:gd name="T67" fmla="*/ 521 h 734"/>
                  <a:gd name="T68" fmla="*/ 46 w 910"/>
                  <a:gd name="T69" fmla="*/ 475 h 734"/>
                  <a:gd name="T70" fmla="*/ 61 w 910"/>
                  <a:gd name="T71" fmla="*/ 447 h 734"/>
                  <a:gd name="T72" fmla="*/ 59 w 910"/>
                  <a:gd name="T73" fmla="*/ 398 h 734"/>
                  <a:gd name="T74" fmla="*/ 44 w 910"/>
                  <a:gd name="T75" fmla="*/ 394 h 734"/>
                  <a:gd name="T76" fmla="*/ 68 w 910"/>
                  <a:gd name="T77" fmla="*/ 385 h 734"/>
                  <a:gd name="T78" fmla="*/ 89 w 910"/>
                  <a:gd name="T79" fmla="*/ 351 h 734"/>
                  <a:gd name="T80" fmla="*/ 110 w 910"/>
                  <a:gd name="T81" fmla="*/ 326 h 734"/>
                  <a:gd name="T82" fmla="*/ 95 w 910"/>
                  <a:gd name="T83" fmla="*/ 290 h 734"/>
                  <a:gd name="T84" fmla="*/ 102 w 910"/>
                  <a:gd name="T85" fmla="*/ 281 h 734"/>
                  <a:gd name="T86" fmla="*/ 112 w 910"/>
                  <a:gd name="T87" fmla="*/ 253 h 734"/>
                  <a:gd name="T88" fmla="*/ 61 w 910"/>
                  <a:gd name="T89" fmla="*/ 239 h 734"/>
                  <a:gd name="T90" fmla="*/ 25 w 910"/>
                  <a:gd name="T91" fmla="*/ 211 h 734"/>
                  <a:gd name="T92" fmla="*/ 2 w 910"/>
                  <a:gd name="T93" fmla="*/ 179 h 734"/>
                  <a:gd name="T94" fmla="*/ 46 w 910"/>
                  <a:gd name="T95" fmla="*/ 132 h 734"/>
                  <a:gd name="T96" fmla="*/ 76 w 910"/>
                  <a:gd name="T97" fmla="*/ 107 h 734"/>
                  <a:gd name="T98" fmla="*/ 110 w 910"/>
                  <a:gd name="T99" fmla="*/ 92 h 734"/>
                  <a:gd name="T100" fmla="*/ 129 w 910"/>
                  <a:gd name="T101" fmla="*/ 45 h 734"/>
                  <a:gd name="T102" fmla="*/ 206 w 910"/>
                  <a:gd name="T103" fmla="*/ 39 h 734"/>
                  <a:gd name="T104" fmla="*/ 227 w 910"/>
                  <a:gd name="T105" fmla="*/ 3 h 734"/>
                  <a:gd name="T106" fmla="*/ 310 w 910"/>
                  <a:gd name="T107" fmla="*/ 24 h 734"/>
                  <a:gd name="T108" fmla="*/ 317 w 910"/>
                  <a:gd name="T109" fmla="*/ 60 h 734"/>
                  <a:gd name="T110" fmla="*/ 474 w 910"/>
                  <a:gd name="T111" fmla="*/ 130 h 734"/>
                  <a:gd name="T112" fmla="*/ 497 w 910"/>
                  <a:gd name="T113" fmla="*/ 222 h 734"/>
                  <a:gd name="T114" fmla="*/ 529 w 910"/>
                  <a:gd name="T115" fmla="*/ 245 h 734"/>
                  <a:gd name="T116" fmla="*/ 591 w 910"/>
                  <a:gd name="T117" fmla="*/ 251 h 734"/>
                  <a:gd name="T118" fmla="*/ 674 w 910"/>
                  <a:gd name="T119" fmla="*/ 275 h 734"/>
                  <a:gd name="T120" fmla="*/ 744 w 910"/>
                  <a:gd name="T121" fmla="*/ 287 h 734"/>
                  <a:gd name="T122" fmla="*/ 776 w 910"/>
                  <a:gd name="T123" fmla="*/ 241 h 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10" h="734">
                    <a:moveTo>
                      <a:pt x="772" y="217"/>
                    </a:moveTo>
                    <a:lnTo>
                      <a:pt x="772" y="217"/>
                    </a:lnTo>
                    <a:lnTo>
                      <a:pt x="772" y="217"/>
                    </a:lnTo>
                    <a:lnTo>
                      <a:pt x="772" y="213"/>
                    </a:lnTo>
                    <a:lnTo>
                      <a:pt x="791" y="209"/>
                    </a:lnTo>
                    <a:lnTo>
                      <a:pt x="844" y="215"/>
                    </a:lnTo>
                    <a:lnTo>
                      <a:pt x="848" y="230"/>
                    </a:lnTo>
                    <a:lnTo>
                      <a:pt x="850" y="232"/>
                    </a:lnTo>
                    <a:lnTo>
                      <a:pt x="861" y="245"/>
                    </a:lnTo>
                    <a:lnTo>
                      <a:pt x="865" y="253"/>
                    </a:lnTo>
                    <a:lnTo>
                      <a:pt x="871" y="258"/>
                    </a:lnTo>
                    <a:lnTo>
                      <a:pt x="876" y="258"/>
                    </a:lnTo>
                    <a:lnTo>
                      <a:pt x="880" y="260"/>
                    </a:lnTo>
                    <a:lnTo>
                      <a:pt x="891" y="264"/>
                    </a:lnTo>
                    <a:lnTo>
                      <a:pt x="899" y="275"/>
                    </a:lnTo>
                    <a:lnTo>
                      <a:pt x="910" y="287"/>
                    </a:lnTo>
                    <a:lnTo>
                      <a:pt x="910" y="290"/>
                    </a:lnTo>
                    <a:lnTo>
                      <a:pt x="910" y="292"/>
                    </a:lnTo>
                    <a:lnTo>
                      <a:pt x="908" y="294"/>
                    </a:lnTo>
                    <a:lnTo>
                      <a:pt x="905" y="296"/>
                    </a:lnTo>
                    <a:lnTo>
                      <a:pt x="905" y="296"/>
                    </a:lnTo>
                    <a:lnTo>
                      <a:pt x="903" y="302"/>
                    </a:lnTo>
                    <a:lnTo>
                      <a:pt x="901" y="304"/>
                    </a:lnTo>
                    <a:lnTo>
                      <a:pt x="899" y="304"/>
                    </a:lnTo>
                    <a:lnTo>
                      <a:pt x="899" y="304"/>
                    </a:lnTo>
                    <a:lnTo>
                      <a:pt x="897" y="302"/>
                    </a:lnTo>
                    <a:lnTo>
                      <a:pt x="895" y="302"/>
                    </a:lnTo>
                    <a:lnTo>
                      <a:pt x="895" y="302"/>
                    </a:lnTo>
                    <a:lnTo>
                      <a:pt x="893" y="302"/>
                    </a:lnTo>
                    <a:lnTo>
                      <a:pt x="891" y="304"/>
                    </a:lnTo>
                    <a:lnTo>
                      <a:pt x="880" y="304"/>
                    </a:lnTo>
                    <a:lnTo>
                      <a:pt x="874" y="307"/>
                    </a:lnTo>
                    <a:lnTo>
                      <a:pt x="871" y="307"/>
                    </a:lnTo>
                    <a:lnTo>
                      <a:pt x="867" y="304"/>
                    </a:lnTo>
                    <a:lnTo>
                      <a:pt x="867" y="309"/>
                    </a:lnTo>
                    <a:lnTo>
                      <a:pt x="865" y="311"/>
                    </a:lnTo>
                    <a:lnTo>
                      <a:pt x="865" y="311"/>
                    </a:lnTo>
                    <a:lnTo>
                      <a:pt x="854" y="319"/>
                    </a:lnTo>
                    <a:lnTo>
                      <a:pt x="848" y="328"/>
                    </a:lnTo>
                    <a:lnTo>
                      <a:pt x="844" y="338"/>
                    </a:lnTo>
                    <a:lnTo>
                      <a:pt x="844" y="338"/>
                    </a:lnTo>
                    <a:lnTo>
                      <a:pt x="842" y="338"/>
                    </a:lnTo>
                    <a:lnTo>
                      <a:pt x="842" y="336"/>
                    </a:lnTo>
                    <a:lnTo>
                      <a:pt x="842" y="336"/>
                    </a:lnTo>
                    <a:lnTo>
                      <a:pt x="837" y="336"/>
                    </a:lnTo>
                    <a:lnTo>
                      <a:pt x="829" y="338"/>
                    </a:lnTo>
                    <a:lnTo>
                      <a:pt x="827" y="341"/>
                    </a:lnTo>
                    <a:lnTo>
                      <a:pt x="825" y="341"/>
                    </a:lnTo>
                    <a:lnTo>
                      <a:pt x="818" y="349"/>
                    </a:lnTo>
                    <a:lnTo>
                      <a:pt x="816" y="351"/>
                    </a:lnTo>
                    <a:lnTo>
                      <a:pt x="793" y="362"/>
                    </a:lnTo>
                    <a:lnTo>
                      <a:pt x="795" y="368"/>
                    </a:lnTo>
                    <a:lnTo>
                      <a:pt x="799" y="372"/>
                    </a:lnTo>
                    <a:lnTo>
                      <a:pt x="806" y="372"/>
                    </a:lnTo>
                    <a:lnTo>
                      <a:pt x="806" y="375"/>
                    </a:lnTo>
                    <a:lnTo>
                      <a:pt x="806" y="377"/>
                    </a:lnTo>
                    <a:lnTo>
                      <a:pt x="806" y="377"/>
                    </a:lnTo>
                    <a:lnTo>
                      <a:pt x="803" y="381"/>
                    </a:lnTo>
                    <a:lnTo>
                      <a:pt x="801" y="383"/>
                    </a:lnTo>
                    <a:lnTo>
                      <a:pt x="801" y="383"/>
                    </a:lnTo>
                    <a:lnTo>
                      <a:pt x="801" y="385"/>
                    </a:lnTo>
                    <a:lnTo>
                      <a:pt x="799" y="385"/>
                    </a:lnTo>
                    <a:lnTo>
                      <a:pt x="799" y="385"/>
                    </a:lnTo>
                    <a:lnTo>
                      <a:pt x="797" y="385"/>
                    </a:lnTo>
                    <a:lnTo>
                      <a:pt x="795" y="387"/>
                    </a:lnTo>
                    <a:lnTo>
                      <a:pt x="793" y="394"/>
                    </a:lnTo>
                    <a:lnTo>
                      <a:pt x="793" y="398"/>
                    </a:lnTo>
                    <a:lnTo>
                      <a:pt x="795" y="400"/>
                    </a:lnTo>
                    <a:lnTo>
                      <a:pt x="795" y="400"/>
                    </a:lnTo>
                    <a:lnTo>
                      <a:pt x="797" y="398"/>
                    </a:lnTo>
                    <a:lnTo>
                      <a:pt x="799" y="398"/>
                    </a:lnTo>
                    <a:lnTo>
                      <a:pt x="799" y="398"/>
                    </a:lnTo>
                    <a:lnTo>
                      <a:pt x="801" y="398"/>
                    </a:lnTo>
                    <a:lnTo>
                      <a:pt x="803" y="400"/>
                    </a:lnTo>
                    <a:lnTo>
                      <a:pt x="806" y="402"/>
                    </a:lnTo>
                    <a:lnTo>
                      <a:pt x="806" y="402"/>
                    </a:lnTo>
                    <a:lnTo>
                      <a:pt x="803" y="404"/>
                    </a:lnTo>
                    <a:lnTo>
                      <a:pt x="803" y="409"/>
                    </a:lnTo>
                    <a:lnTo>
                      <a:pt x="806" y="411"/>
                    </a:lnTo>
                    <a:lnTo>
                      <a:pt x="808" y="415"/>
                    </a:lnTo>
                    <a:lnTo>
                      <a:pt x="810" y="417"/>
                    </a:lnTo>
                    <a:lnTo>
                      <a:pt x="810" y="419"/>
                    </a:lnTo>
                    <a:lnTo>
                      <a:pt x="812" y="419"/>
                    </a:lnTo>
                    <a:lnTo>
                      <a:pt x="812" y="419"/>
                    </a:lnTo>
                    <a:lnTo>
                      <a:pt x="814" y="419"/>
                    </a:lnTo>
                    <a:lnTo>
                      <a:pt x="816" y="419"/>
                    </a:lnTo>
                    <a:lnTo>
                      <a:pt x="820" y="419"/>
                    </a:lnTo>
                    <a:lnTo>
                      <a:pt x="825" y="419"/>
                    </a:lnTo>
                    <a:lnTo>
                      <a:pt x="820" y="432"/>
                    </a:lnTo>
                    <a:lnTo>
                      <a:pt x="818" y="434"/>
                    </a:lnTo>
                    <a:lnTo>
                      <a:pt x="816" y="436"/>
                    </a:lnTo>
                    <a:lnTo>
                      <a:pt x="808" y="447"/>
                    </a:lnTo>
                    <a:lnTo>
                      <a:pt x="806" y="447"/>
                    </a:lnTo>
                    <a:lnTo>
                      <a:pt x="799" y="449"/>
                    </a:lnTo>
                    <a:lnTo>
                      <a:pt x="793" y="449"/>
                    </a:lnTo>
                    <a:lnTo>
                      <a:pt x="786" y="449"/>
                    </a:lnTo>
                    <a:lnTo>
                      <a:pt x="784" y="451"/>
                    </a:lnTo>
                    <a:lnTo>
                      <a:pt x="784" y="453"/>
                    </a:lnTo>
                    <a:lnTo>
                      <a:pt x="782" y="455"/>
                    </a:lnTo>
                    <a:lnTo>
                      <a:pt x="778" y="464"/>
                    </a:lnTo>
                    <a:lnTo>
                      <a:pt x="780" y="475"/>
                    </a:lnTo>
                    <a:lnTo>
                      <a:pt x="780" y="477"/>
                    </a:lnTo>
                    <a:lnTo>
                      <a:pt x="780" y="483"/>
                    </a:lnTo>
                    <a:lnTo>
                      <a:pt x="778" y="485"/>
                    </a:lnTo>
                    <a:lnTo>
                      <a:pt x="778" y="485"/>
                    </a:lnTo>
                    <a:lnTo>
                      <a:pt x="774" y="487"/>
                    </a:lnTo>
                    <a:lnTo>
                      <a:pt x="769" y="489"/>
                    </a:lnTo>
                    <a:lnTo>
                      <a:pt x="769" y="489"/>
                    </a:lnTo>
                    <a:lnTo>
                      <a:pt x="767" y="489"/>
                    </a:lnTo>
                    <a:lnTo>
                      <a:pt x="765" y="489"/>
                    </a:lnTo>
                    <a:lnTo>
                      <a:pt x="765" y="489"/>
                    </a:lnTo>
                    <a:lnTo>
                      <a:pt x="763" y="487"/>
                    </a:lnTo>
                    <a:lnTo>
                      <a:pt x="761" y="487"/>
                    </a:lnTo>
                    <a:lnTo>
                      <a:pt x="757" y="489"/>
                    </a:lnTo>
                    <a:lnTo>
                      <a:pt x="750" y="502"/>
                    </a:lnTo>
                    <a:lnTo>
                      <a:pt x="748" y="506"/>
                    </a:lnTo>
                    <a:lnTo>
                      <a:pt x="746" y="506"/>
                    </a:lnTo>
                    <a:lnTo>
                      <a:pt x="746" y="506"/>
                    </a:lnTo>
                    <a:lnTo>
                      <a:pt x="744" y="506"/>
                    </a:lnTo>
                    <a:lnTo>
                      <a:pt x="742" y="506"/>
                    </a:lnTo>
                    <a:lnTo>
                      <a:pt x="742" y="506"/>
                    </a:lnTo>
                    <a:lnTo>
                      <a:pt x="740" y="504"/>
                    </a:lnTo>
                    <a:lnTo>
                      <a:pt x="740" y="504"/>
                    </a:lnTo>
                    <a:lnTo>
                      <a:pt x="737" y="502"/>
                    </a:lnTo>
                    <a:lnTo>
                      <a:pt x="737" y="500"/>
                    </a:lnTo>
                    <a:lnTo>
                      <a:pt x="735" y="500"/>
                    </a:lnTo>
                    <a:lnTo>
                      <a:pt x="731" y="500"/>
                    </a:lnTo>
                    <a:lnTo>
                      <a:pt x="729" y="500"/>
                    </a:lnTo>
                    <a:lnTo>
                      <a:pt x="729" y="502"/>
                    </a:lnTo>
                    <a:lnTo>
                      <a:pt x="727" y="502"/>
                    </a:lnTo>
                    <a:lnTo>
                      <a:pt x="727" y="504"/>
                    </a:lnTo>
                    <a:lnTo>
                      <a:pt x="727" y="504"/>
                    </a:lnTo>
                    <a:lnTo>
                      <a:pt x="727" y="506"/>
                    </a:lnTo>
                    <a:lnTo>
                      <a:pt x="723" y="513"/>
                    </a:lnTo>
                    <a:lnTo>
                      <a:pt x="716" y="519"/>
                    </a:lnTo>
                    <a:lnTo>
                      <a:pt x="714" y="526"/>
                    </a:lnTo>
                    <a:lnTo>
                      <a:pt x="712" y="530"/>
                    </a:lnTo>
                    <a:lnTo>
                      <a:pt x="712" y="532"/>
                    </a:lnTo>
                    <a:lnTo>
                      <a:pt x="712" y="534"/>
                    </a:lnTo>
                    <a:lnTo>
                      <a:pt x="712" y="536"/>
                    </a:lnTo>
                    <a:lnTo>
                      <a:pt x="714" y="536"/>
                    </a:lnTo>
                    <a:lnTo>
                      <a:pt x="718" y="538"/>
                    </a:lnTo>
                    <a:lnTo>
                      <a:pt x="720" y="540"/>
                    </a:lnTo>
                    <a:lnTo>
                      <a:pt x="720" y="543"/>
                    </a:lnTo>
                    <a:lnTo>
                      <a:pt x="720" y="547"/>
                    </a:lnTo>
                    <a:lnTo>
                      <a:pt x="720" y="549"/>
                    </a:lnTo>
                    <a:lnTo>
                      <a:pt x="718" y="551"/>
                    </a:lnTo>
                    <a:lnTo>
                      <a:pt x="718" y="553"/>
                    </a:lnTo>
                    <a:lnTo>
                      <a:pt x="718" y="555"/>
                    </a:lnTo>
                    <a:lnTo>
                      <a:pt x="718" y="557"/>
                    </a:lnTo>
                    <a:lnTo>
                      <a:pt x="718" y="560"/>
                    </a:lnTo>
                    <a:lnTo>
                      <a:pt x="712" y="562"/>
                    </a:lnTo>
                    <a:lnTo>
                      <a:pt x="712" y="562"/>
                    </a:lnTo>
                    <a:lnTo>
                      <a:pt x="710" y="564"/>
                    </a:lnTo>
                    <a:lnTo>
                      <a:pt x="708" y="566"/>
                    </a:lnTo>
                    <a:lnTo>
                      <a:pt x="708" y="568"/>
                    </a:lnTo>
                    <a:lnTo>
                      <a:pt x="708" y="568"/>
                    </a:lnTo>
                    <a:lnTo>
                      <a:pt x="712" y="572"/>
                    </a:lnTo>
                    <a:lnTo>
                      <a:pt x="703" y="579"/>
                    </a:lnTo>
                    <a:lnTo>
                      <a:pt x="701" y="581"/>
                    </a:lnTo>
                    <a:lnTo>
                      <a:pt x="701" y="581"/>
                    </a:lnTo>
                    <a:lnTo>
                      <a:pt x="695" y="585"/>
                    </a:lnTo>
                    <a:lnTo>
                      <a:pt x="691" y="587"/>
                    </a:lnTo>
                    <a:lnTo>
                      <a:pt x="691" y="587"/>
                    </a:lnTo>
                    <a:lnTo>
                      <a:pt x="691" y="587"/>
                    </a:lnTo>
                    <a:lnTo>
                      <a:pt x="689" y="589"/>
                    </a:lnTo>
                    <a:lnTo>
                      <a:pt x="686" y="589"/>
                    </a:lnTo>
                    <a:lnTo>
                      <a:pt x="686" y="587"/>
                    </a:lnTo>
                    <a:lnTo>
                      <a:pt x="686" y="585"/>
                    </a:lnTo>
                    <a:lnTo>
                      <a:pt x="686" y="585"/>
                    </a:lnTo>
                    <a:lnTo>
                      <a:pt x="686" y="583"/>
                    </a:lnTo>
                    <a:lnTo>
                      <a:pt x="684" y="583"/>
                    </a:lnTo>
                    <a:lnTo>
                      <a:pt x="682" y="583"/>
                    </a:lnTo>
                    <a:lnTo>
                      <a:pt x="680" y="583"/>
                    </a:lnTo>
                    <a:lnTo>
                      <a:pt x="678" y="581"/>
                    </a:lnTo>
                    <a:lnTo>
                      <a:pt x="678" y="581"/>
                    </a:lnTo>
                    <a:lnTo>
                      <a:pt x="678" y="579"/>
                    </a:lnTo>
                    <a:lnTo>
                      <a:pt x="678" y="579"/>
                    </a:lnTo>
                    <a:lnTo>
                      <a:pt x="676" y="579"/>
                    </a:lnTo>
                    <a:lnTo>
                      <a:pt x="676" y="579"/>
                    </a:lnTo>
                    <a:lnTo>
                      <a:pt x="672" y="579"/>
                    </a:lnTo>
                    <a:lnTo>
                      <a:pt x="667" y="581"/>
                    </a:lnTo>
                    <a:lnTo>
                      <a:pt x="665" y="581"/>
                    </a:lnTo>
                    <a:lnTo>
                      <a:pt x="665" y="583"/>
                    </a:lnTo>
                    <a:lnTo>
                      <a:pt x="665" y="583"/>
                    </a:lnTo>
                    <a:lnTo>
                      <a:pt x="665" y="585"/>
                    </a:lnTo>
                    <a:lnTo>
                      <a:pt x="659" y="587"/>
                    </a:lnTo>
                    <a:lnTo>
                      <a:pt x="623" y="600"/>
                    </a:lnTo>
                    <a:lnTo>
                      <a:pt x="612" y="598"/>
                    </a:lnTo>
                    <a:lnTo>
                      <a:pt x="608" y="598"/>
                    </a:lnTo>
                    <a:lnTo>
                      <a:pt x="604" y="600"/>
                    </a:lnTo>
                    <a:lnTo>
                      <a:pt x="604" y="600"/>
                    </a:lnTo>
                    <a:lnTo>
                      <a:pt x="604" y="602"/>
                    </a:lnTo>
                    <a:lnTo>
                      <a:pt x="601" y="604"/>
                    </a:lnTo>
                    <a:lnTo>
                      <a:pt x="601" y="604"/>
                    </a:lnTo>
                    <a:lnTo>
                      <a:pt x="601" y="606"/>
                    </a:lnTo>
                    <a:lnTo>
                      <a:pt x="599" y="606"/>
                    </a:lnTo>
                    <a:lnTo>
                      <a:pt x="595" y="608"/>
                    </a:lnTo>
                    <a:lnTo>
                      <a:pt x="593" y="608"/>
                    </a:lnTo>
                    <a:lnTo>
                      <a:pt x="591" y="608"/>
                    </a:lnTo>
                    <a:lnTo>
                      <a:pt x="589" y="608"/>
                    </a:lnTo>
                    <a:lnTo>
                      <a:pt x="582" y="604"/>
                    </a:lnTo>
                    <a:lnTo>
                      <a:pt x="580" y="604"/>
                    </a:lnTo>
                    <a:lnTo>
                      <a:pt x="578" y="602"/>
                    </a:lnTo>
                    <a:lnTo>
                      <a:pt x="576" y="600"/>
                    </a:lnTo>
                    <a:lnTo>
                      <a:pt x="576" y="594"/>
                    </a:lnTo>
                    <a:lnTo>
                      <a:pt x="574" y="589"/>
                    </a:lnTo>
                    <a:lnTo>
                      <a:pt x="574" y="587"/>
                    </a:lnTo>
                    <a:lnTo>
                      <a:pt x="572" y="587"/>
                    </a:lnTo>
                    <a:lnTo>
                      <a:pt x="570" y="585"/>
                    </a:lnTo>
                    <a:lnTo>
                      <a:pt x="567" y="587"/>
                    </a:lnTo>
                    <a:lnTo>
                      <a:pt x="567" y="587"/>
                    </a:lnTo>
                    <a:lnTo>
                      <a:pt x="565" y="587"/>
                    </a:lnTo>
                    <a:lnTo>
                      <a:pt x="563" y="587"/>
                    </a:lnTo>
                    <a:lnTo>
                      <a:pt x="561" y="587"/>
                    </a:lnTo>
                    <a:lnTo>
                      <a:pt x="559" y="585"/>
                    </a:lnTo>
                    <a:lnTo>
                      <a:pt x="555" y="583"/>
                    </a:lnTo>
                    <a:lnTo>
                      <a:pt x="553" y="581"/>
                    </a:lnTo>
                    <a:lnTo>
                      <a:pt x="550" y="579"/>
                    </a:lnTo>
                    <a:lnTo>
                      <a:pt x="550" y="577"/>
                    </a:lnTo>
                    <a:lnTo>
                      <a:pt x="548" y="560"/>
                    </a:lnTo>
                    <a:lnTo>
                      <a:pt x="550" y="557"/>
                    </a:lnTo>
                    <a:lnTo>
                      <a:pt x="553" y="555"/>
                    </a:lnTo>
                    <a:lnTo>
                      <a:pt x="553" y="553"/>
                    </a:lnTo>
                    <a:lnTo>
                      <a:pt x="553" y="553"/>
                    </a:lnTo>
                    <a:lnTo>
                      <a:pt x="553" y="551"/>
                    </a:lnTo>
                    <a:lnTo>
                      <a:pt x="553" y="551"/>
                    </a:lnTo>
                    <a:lnTo>
                      <a:pt x="553" y="551"/>
                    </a:lnTo>
                    <a:lnTo>
                      <a:pt x="548" y="545"/>
                    </a:lnTo>
                    <a:lnTo>
                      <a:pt x="542" y="545"/>
                    </a:lnTo>
                    <a:lnTo>
                      <a:pt x="523" y="547"/>
                    </a:lnTo>
                    <a:lnTo>
                      <a:pt x="518" y="551"/>
                    </a:lnTo>
                    <a:lnTo>
                      <a:pt x="516" y="551"/>
                    </a:lnTo>
                    <a:lnTo>
                      <a:pt x="516" y="553"/>
                    </a:lnTo>
                    <a:lnTo>
                      <a:pt x="514" y="555"/>
                    </a:lnTo>
                    <a:lnTo>
                      <a:pt x="514" y="555"/>
                    </a:lnTo>
                    <a:lnTo>
                      <a:pt x="514" y="557"/>
                    </a:lnTo>
                    <a:lnTo>
                      <a:pt x="514" y="557"/>
                    </a:lnTo>
                    <a:lnTo>
                      <a:pt x="514" y="557"/>
                    </a:lnTo>
                    <a:lnTo>
                      <a:pt x="514" y="560"/>
                    </a:lnTo>
                    <a:lnTo>
                      <a:pt x="514" y="562"/>
                    </a:lnTo>
                    <a:lnTo>
                      <a:pt x="508" y="566"/>
                    </a:lnTo>
                    <a:lnTo>
                      <a:pt x="501" y="568"/>
                    </a:lnTo>
                    <a:lnTo>
                      <a:pt x="493" y="574"/>
                    </a:lnTo>
                    <a:lnTo>
                      <a:pt x="495" y="579"/>
                    </a:lnTo>
                    <a:lnTo>
                      <a:pt x="497" y="583"/>
                    </a:lnTo>
                    <a:lnTo>
                      <a:pt x="497" y="583"/>
                    </a:lnTo>
                    <a:lnTo>
                      <a:pt x="497" y="585"/>
                    </a:lnTo>
                    <a:lnTo>
                      <a:pt x="497" y="585"/>
                    </a:lnTo>
                    <a:lnTo>
                      <a:pt x="499" y="587"/>
                    </a:lnTo>
                    <a:lnTo>
                      <a:pt x="499" y="589"/>
                    </a:lnTo>
                    <a:lnTo>
                      <a:pt x="499" y="591"/>
                    </a:lnTo>
                    <a:lnTo>
                      <a:pt x="501" y="591"/>
                    </a:lnTo>
                    <a:lnTo>
                      <a:pt x="501" y="596"/>
                    </a:lnTo>
                    <a:lnTo>
                      <a:pt x="501" y="596"/>
                    </a:lnTo>
                    <a:lnTo>
                      <a:pt x="501" y="598"/>
                    </a:lnTo>
                    <a:lnTo>
                      <a:pt x="501" y="606"/>
                    </a:lnTo>
                    <a:lnTo>
                      <a:pt x="501" y="608"/>
                    </a:lnTo>
                    <a:lnTo>
                      <a:pt x="504" y="611"/>
                    </a:lnTo>
                    <a:lnTo>
                      <a:pt x="506" y="613"/>
                    </a:lnTo>
                    <a:lnTo>
                      <a:pt x="506" y="615"/>
                    </a:lnTo>
                    <a:lnTo>
                      <a:pt x="506" y="617"/>
                    </a:lnTo>
                    <a:lnTo>
                      <a:pt x="506" y="617"/>
                    </a:lnTo>
                    <a:lnTo>
                      <a:pt x="506" y="619"/>
                    </a:lnTo>
                    <a:lnTo>
                      <a:pt x="510" y="621"/>
                    </a:lnTo>
                    <a:lnTo>
                      <a:pt x="510" y="623"/>
                    </a:lnTo>
                    <a:lnTo>
                      <a:pt x="510" y="623"/>
                    </a:lnTo>
                    <a:lnTo>
                      <a:pt x="512" y="625"/>
                    </a:lnTo>
                    <a:lnTo>
                      <a:pt x="512" y="625"/>
                    </a:lnTo>
                    <a:lnTo>
                      <a:pt x="512" y="628"/>
                    </a:lnTo>
                    <a:lnTo>
                      <a:pt x="512" y="630"/>
                    </a:lnTo>
                    <a:lnTo>
                      <a:pt x="512" y="632"/>
                    </a:lnTo>
                    <a:lnTo>
                      <a:pt x="512" y="632"/>
                    </a:lnTo>
                    <a:lnTo>
                      <a:pt x="512" y="632"/>
                    </a:lnTo>
                    <a:lnTo>
                      <a:pt x="510" y="634"/>
                    </a:lnTo>
                    <a:lnTo>
                      <a:pt x="510" y="634"/>
                    </a:lnTo>
                    <a:lnTo>
                      <a:pt x="510" y="636"/>
                    </a:lnTo>
                    <a:lnTo>
                      <a:pt x="510" y="638"/>
                    </a:lnTo>
                    <a:lnTo>
                      <a:pt x="510" y="638"/>
                    </a:lnTo>
                    <a:lnTo>
                      <a:pt x="512" y="640"/>
                    </a:lnTo>
                    <a:lnTo>
                      <a:pt x="510" y="642"/>
                    </a:lnTo>
                    <a:lnTo>
                      <a:pt x="510" y="649"/>
                    </a:lnTo>
                    <a:lnTo>
                      <a:pt x="510" y="651"/>
                    </a:lnTo>
                    <a:lnTo>
                      <a:pt x="510" y="653"/>
                    </a:lnTo>
                    <a:lnTo>
                      <a:pt x="512" y="657"/>
                    </a:lnTo>
                    <a:lnTo>
                      <a:pt x="512" y="657"/>
                    </a:lnTo>
                    <a:lnTo>
                      <a:pt x="512" y="659"/>
                    </a:lnTo>
                    <a:lnTo>
                      <a:pt x="512" y="662"/>
                    </a:lnTo>
                    <a:lnTo>
                      <a:pt x="510" y="666"/>
                    </a:lnTo>
                    <a:lnTo>
                      <a:pt x="510" y="668"/>
                    </a:lnTo>
                    <a:lnTo>
                      <a:pt x="510" y="668"/>
                    </a:lnTo>
                    <a:lnTo>
                      <a:pt x="512" y="672"/>
                    </a:lnTo>
                    <a:lnTo>
                      <a:pt x="512" y="672"/>
                    </a:lnTo>
                    <a:lnTo>
                      <a:pt x="512" y="674"/>
                    </a:lnTo>
                    <a:lnTo>
                      <a:pt x="512" y="674"/>
                    </a:lnTo>
                    <a:lnTo>
                      <a:pt x="510" y="676"/>
                    </a:lnTo>
                    <a:lnTo>
                      <a:pt x="508" y="676"/>
                    </a:lnTo>
                    <a:lnTo>
                      <a:pt x="499" y="674"/>
                    </a:lnTo>
                    <a:lnTo>
                      <a:pt x="497" y="674"/>
                    </a:lnTo>
                    <a:lnTo>
                      <a:pt x="495" y="672"/>
                    </a:lnTo>
                    <a:lnTo>
                      <a:pt x="493" y="674"/>
                    </a:lnTo>
                    <a:lnTo>
                      <a:pt x="491" y="681"/>
                    </a:lnTo>
                    <a:lnTo>
                      <a:pt x="472" y="666"/>
                    </a:lnTo>
                    <a:lnTo>
                      <a:pt x="470" y="664"/>
                    </a:lnTo>
                    <a:lnTo>
                      <a:pt x="474" y="655"/>
                    </a:lnTo>
                    <a:lnTo>
                      <a:pt x="476" y="653"/>
                    </a:lnTo>
                    <a:lnTo>
                      <a:pt x="476" y="653"/>
                    </a:lnTo>
                    <a:lnTo>
                      <a:pt x="474" y="651"/>
                    </a:lnTo>
                    <a:lnTo>
                      <a:pt x="474" y="651"/>
                    </a:lnTo>
                    <a:lnTo>
                      <a:pt x="474" y="649"/>
                    </a:lnTo>
                    <a:lnTo>
                      <a:pt x="472" y="647"/>
                    </a:lnTo>
                    <a:lnTo>
                      <a:pt x="470" y="647"/>
                    </a:lnTo>
                    <a:lnTo>
                      <a:pt x="467" y="642"/>
                    </a:lnTo>
                    <a:lnTo>
                      <a:pt x="465" y="640"/>
                    </a:lnTo>
                    <a:lnTo>
                      <a:pt x="465" y="640"/>
                    </a:lnTo>
                    <a:lnTo>
                      <a:pt x="463" y="640"/>
                    </a:lnTo>
                    <a:lnTo>
                      <a:pt x="461" y="640"/>
                    </a:lnTo>
                    <a:lnTo>
                      <a:pt x="461" y="638"/>
                    </a:lnTo>
                    <a:lnTo>
                      <a:pt x="459" y="636"/>
                    </a:lnTo>
                    <a:lnTo>
                      <a:pt x="457" y="636"/>
                    </a:lnTo>
                    <a:lnTo>
                      <a:pt x="457" y="636"/>
                    </a:lnTo>
                    <a:lnTo>
                      <a:pt x="453" y="636"/>
                    </a:lnTo>
                    <a:lnTo>
                      <a:pt x="453" y="638"/>
                    </a:lnTo>
                    <a:lnTo>
                      <a:pt x="450" y="640"/>
                    </a:lnTo>
                    <a:lnTo>
                      <a:pt x="450" y="640"/>
                    </a:lnTo>
                    <a:lnTo>
                      <a:pt x="450" y="642"/>
                    </a:lnTo>
                    <a:lnTo>
                      <a:pt x="448" y="642"/>
                    </a:lnTo>
                    <a:lnTo>
                      <a:pt x="444" y="645"/>
                    </a:lnTo>
                    <a:lnTo>
                      <a:pt x="442" y="645"/>
                    </a:lnTo>
                    <a:lnTo>
                      <a:pt x="438" y="647"/>
                    </a:lnTo>
                    <a:lnTo>
                      <a:pt x="438" y="647"/>
                    </a:lnTo>
                    <a:lnTo>
                      <a:pt x="436" y="647"/>
                    </a:lnTo>
                    <a:lnTo>
                      <a:pt x="433" y="645"/>
                    </a:lnTo>
                    <a:lnTo>
                      <a:pt x="431" y="642"/>
                    </a:lnTo>
                    <a:lnTo>
                      <a:pt x="429" y="642"/>
                    </a:lnTo>
                    <a:lnTo>
                      <a:pt x="421" y="642"/>
                    </a:lnTo>
                    <a:lnTo>
                      <a:pt x="421" y="642"/>
                    </a:lnTo>
                    <a:lnTo>
                      <a:pt x="419" y="642"/>
                    </a:lnTo>
                    <a:lnTo>
                      <a:pt x="419" y="647"/>
                    </a:lnTo>
                    <a:lnTo>
                      <a:pt x="419" y="647"/>
                    </a:lnTo>
                    <a:lnTo>
                      <a:pt x="419" y="649"/>
                    </a:lnTo>
                    <a:lnTo>
                      <a:pt x="419" y="649"/>
                    </a:lnTo>
                    <a:lnTo>
                      <a:pt x="416" y="647"/>
                    </a:lnTo>
                    <a:lnTo>
                      <a:pt x="414" y="647"/>
                    </a:lnTo>
                    <a:lnTo>
                      <a:pt x="402" y="632"/>
                    </a:lnTo>
                    <a:lnTo>
                      <a:pt x="399" y="632"/>
                    </a:lnTo>
                    <a:lnTo>
                      <a:pt x="395" y="632"/>
                    </a:lnTo>
                    <a:lnTo>
                      <a:pt x="389" y="636"/>
                    </a:lnTo>
                    <a:lnTo>
                      <a:pt x="387" y="636"/>
                    </a:lnTo>
                    <a:lnTo>
                      <a:pt x="387" y="636"/>
                    </a:lnTo>
                    <a:lnTo>
                      <a:pt x="385" y="636"/>
                    </a:lnTo>
                    <a:lnTo>
                      <a:pt x="385" y="636"/>
                    </a:lnTo>
                    <a:lnTo>
                      <a:pt x="382" y="634"/>
                    </a:lnTo>
                    <a:lnTo>
                      <a:pt x="382" y="634"/>
                    </a:lnTo>
                    <a:lnTo>
                      <a:pt x="382" y="632"/>
                    </a:lnTo>
                    <a:lnTo>
                      <a:pt x="380" y="632"/>
                    </a:lnTo>
                    <a:lnTo>
                      <a:pt x="380" y="632"/>
                    </a:lnTo>
                    <a:lnTo>
                      <a:pt x="378" y="632"/>
                    </a:lnTo>
                    <a:lnTo>
                      <a:pt x="378" y="632"/>
                    </a:lnTo>
                    <a:lnTo>
                      <a:pt x="376" y="632"/>
                    </a:lnTo>
                    <a:lnTo>
                      <a:pt x="376" y="632"/>
                    </a:lnTo>
                    <a:lnTo>
                      <a:pt x="374" y="634"/>
                    </a:lnTo>
                    <a:lnTo>
                      <a:pt x="368" y="634"/>
                    </a:lnTo>
                    <a:lnTo>
                      <a:pt x="365" y="634"/>
                    </a:lnTo>
                    <a:lnTo>
                      <a:pt x="365" y="634"/>
                    </a:lnTo>
                    <a:lnTo>
                      <a:pt x="361" y="638"/>
                    </a:lnTo>
                    <a:lnTo>
                      <a:pt x="359" y="638"/>
                    </a:lnTo>
                    <a:lnTo>
                      <a:pt x="357" y="640"/>
                    </a:lnTo>
                    <a:lnTo>
                      <a:pt x="357" y="640"/>
                    </a:lnTo>
                    <a:lnTo>
                      <a:pt x="355" y="640"/>
                    </a:lnTo>
                    <a:lnTo>
                      <a:pt x="353" y="638"/>
                    </a:lnTo>
                    <a:lnTo>
                      <a:pt x="353" y="638"/>
                    </a:lnTo>
                    <a:lnTo>
                      <a:pt x="351" y="638"/>
                    </a:lnTo>
                    <a:lnTo>
                      <a:pt x="348" y="640"/>
                    </a:lnTo>
                    <a:lnTo>
                      <a:pt x="348" y="642"/>
                    </a:lnTo>
                    <a:lnTo>
                      <a:pt x="344" y="651"/>
                    </a:lnTo>
                    <a:lnTo>
                      <a:pt x="344" y="651"/>
                    </a:lnTo>
                    <a:lnTo>
                      <a:pt x="344" y="653"/>
                    </a:lnTo>
                    <a:lnTo>
                      <a:pt x="342" y="655"/>
                    </a:lnTo>
                    <a:lnTo>
                      <a:pt x="342" y="655"/>
                    </a:lnTo>
                    <a:lnTo>
                      <a:pt x="340" y="655"/>
                    </a:lnTo>
                    <a:lnTo>
                      <a:pt x="340" y="655"/>
                    </a:lnTo>
                    <a:lnTo>
                      <a:pt x="336" y="655"/>
                    </a:lnTo>
                    <a:lnTo>
                      <a:pt x="334" y="655"/>
                    </a:lnTo>
                    <a:lnTo>
                      <a:pt x="331" y="655"/>
                    </a:lnTo>
                    <a:lnTo>
                      <a:pt x="331" y="657"/>
                    </a:lnTo>
                    <a:lnTo>
                      <a:pt x="329" y="659"/>
                    </a:lnTo>
                    <a:lnTo>
                      <a:pt x="331" y="672"/>
                    </a:lnTo>
                    <a:lnTo>
                      <a:pt x="331" y="674"/>
                    </a:lnTo>
                    <a:lnTo>
                      <a:pt x="334" y="676"/>
                    </a:lnTo>
                    <a:lnTo>
                      <a:pt x="334" y="679"/>
                    </a:lnTo>
                    <a:lnTo>
                      <a:pt x="336" y="679"/>
                    </a:lnTo>
                    <a:lnTo>
                      <a:pt x="340" y="681"/>
                    </a:lnTo>
                    <a:lnTo>
                      <a:pt x="344" y="683"/>
                    </a:lnTo>
                    <a:lnTo>
                      <a:pt x="344" y="683"/>
                    </a:lnTo>
                    <a:lnTo>
                      <a:pt x="348" y="687"/>
                    </a:lnTo>
                    <a:lnTo>
                      <a:pt x="351" y="687"/>
                    </a:lnTo>
                    <a:lnTo>
                      <a:pt x="351" y="687"/>
                    </a:lnTo>
                    <a:lnTo>
                      <a:pt x="353" y="689"/>
                    </a:lnTo>
                    <a:lnTo>
                      <a:pt x="355" y="689"/>
                    </a:lnTo>
                    <a:lnTo>
                      <a:pt x="359" y="687"/>
                    </a:lnTo>
                    <a:lnTo>
                      <a:pt x="361" y="687"/>
                    </a:lnTo>
                    <a:lnTo>
                      <a:pt x="361" y="687"/>
                    </a:lnTo>
                    <a:lnTo>
                      <a:pt x="363" y="689"/>
                    </a:lnTo>
                    <a:lnTo>
                      <a:pt x="363" y="691"/>
                    </a:lnTo>
                    <a:lnTo>
                      <a:pt x="365" y="691"/>
                    </a:lnTo>
                    <a:lnTo>
                      <a:pt x="365" y="693"/>
                    </a:lnTo>
                    <a:lnTo>
                      <a:pt x="368" y="693"/>
                    </a:lnTo>
                    <a:lnTo>
                      <a:pt x="368" y="693"/>
                    </a:lnTo>
                    <a:lnTo>
                      <a:pt x="370" y="696"/>
                    </a:lnTo>
                    <a:lnTo>
                      <a:pt x="376" y="696"/>
                    </a:lnTo>
                    <a:lnTo>
                      <a:pt x="376" y="696"/>
                    </a:lnTo>
                    <a:lnTo>
                      <a:pt x="378" y="698"/>
                    </a:lnTo>
                    <a:lnTo>
                      <a:pt x="378" y="698"/>
                    </a:lnTo>
                    <a:lnTo>
                      <a:pt x="378" y="702"/>
                    </a:lnTo>
                    <a:lnTo>
                      <a:pt x="380" y="702"/>
                    </a:lnTo>
                    <a:lnTo>
                      <a:pt x="380" y="704"/>
                    </a:lnTo>
                    <a:lnTo>
                      <a:pt x="380" y="706"/>
                    </a:lnTo>
                    <a:lnTo>
                      <a:pt x="380" y="708"/>
                    </a:lnTo>
                    <a:lnTo>
                      <a:pt x="378" y="710"/>
                    </a:lnTo>
                    <a:lnTo>
                      <a:pt x="378" y="710"/>
                    </a:lnTo>
                    <a:lnTo>
                      <a:pt x="376" y="713"/>
                    </a:lnTo>
                    <a:lnTo>
                      <a:pt x="374" y="713"/>
                    </a:lnTo>
                    <a:lnTo>
                      <a:pt x="370" y="710"/>
                    </a:lnTo>
                    <a:lnTo>
                      <a:pt x="365" y="710"/>
                    </a:lnTo>
                    <a:lnTo>
                      <a:pt x="363" y="710"/>
                    </a:lnTo>
                    <a:lnTo>
                      <a:pt x="355" y="713"/>
                    </a:lnTo>
                    <a:lnTo>
                      <a:pt x="351" y="715"/>
                    </a:lnTo>
                    <a:lnTo>
                      <a:pt x="351" y="715"/>
                    </a:lnTo>
                    <a:lnTo>
                      <a:pt x="348" y="713"/>
                    </a:lnTo>
                    <a:lnTo>
                      <a:pt x="346" y="713"/>
                    </a:lnTo>
                    <a:lnTo>
                      <a:pt x="346" y="713"/>
                    </a:lnTo>
                    <a:lnTo>
                      <a:pt x="344" y="713"/>
                    </a:lnTo>
                    <a:lnTo>
                      <a:pt x="342" y="715"/>
                    </a:lnTo>
                    <a:lnTo>
                      <a:pt x="342" y="727"/>
                    </a:lnTo>
                    <a:lnTo>
                      <a:pt x="344" y="730"/>
                    </a:lnTo>
                    <a:lnTo>
                      <a:pt x="344" y="732"/>
                    </a:lnTo>
                    <a:lnTo>
                      <a:pt x="344" y="734"/>
                    </a:lnTo>
                    <a:lnTo>
                      <a:pt x="342" y="734"/>
                    </a:lnTo>
                    <a:lnTo>
                      <a:pt x="340" y="734"/>
                    </a:lnTo>
                    <a:lnTo>
                      <a:pt x="334" y="732"/>
                    </a:lnTo>
                    <a:lnTo>
                      <a:pt x="329" y="730"/>
                    </a:lnTo>
                    <a:lnTo>
                      <a:pt x="321" y="727"/>
                    </a:lnTo>
                    <a:lnTo>
                      <a:pt x="306" y="730"/>
                    </a:lnTo>
                    <a:lnTo>
                      <a:pt x="304" y="727"/>
                    </a:lnTo>
                    <a:lnTo>
                      <a:pt x="302" y="725"/>
                    </a:lnTo>
                    <a:lnTo>
                      <a:pt x="302" y="723"/>
                    </a:lnTo>
                    <a:lnTo>
                      <a:pt x="302" y="721"/>
                    </a:lnTo>
                    <a:lnTo>
                      <a:pt x="302" y="721"/>
                    </a:lnTo>
                    <a:lnTo>
                      <a:pt x="302" y="719"/>
                    </a:lnTo>
                    <a:lnTo>
                      <a:pt x="302" y="717"/>
                    </a:lnTo>
                    <a:lnTo>
                      <a:pt x="297" y="710"/>
                    </a:lnTo>
                    <a:lnTo>
                      <a:pt x="295" y="708"/>
                    </a:lnTo>
                    <a:lnTo>
                      <a:pt x="295" y="706"/>
                    </a:lnTo>
                    <a:lnTo>
                      <a:pt x="295" y="704"/>
                    </a:lnTo>
                    <a:lnTo>
                      <a:pt x="295" y="702"/>
                    </a:lnTo>
                    <a:lnTo>
                      <a:pt x="295" y="700"/>
                    </a:lnTo>
                    <a:lnTo>
                      <a:pt x="295" y="698"/>
                    </a:lnTo>
                    <a:lnTo>
                      <a:pt x="295" y="696"/>
                    </a:lnTo>
                    <a:lnTo>
                      <a:pt x="295" y="691"/>
                    </a:lnTo>
                    <a:lnTo>
                      <a:pt x="293" y="685"/>
                    </a:lnTo>
                    <a:lnTo>
                      <a:pt x="291" y="683"/>
                    </a:lnTo>
                    <a:lnTo>
                      <a:pt x="291" y="681"/>
                    </a:lnTo>
                    <a:lnTo>
                      <a:pt x="291" y="679"/>
                    </a:lnTo>
                    <a:lnTo>
                      <a:pt x="289" y="676"/>
                    </a:lnTo>
                    <a:lnTo>
                      <a:pt x="285" y="674"/>
                    </a:lnTo>
                    <a:lnTo>
                      <a:pt x="280" y="672"/>
                    </a:lnTo>
                    <a:lnTo>
                      <a:pt x="276" y="664"/>
                    </a:lnTo>
                    <a:lnTo>
                      <a:pt x="270" y="666"/>
                    </a:lnTo>
                    <a:lnTo>
                      <a:pt x="268" y="668"/>
                    </a:lnTo>
                    <a:lnTo>
                      <a:pt x="268" y="668"/>
                    </a:lnTo>
                    <a:lnTo>
                      <a:pt x="265" y="668"/>
                    </a:lnTo>
                    <a:lnTo>
                      <a:pt x="263" y="668"/>
                    </a:lnTo>
                    <a:lnTo>
                      <a:pt x="259" y="668"/>
                    </a:lnTo>
                    <a:lnTo>
                      <a:pt x="257" y="668"/>
                    </a:lnTo>
                    <a:lnTo>
                      <a:pt x="257" y="668"/>
                    </a:lnTo>
                    <a:lnTo>
                      <a:pt x="257" y="666"/>
                    </a:lnTo>
                    <a:lnTo>
                      <a:pt x="257" y="664"/>
                    </a:lnTo>
                    <a:lnTo>
                      <a:pt x="255" y="662"/>
                    </a:lnTo>
                    <a:lnTo>
                      <a:pt x="246" y="655"/>
                    </a:lnTo>
                    <a:lnTo>
                      <a:pt x="244" y="655"/>
                    </a:lnTo>
                    <a:lnTo>
                      <a:pt x="242" y="653"/>
                    </a:lnTo>
                    <a:lnTo>
                      <a:pt x="242" y="651"/>
                    </a:lnTo>
                    <a:lnTo>
                      <a:pt x="240" y="649"/>
                    </a:lnTo>
                    <a:lnTo>
                      <a:pt x="240" y="649"/>
                    </a:lnTo>
                    <a:lnTo>
                      <a:pt x="240" y="647"/>
                    </a:lnTo>
                    <a:lnTo>
                      <a:pt x="238" y="649"/>
                    </a:lnTo>
                    <a:lnTo>
                      <a:pt x="234" y="649"/>
                    </a:lnTo>
                    <a:lnTo>
                      <a:pt x="231" y="651"/>
                    </a:lnTo>
                    <a:lnTo>
                      <a:pt x="225" y="651"/>
                    </a:lnTo>
                    <a:lnTo>
                      <a:pt x="223" y="651"/>
                    </a:lnTo>
                    <a:lnTo>
                      <a:pt x="223" y="649"/>
                    </a:lnTo>
                    <a:lnTo>
                      <a:pt x="221" y="647"/>
                    </a:lnTo>
                    <a:lnTo>
                      <a:pt x="219" y="645"/>
                    </a:lnTo>
                    <a:lnTo>
                      <a:pt x="219" y="642"/>
                    </a:lnTo>
                    <a:lnTo>
                      <a:pt x="221" y="640"/>
                    </a:lnTo>
                    <a:lnTo>
                      <a:pt x="221" y="640"/>
                    </a:lnTo>
                    <a:lnTo>
                      <a:pt x="223" y="638"/>
                    </a:lnTo>
                    <a:lnTo>
                      <a:pt x="221" y="636"/>
                    </a:lnTo>
                    <a:lnTo>
                      <a:pt x="210" y="632"/>
                    </a:lnTo>
                    <a:lnTo>
                      <a:pt x="210" y="630"/>
                    </a:lnTo>
                    <a:lnTo>
                      <a:pt x="208" y="628"/>
                    </a:lnTo>
                    <a:lnTo>
                      <a:pt x="206" y="625"/>
                    </a:lnTo>
                    <a:lnTo>
                      <a:pt x="204" y="623"/>
                    </a:lnTo>
                    <a:lnTo>
                      <a:pt x="200" y="621"/>
                    </a:lnTo>
                    <a:lnTo>
                      <a:pt x="197" y="619"/>
                    </a:lnTo>
                    <a:lnTo>
                      <a:pt x="197" y="619"/>
                    </a:lnTo>
                    <a:lnTo>
                      <a:pt x="197" y="617"/>
                    </a:lnTo>
                    <a:lnTo>
                      <a:pt x="197" y="615"/>
                    </a:lnTo>
                    <a:lnTo>
                      <a:pt x="197" y="613"/>
                    </a:lnTo>
                    <a:lnTo>
                      <a:pt x="197" y="611"/>
                    </a:lnTo>
                    <a:lnTo>
                      <a:pt x="195" y="608"/>
                    </a:lnTo>
                    <a:lnTo>
                      <a:pt x="195" y="608"/>
                    </a:lnTo>
                    <a:lnTo>
                      <a:pt x="193" y="606"/>
                    </a:lnTo>
                    <a:lnTo>
                      <a:pt x="189" y="604"/>
                    </a:lnTo>
                    <a:lnTo>
                      <a:pt x="161" y="600"/>
                    </a:lnTo>
                    <a:lnTo>
                      <a:pt x="159" y="598"/>
                    </a:lnTo>
                    <a:lnTo>
                      <a:pt x="159" y="596"/>
                    </a:lnTo>
                    <a:lnTo>
                      <a:pt x="157" y="594"/>
                    </a:lnTo>
                    <a:lnTo>
                      <a:pt x="155" y="591"/>
                    </a:lnTo>
                    <a:lnTo>
                      <a:pt x="155" y="587"/>
                    </a:lnTo>
                    <a:lnTo>
                      <a:pt x="153" y="587"/>
                    </a:lnTo>
                    <a:lnTo>
                      <a:pt x="153" y="585"/>
                    </a:lnTo>
                    <a:lnTo>
                      <a:pt x="151" y="585"/>
                    </a:lnTo>
                    <a:lnTo>
                      <a:pt x="149" y="583"/>
                    </a:lnTo>
                    <a:lnTo>
                      <a:pt x="149" y="583"/>
                    </a:lnTo>
                    <a:lnTo>
                      <a:pt x="146" y="581"/>
                    </a:lnTo>
                    <a:lnTo>
                      <a:pt x="142" y="581"/>
                    </a:lnTo>
                    <a:lnTo>
                      <a:pt x="127" y="585"/>
                    </a:lnTo>
                    <a:lnTo>
                      <a:pt x="125" y="585"/>
                    </a:lnTo>
                    <a:lnTo>
                      <a:pt x="125" y="583"/>
                    </a:lnTo>
                    <a:lnTo>
                      <a:pt x="123" y="583"/>
                    </a:lnTo>
                    <a:lnTo>
                      <a:pt x="123" y="581"/>
                    </a:lnTo>
                    <a:lnTo>
                      <a:pt x="123" y="581"/>
                    </a:lnTo>
                    <a:lnTo>
                      <a:pt x="123" y="579"/>
                    </a:lnTo>
                    <a:lnTo>
                      <a:pt x="123" y="577"/>
                    </a:lnTo>
                    <a:lnTo>
                      <a:pt x="121" y="577"/>
                    </a:lnTo>
                    <a:lnTo>
                      <a:pt x="117" y="581"/>
                    </a:lnTo>
                    <a:lnTo>
                      <a:pt x="102" y="604"/>
                    </a:lnTo>
                    <a:lnTo>
                      <a:pt x="100" y="604"/>
                    </a:lnTo>
                    <a:lnTo>
                      <a:pt x="98" y="602"/>
                    </a:lnTo>
                    <a:lnTo>
                      <a:pt x="98" y="600"/>
                    </a:lnTo>
                    <a:lnTo>
                      <a:pt x="98" y="598"/>
                    </a:lnTo>
                    <a:lnTo>
                      <a:pt x="98" y="596"/>
                    </a:lnTo>
                    <a:lnTo>
                      <a:pt x="100" y="587"/>
                    </a:lnTo>
                    <a:lnTo>
                      <a:pt x="100" y="583"/>
                    </a:lnTo>
                    <a:lnTo>
                      <a:pt x="98" y="579"/>
                    </a:lnTo>
                    <a:lnTo>
                      <a:pt x="95" y="577"/>
                    </a:lnTo>
                    <a:lnTo>
                      <a:pt x="95" y="577"/>
                    </a:lnTo>
                    <a:lnTo>
                      <a:pt x="95" y="574"/>
                    </a:lnTo>
                    <a:lnTo>
                      <a:pt x="95" y="572"/>
                    </a:lnTo>
                    <a:lnTo>
                      <a:pt x="95" y="564"/>
                    </a:lnTo>
                    <a:lnTo>
                      <a:pt x="93" y="562"/>
                    </a:lnTo>
                    <a:lnTo>
                      <a:pt x="93" y="560"/>
                    </a:lnTo>
                    <a:lnTo>
                      <a:pt x="93" y="560"/>
                    </a:lnTo>
                    <a:lnTo>
                      <a:pt x="93" y="557"/>
                    </a:lnTo>
                    <a:lnTo>
                      <a:pt x="93" y="555"/>
                    </a:lnTo>
                    <a:lnTo>
                      <a:pt x="95" y="551"/>
                    </a:lnTo>
                    <a:lnTo>
                      <a:pt x="98" y="551"/>
                    </a:lnTo>
                    <a:lnTo>
                      <a:pt x="100" y="549"/>
                    </a:lnTo>
                    <a:lnTo>
                      <a:pt x="100" y="551"/>
                    </a:lnTo>
                    <a:lnTo>
                      <a:pt x="102" y="549"/>
                    </a:lnTo>
                    <a:lnTo>
                      <a:pt x="102" y="549"/>
                    </a:lnTo>
                    <a:lnTo>
                      <a:pt x="100" y="536"/>
                    </a:lnTo>
                    <a:lnTo>
                      <a:pt x="93" y="528"/>
                    </a:lnTo>
                    <a:lnTo>
                      <a:pt x="93" y="526"/>
                    </a:lnTo>
                    <a:lnTo>
                      <a:pt x="91" y="526"/>
                    </a:lnTo>
                    <a:lnTo>
                      <a:pt x="91" y="526"/>
                    </a:lnTo>
                    <a:lnTo>
                      <a:pt x="87" y="523"/>
                    </a:lnTo>
                    <a:lnTo>
                      <a:pt x="80" y="523"/>
                    </a:lnTo>
                    <a:lnTo>
                      <a:pt x="76" y="523"/>
                    </a:lnTo>
                    <a:lnTo>
                      <a:pt x="74" y="523"/>
                    </a:lnTo>
                    <a:lnTo>
                      <a:pt x="72" y="523"/>
                    </a:lnTo>
                    <a:lnTo>
                      <a:pt x="70" y="526"/>
                    </a:lnTo>
                    <a:lnTo>
                      <a:pt x="66" y="528"/>
                    </a:lnTo>
                    <a:lnTo>
                      <a:pt x="63" y="530"/>
                    </a:lnTo>
                    <a:lnTo>
                      <a:pt x="59" y="532"/>
                    </a:lnTo>
                    <a:lnTo>
                      <a:pt x="57" y="532"/>
                    </a:lnTo>
                    <a:lnTo>
                      <a:pt x="57" y="534"/>
                    </a:lnTo>
                    <a:lnTo>
                      <a:pt x="57" y="534"/>
                    </a:lnTo>
                    <a:lnTo>
                      <a:pt x="57" y="536"/>
                    </a:lnTo>
                    <a:lnTo>
                      <a:pt x="57" y="538"/>
                    </a:lnTo>
                    <a:lnTo>
                      <a:pt x="59" y="538"/>
                    </a:lnTo>
                    <a:lnTo>
                      <a:pt x="61" y="543"/>
                    </a:lnTo>
                    <a:lnTo>
                      <a:pt x="61" y="543"/>
                    </a:lnTo>
                    <a:lnTo>
                      <a:pt x="63" y="545"/>
                    </a:lnTo>
                    <a:lnTo>
                      <a:pt x="61" y="547"/>
                    </a:lnTo>
                    <a:lnTo>
                      <a:pt x="61" y="549"/>
                    </a:lnTo>
                    <a:lnTo>
                      <a:pt x="61" y="551"/>
                    </a:lnTo>
                    <a:lnTo>
                      <a:pt x="59" y="551"/>
                    </a:lnTo>
                    <a:lnTo>
                      <a:pt x="57" y="551"/>
                    </a:lnTo>
                    <a:lnTo>
                      <a:pt x="55" y="551"/>
                    </a:lnTo>
                    <a:lnTo>
                      <a:pt x="53" y="551"/>
                    </a:lnTo>
                    <a:lnTo>
                      <a:pt x="46" y="547"/>
                    </a:lnTo>
                    <a:lnTo>
                      <a:pt x="44" y="547"/>
                    </a:lnTo>
                    <a:lnTo>
                      <a:pt x="44" y="547"/>
                    </a:lnTo>
                    <a:lnTo>
                      <a:pt x="42" y="549"/>
                    </a:lnTo>
                    <a:lnTo>
                      <a:pt x="42" y="549"/>
                    </a:lnTo>
                    <a:lnTo>
                      <a:pt x="40" y="551"/>
                    </a:lnTo>
                    <a:lnTo>
                      <a:pt x="38" y="549"/>
                    </a:lnTo>
                    <a:lnTo>
                      <a:pt x="36" y="549"/>
                    </a:lnTo>
                    <a:lnTo>
                      <a:pt x="36" y="545"/>
                    </a:lnTo>
                    <a:lnTo>
                      <a:pt x="36" y="540"/>
                    </a:lnTo>
                    <a:lnTo>
                      <a:pt x="34" y="538"/>
                    </a:lnTo>
                    <a:lnTo>
                      <a:pt x="34" y="536"/>
                    </a:lnTo>
                    <a:lnTo>
                      <a:pt x="36" y="532"/>
                    </a:lnTo>
                    <a:lnTo>
                      <a:pt x="36" y="528"/>
                    </a:lnTo>
                    <a:lnTo>
                      <a:pt x="38" y="526"/>
                    </a:lnTo>
                    <a:lnTo>
                      <a:pt x="40" y="523"/>
                    </a:lnTo>
                    <a:lnTo>
                      <a:pt x="40" y="523"/>
                    </a:lnTo>
                    <a:lnTo>
                      <a:pt x="40" y="523"/>
                    </a:lnTo>
                    <a:lnTo>
                      <a:pt x="42" y="521"/>
                    </a:lnTo>
                    <a:lnTo>
                      <a:pt x="44" y="519"/>
                    </a:lnTo>
                    <a:lnTo>
                      <a:pt x="44" y="517"/>
                    </a:lnTo>
                    <a:lnTo>
                      <a:pt x="42" y="515"/>
                    </a:lnTo>
                    <a:lnTo>
                      <a:pt x="42" y="513"/>
                    </a:lnTo>
                    <a:lnTo>
                      <a:pt x="42" y="509"/>
                    </a:lnTo>
                    <a:lnTo>
                      <a:pt x="46" y="500"/>
                    </a:lnTo>
                    <a:lnTo>
                      <a:pt x="46" y="498"/>
                    </a:lnTo>
                    <a:lnTo>
                      <a:pt x="46" y="496"/>
                    </a:lnTo>
                    <a:lnTo>
                      <a:pt x="46" y="492"/>
                    </a:lnTo>
                    <a:lnTo>
                      <a:pt x="46" y="489"/>
                    </a:lnTo>
                    <a:lnTo>
                      <a:pt x="46" y="487"/>
                    </a:lnTo>
                    <a:lnTo>
                      <a:pt x="44" y="485"/>
                    </a:lnTo>
                    <a:lnTo>
                      <a:pt x="40" y="481"/>
                    </a:lnTo>
                    <a:lnTo>
                      <a:pt x="42" y="477"/>
                    </a:lnTo>
                    <a:lnTo>
                      <a:pt x="44" y="477"/>
                    </a:lnTo>
                    <a:lnTo>
                      <a:pt x="44" y="475"/>
                    </a:lnTo>
                    <a:lnTo>
                      <a:pt x="46" y="475"/>
                    </a:lnTo>
                    <a:lnTo>
                      <a:pt x="46" y="475"/>
                    </a:lnTo>
                    <a:lnTo>
                      <a:pt x="46" y="475"/>
                    </a:lnTo>
                    <a:lnTo>
                      <a:pt x="49" y="475"/>
                    </a:lnTo>
                    <a:lnTo>
                      <a:pt x="49" y="475"/>
                    </a:lnTo>
                    <a:lnTo>
                      <a:pt x="49" y="472"/>
                    </a:lnTo>
                    <a:lnTo>
                      <a:pt x="46" y="470"/>
                    </a:lnTo>
                    <a:lnTo>
                      <a:pt x="46" y="468"/>
                    </a:lnTo>
                    <a:lnTo>
                      <a:pt x="46" y="466"/>
                    </a:lnTo>
                    <a:lnTo>
                      <a:pt x="46" y="464"/>
                    </a:lnTo>
                    <a:lnTo>
                      <a:pt x="46" y="462"/>
                    </a:lnTo>
                    <a:lnTo>
                      <a:pt x="46" y="462"/>
                    </a:lnTo>
                    <a:lnTo>
                      <a:pt x="46" y="457"/>
                    </a:lnTo>
                    <a:lnTo>
                      <a:pt x="46" y="455"/>
                    </a:lnTo>
                    <a:lnTo>
                      <a:pt x="46" y="453"/>
                    </a:lnTo>
                    <a:lnTo>
                      <a:pt x="46" y="453"/>
                    </a:lnTo>
                    <a:lnTo>
                      <a:pt x="49" y="451"/>
                    </a:lnTo>
                    <a:lnTo>
                      <a:pt x="53" y="449"/>
                    </a:lnTo>
                    <a:lnTo>
                      <a:pt x="59" y="447"/>
                    </a:lnTo>
                    <a:lnTo>
                      <a:pt x="61" y="447"/>
                    </a:lnTo>
                    <a:lnTo>
                      <a:pt x="63" y="445"/>
                    </a:lnTo>
                    <a:lnTo>
                      <a:pt x="66" y="443"/>
                    </a:lnTo>
                    <a:lnTo>
                      <a:pt x="68" y="443"/>
                    </a:lnTo>
                    <a:lnTo>
                      <a:pt x="70" y="443"/>
                    </a:lnTo>
                    <a:lnTo>
                      <a:pt x="70" y="440"/>
                    </a:lnTo>
                    <a:lnTo>
                      <a:pt x="70" y="434"/>
                    </a:lnTo>
                    <a:lnTo>
                      <a:pt x="68" y="432"/>
                    </a:lnTo>
                    <a:lnTo>
                      <a:pt x="68" y="428"/>
                    </a:lnTo>
                    <a:lnTo>
                      <a:pt x="70" y="428"/>
                    </a:lnTo>
                    <a:lnTo>
                      <a:pt x="76" y="415"/>
                    </a:lnTo>
                    <a:lnTo>
                      <a:pt x="74" y="413"/>
                    </a:lnTo>
                    <a:lnTo>
                      <a:pt x="72" y="411"/>
                    </a:lnTo>
                    <a:lnTo>
                      <a:pt x="70" y="406"/>
                    </a:lnTo>
                    <a:lnTo>
                      <a:pt x="68" y="404"/>
                    </a:lnTo>
                    <a:lnTo>
                      <a:pt x="68" y="402"/>
                    </a:lnTo>
                    <a:lnTo>
                      <a:pt x="63" y="400"/>
                    </a:lnTo>
                    <a:lnTo>
                      <a:pt x="59" y="398"/>
                    </a:lnTo>
                    <a:lnTo>
                      <a:pt x="59" y="398"/>
                    </a:lnTo>
                    <a:lnTo>
                      <a:pt x="57" y="398"/>
                    </a:lnTo>
                    <a:lnTo>
                      <a:pt x="57" y="398"/>
                    </a:lnTo>
                    <a:lnTo>
                      <a:pt x="55" y="398"/>
                    </a:lnTo>
                    <a:lnTo>
                      <a:pt x="55" y="398"/>
                    </a:lnTo>
                    <a:lnTo>
                      <a:pt x="55" y="398"/>
                    </a:lnTo>
                    <a:lnTo>
                      <a:pt x="53" y="400"/>
                    </a:lnTo>
                    <a:lnTo>
                      <a:pt x="53" y="400"/>
                    </a:lnTo>
                    <a:lnTo>
                      <a:pt x="53" y="402"/>
                    </a:lnTo>
                    <a:lnTo>
                      <a:pt x="51" y="402"/>
                    </a:lnTo>
                    <a:lnTo>
                      <a:pt x="51" y="404"/>
                    </a:lnTo>
                    <a:lnTo>
                      <a:pt x="51" y="404"/>
                    </a:lnTo>
                    <a:lnTo>
                      <a:pt x="49" y="406"/>
                    </a:lnTo>
                    <a:lnTo>
                      <a:pt x="49" y="406"/>
                    </a:lnTo>
                    <a:lnTo>
                      <a:pt x="46" y="404"/>
                    </a:lnTo>
                    <a:lnTo>
                      <a:pt x="46" y="402"/>
                    </a:lnTo>
                    <a:lnTo>
                      <a:pt x="46" y="396"/>
                    </a:lnTo>
                    <a:lnTo>
                      <a:pt x="44" y="396"/>
                    </a:lnTo>
                    <a:lnTo>
                      <a:pt x="44" y="394"/>
                    </a:lnTo>
                    <a:lnTo>
                      <a:pt x="42" y="396"/>
                    </a:lnTo>
                    <a:lnTo>
                      <a:pt x="42" y="398"/>
                    </a:lnTo>
                    <a:lnTo>
                      <a:pt x="40" y="398"/>
                    </a:lnTo>
                    <a:lnTo>
                      <a:pt x="40" y="396"/>
                    </a:lnTo>
                    <a:lnTo>
                      <a:pt x="40" y="396"/>
                    </a:lnTo>
                    <a:lnTo>
                      <a:pt x="40" y="392"/>
                    </a:lnTo>
                    <a:lnTo>
                      <a:pt x="40" y="389"/>
                    </a:lnTo>
                    <a:lnTo>
                      <a:pt x="40" y="389"/>
                    </a:lnTo>
                    <a:lnTo>
                      <a:pt x="42" y="387"/>
                    </a:lnTo>
                    <a:lnTo>
                      <a:pt x="44" y="387"/>
                    </a:lnTo>
                    <a:lnTo>
                      <a:pt x="44" y="387"/>
                    </a:lnTo>
                    <a:lnTo>
                      <a:pt x="46" y="389"/>
                    </a:lnTo>
                    <a:lnTo>
                      <a:pt x="46" y="389"/>
                    </a:lnTo>
                    <a:lnTo>
                      <a:pt x="46" y="389"/>
                    </a:lnTo>
                    <a:lnTo>
                      <a:pt x="59" y="389"/>
                    </a:lnTo>
                    <a:lnTo>
                      <a:pt x="63" y="387"/>
                    </a:lnTo>
                    <a:lnTo>
                      <a:pt x="68" y="385"/>
                    </a:lnTo>
                    <a:lnTo>
                      <a:pt x="68" y="385"/>
                    </a:lnTo>
                    <a:lnTo>
                      <a:pt x="68" y="381"/>
                    </a:lnTo>
                    <a:lnTo>
                      <a:pt x="68" y="375"/>
                    </a:lnTo>
                    <a:lnTo>
                      <a:pt x="63" y="372"/>
                    </a:lnTo>
                    <a:lnTo>
                      <a:pt x="63" y="370"/>
                    </a:lnTo>
                    <a:lnTo>
                      <a:pt x="61" y="368"/>
                    </a:lnTo>
                    <a:lnTo>
                      <a:pt x="61" y="368"/>
                    </a:lnTo>
                    <a:lnTo>
                      <a:pt x="59" y="366"/>
                    </a:lnTo>
                    <a:lnTo>
                      <a:pt x="59" y="358"/>
                    </a:lnTo>
                    <a:lnTo>
                      <a:pt x="66" y="351"/>
                    </a:lnTo>
                    <a:lnTo>
                      <a:pt x="70" y="351"/>
                    </a:lnTo>
                    <a:lnTo>
                      <a:pt x="80" y="349"/>
                    </a:lnTo>
                    <a:lnTo>
                      <a:pt x="83" y="349"/>
                    </a:lnTo>
                    <a:lnTo>
                      <a:pt x="85" y="349"/>
                    </a:lnTo>
                    <a:lnTo>
                      <a:pt x="87" y="347"/>
                    </a:lnTo>
                    <a:lnTo>
                      <a:pt x="89" y="347"/>
                    </a:lnTo>
                    <a:lnTo>
                      <a:pt x="89" y="349"/>
                    </a:lnTo>
                    <a:lnTo>
                      <a:pt x="89" y="349"/>
                    </a:lnTo>
                    <a:lnTo>
                      <a:pt x="89" y="351"/>
                    </a:lnTo>
                    <a:lnTo>
                      <a:pt x="89" y="351"/>
                    </a:lnTo>
                    <a:lnTo>
                      <a:pt x="89" y="353"/>
                    </a:lnTo>
                    <a:lnTo>
                      <a:pt x="91" y="353"/>
                    </a:lnTo>
                    <a:lnTo>
                      <a:pt x="93" y="353"/>
                    </a:lnTo>
                    <a:lnTo>
                      <a:pt x="93" y="355"/>
                    </a:lnTo>
                    <a:lnTo>
                      <a:pt x="95" y="355"/>
                    </a:lnTo>
                    <a:lnTo>
                      <a:pt x="98" y="355"/>
                    </a:lnTo>
                    <a:lnTo>
                      <a:pt x="104" y="353"/>
                    </a:lnTo>
                    <a:lnTo>
                      <a:pt x="110" y="351"/>
                    </a:lnTo>
                    <a:lnTo>
                      <a:pt x="112" y="351"/>
                    </a:lnTo>
                    <a:lnTo>
                      <a:pt x="112" y="349"/>
                    </a:lnTo>
                    <a:lnTo>
                      <a:pt x="117" y="338"/>
                    </a:lnTo>
                    <a:lnTo>
                      <a:pt x="117" y="336"/>
                    </a:lnTo>
                    <a:lnTo>
                      <a:pt x="115" y="334"/>
                    </a:lnTo>
                    <a:lnTo>
                      <a:pt x="115" y="332"/>
                    </a:lnTo>
                    <a:lnTo>
                      <a:pt x="112" y="330"/>
                    </a:lnTo>
                    <a:lnTo>
                      <a:pt x="110" y="328"/>
                    </a:lnTo>
                    <a:lnTo>
                      <a:pt x="110" y="326"/>
                    </a:lnTo>
                    <a:lnTo>
                      <a:pt x="108" y="326"/>
                    </a:lnTo>
                    <a:lnTo>
                      <a:pt x="104" y="326"/>
                    </a:lnTo>
                    <a:lnTo>
                      <a:pt x="102" y="326"/>
                    </a:lnTo>
                    <a:lnTo>
                      <a:pt x="102" y="326"/>
                    </a:lnTo>
                    <a:lnTo>
                      <a:pt x="100" y="324"/>
                    </a:lnTo>
                    <a:lnTo>
                      <a:pt x="98" y="324"/>
                    </a:lnTo>
                    <a:lnTo>
                      <a:pt x="98" y="324"/>
                    </a:lnTo>
                    <a:lnTo>
                      <a:pt x="93" y="324"/>
                    </a:lnTo>
                    <a:lnTo>
                      <a:pt x="91" y="324"/>
                    </a:lnTo>
                    <a:lnTo>
                      <a:pt x="91" y="321"/>
                    </a:lnTo>
                    <a:lnTo>
                      <a:pt x="91" y="319"/>
                    </a:lnTo>
                    <a:lnTo>
                      <a:pt x="91" y="313"/>
                    </a:lnTo>
                    <a:lnTo>
                      <a:pt x="91" y="309"/>
                    </a:lnTo>
                    <a:lnTo>
                      <a:pt x="93" y="304"/>
                    </a:lnTo>
                    <a:lnTo>
                      <a:pt x="95" y="298"/>
                    </a:lnTo>
                    <a:lnTo>
                      <a:pt x="98" y="294"/>
                    </a:lnTo>
                    <a:lnTo>
                      <a:pt x="95" y="292"/>
                    </a:lnTo>
                    <a:lnTo>
                      <a:pt x="95" y="290"/>
                    </a:lnTo>
                    <a:lnTo>
                      <a:pt x="89" y="290"/>
                    </a:lnTo>
                    <a:lnTo>
                      <a:pt x="87" y="290"/>
                    </a:lnTo>
                    <a:lnTo>
                      <a:pt x="87" y="290"/>
                    </a:lnTo>
                    <a:lnTo>
                      <a:pt x="87" y="287"/>
                    </a:lnTo>
                    <a:lnTo>
                      <a:pt x="85" y="287"/>
                    </a:lnTo>
                    <a:lnTo>
                      <a:pt x="85" y="285"/>
                    </a:lnTo>
                    <a:lnTo>
                      <a:pt x="85" y="285"/>
                    </a:lnTo>
                    <a:lnTo>
                      <a:pt x="83" y="283"/>
                    </a:lnTo>
                    <a:lnTo>
                      <a:pt x="83" y="283"/>
                    </a:lnTo>
                    <a:lnTo>
                      <a:pt x="80" y="283"/>
                    </a:lnTo>
                    <a:lnTo>
                      <a:pt x="80" y="281"/>
                    </a:lnTo>
                    <a:lnTo>
                      <a:pt x="83" y="279"/>
                    </a:lnTo>
                    <a:lnTo>
                      <a:pt x="91" y="277"/>
                    </a:lnTo>
                    <a:lnTo>
                      <a:pt x="93" y="277"/>
                    </a:lnTo>
                    <a:lnTo>
                      <a:pt x="95" y="277"/>
                    </a:lnTo>
                    <a:lnTo>
                      <a:pt x="98" y="277"/>
                    </a:lnTo>
                    <a:lnTo>
                      <a:pt x="100" y="281"/>
                    </a:lnTo>
                    <a:lnTo>
                      <a:pt x="102" y="281"/>
                    </a:lnTo>
                    <a:lnTo>
                      <a:pt x="102" y="283"/>
                    </a:lnTo>
                    <a:lnTo>
                      <a:pt x="100" y="283"/>
                    </a:lnTo>
                    <a:lnTo>
                      <a:pt x="100" y="283"/>
                    </a:lnTo>
                    <a:lnTo>
                      <a:pt x="102" y="285"/>
                    </a:lnTo>
                    <a:lnTo>
                      <a:pt x="104" y="285"/>
                    </a:lnTo>
                    <a:lnTo>
                      <a:pt x="104" y="287"/>
                    </a:lnTo>
                    <a:lnTo>
                      <a:pt x="104" y="290"/>
                    </a:lnTo>
                    <a:lnTo>
                      <a:pt x="106" y="290"/>
                    </a:lnTo>
                    <a:lnTo>
                      <a:pt x="106" y="290"/>
                    </a:lnTo>
                    <a:lnTo>
                      <a:pt x="106" y="287"/>
                    </a:lnTo>
                    <a:lnTo>
                      <a:pt x="106" y="277"/>
                    </a:lnTo>
                    <a:lnTo>
                      <a:pt x="106" y="273"/>
                    </a:lnTo>
                    <a:lnTo>
                      <a:pt x="106" y="270"/>
                    </a:lnTo>
                    <a:lnTo>
                      <a:pt x="108" y="266"/>
                    </a:lnTo>
                    <a:lnTo>
                      <a:pt x="112" y="260"/>
                    </a:lnTo>
                    <a:lnTo>
                      <a:pt x="112" y="256"/>
                    </a:lnTo>
                    <a:lnTo>
                      <a:pt x="112" y="256"/>
                    </a:lnTo>
                    <a:lnTo>
                      <a:pt x="112" y="253"/>
                    </a:lnTo>
                    <a:lnTo>
                      <a:pt x="110" y="253"/>
                    </a:lnTo>
                    <a:lnTo>
                      <a:pt x="106" y="251"/>
                    </a:lnTo>
                    <a:lnTo>
                      <a:pt x="100" y="249"/>
                    </a:lnTo>
                    <a:lnTo>
                      <a:pt x="95" y="247"/>
                    </a:lnTo>
                    <a:lnTo>
                      <a:pt x="91" y="245"/>
                    </a:lnTo>
                    <a:lnTo>
                      <a:pt x="89" y="245"/>
                    </a:lnTo>
                    <a:lnTo>
                      <a:pt x="85" y="245"/>
                    </a:lnTo>
                    <a:lnTo>
                      <a:pt x="83" y="245"/>
                    </a:lnTo>
                    <a:lnTo>
                      <a:pt x="80" y="245"/>
                    </a:lnTo>
                    <a:lnTo>
                      <a:pt x="78" y="243"/>
                    </a:lnTo>
                    <a:lnTo>
                      <a:pt x="76" y="243"/>
                    </a:lnTo>
                    <a:lnTo>
                      <a:pt x="72" y="243"/>
                    </a:lnTo>
                    <a:lnTo>
                      <a:pt x="70" y="243"/>
                    </a:lnTo>
                    <a:lnTo>
                      <a:pt x="68" y="241"/>
                    </a:lnTo>
                    <a:lnTo>
                      <a:pt x="68" y="241"/>
                    </a:lnTo>
                    <a:lnTo>
                      <a:pt x="66" y="241"/>
                    </a:lnTo>
                    <a:lnTo>
                      <a:pt x="63" y="241"/>
                    </a:lnTo>
                    <a:lnTo>
                      <a:pt x="61" y="239"/>
                    </a:lnTo>
                    <a:lnTo>
                      <a:pt x="61" y="239"/>
                    </a:lnTo>
                    <a:lnTo>
                      <a:pt x="59" y="239"/>
                    </a:lnTo>
                    <a:lnTo>
                      <a:pt x="57" y="236"/>
                    </a:lnTo>
                    <a:lnTo>
                      <a:pt x="57" y="232"/>
                    </a:lnTo>
                    <a:lnTo>
                      <a:pt x="55" y="230"/>
                    </a:lnTo>
                    <a:lnTo>
                      <a:pt x="49" y="226"/>
                    </a:lnTo>
                    <a:lnTo>
                      <a:pt x="49" y="226"/>
                    </a:lnTo>
                    <a:lnTo>
                      <a:pt x="49" y="224"/>
                    </a:lnTo>
                    <a:lnTo>
                      <a:pt x="46" y="219"/>
                    </a:lnTo>
                    <a:lnTo>
                      <a:pt x="49" y="215"/>
                    </a:lnTo>
                    <a:lnTo>
                      <a:pt x="49" y="215"/>
                    </a:lnTo>
                    <a:lnTo>
                      <a:pt x="46" y="213"/>
                    </a:lnTo>
                    <a:lnTo>
                      <a:pt x="44" y="213"/>
                    </a:lnTo>
                    <a:lnTo>
                      <a:pt x="38" y="213"/>
                    </a:lnTo>
                    <a:lnTo>
                      <a:pt x="32" y="211"/>
                    </a:lnTo>
                    <a:lnTo>
                      <a:pt x="29" y="211"/>
                    </a:lnTo>
                    <a:lnTo>
                      <a:pt x="27" y="211"/>
                    </a:lnTo>
                    <a:lnTo>
                      <a:pt x="25" y="211"/>
                    </a:lnTo>
                    <a:lnTo>
                      <a:pt x="23" y="211"/>
                    </a:lnTo>
                    <a:lnTo>
                      <a:pt x="21" y="209"/>
                    </a:lnTo>
                    <a:lnTo>
                      <a:pt x="17" y="205"/>
                    </a:lnTo>
                    <a:lnTo>
                      <a:pt x="15" y="205"/>
                    </a:lnTo>
                    <a:lnTo>
                      <a:pt x="15" y="202"/>
                    </a:lnTo>
                    <a:lnTo>
                      <a:pt x="12" y="205"/>
                    </a:lnTo>
                    <a:lnTo>
                      <a:pt x="12" y="202"/>
                    </a:lnTo>
                    <a:lnTo>
                      <a:pt x="10" y="200"/>
                    </a:lnTo>
                    <a:lnTo>
                      <a:pt x="10" y="196"/>
                    </a:lnTo>
                    <a:lnTo>
                      <a:pt x="8" y="192"/>
                    </a:lnTo>
                    <a:lnTo>
                      <a:pt x="8" y="190"/>
                    </a:lnTo>
                    <a:lnTo>
                      <a:pt x="6" y="188"/>
                    </a:lnTo>
                    <a:lnTo>
                      <a:pt x="4" y="188"/>
                    </a:lnTo>
                    <a:lnTo>
                      <a:pt x="4" y="185"/>
                    </a:lnTo>
                    <a:lnTo>
                      <a:pt x="4" y="185"/>
                    </a:lnTo>
                    <a:lnTo>
                      <a:pt x="2" y="181"/>
                    </a:lnTo>
                    <a:lnTo>
                      <a:pt x="2" y="179"/>
                    </a:lnTo>
                    <a:lnTo>
                      <a:pt x="2" y="179"/>
                    </a:lnTo>
                    <a:lnTo>
                      <a:pt x="0" y="177"/>
                    </a:lnTo>
                    <a:lnTo>
                      <a:pt x="0" y="175"/>
                    </a:lnTo>
                    <a:lnTo>
                      <a:pt x="2" y="173"/>
                    </a:lnTo>
                    <a:lnTo>
                      <a:pt x="2" y="168"/>
                    </a:lnTo>
                    <a:lnTo>
                      <a:pt x="6" y="164"/>
                    </a:lnTo>
                    <a:lnTo>
                      <a:pt x="21" y="147"/>
                    </a:lnTo>
                    <a:lnTo>
                      <a:pt x="25" y="143"/>
                    </a:lnTo>
                    <a:lnTo>
                      <a:pt x="25" y="141"/>
                    </a:lnTo>
                    <a:lnTo>
                      <a:pt x="29" y="139"/>
                    </a:lnTo>
                    <a:lnTo>
                      <a:pt x="32" y="137"/>
                    </a:lnTo>
                    <a:lnTo>
                      <a:pt x="32" y="134"/>
                    </a:lnTo>
                    <a:lnTo>
                      <a:pt x="34" y="134"/>
                    </a:lnTo>
                    <a:lnTo>
                      <a:pt x="34" y="134"/>
                    </a:lnTo>
                    <a:lnTo>
                      <a:pt x="42" y="139"/>
                    </a:lnTo>
                    <a:lnTo>
                      <a:pt x="42" y="139"/>
                    </a:lnTo>
                    <a:lnTo>
                      <a:pt x="44" y="139"/>
                    </a:lnTo>
                    <a:lnTo>
                      <a:pt x="44" y="137"/>
                    </a:lnTo>
                    <a:lnTo>
                      <a:pt x="46" y="132"/>
                    </a:lnTo>
                    <a:lnTo>
                      <a:pt x="51" y="130"/>
                    </a:lnTo>
                    <a:lnTo>
                      <a:pt x="68" y="130"/>
                    </a:lnTo>
                    <a:lnTo>
                      <a:pt x="66" y="128"/>
                    </a:lnTo>
                    <a:lnTo>
                      <a:pt x="66" y="126"/>
                    </a:lnTo>
                    <a:lnTo>
                      <a:pt x="66" y="126"/>
                    </a:lnTo>
                    <a:lnTo>
                      <a:pt x="68" y="124"/>
                    </a:lnTo>
                    <a:lnTo>
                      <a:pt x="72" y="122"/>
                    </a:lnTo>
                    <a:lnTo>
                      <a:pt x="72" y="122"/>
                    </a:lnTo>
                    <a:lnTo>
                      <a:pt x="74" y="120"/>
                    </a:lnTo>
                    <a:lnTo>
                      <a:pt x="76" y="115"/>
                    </a:lnTo>
                    <a:lnTo>
                      <a:pt x="76" y="113"/>
                    </a:lnTo>
                    <a:lnTo>
                      <a:pt x="76" y="113"/>
                    </a:lnTo>
                    <a:lnTo>
                      <a:pt x="76" y="111"/>
                    </a:lnTo>
                    <a:lnTo>
                      <a:pt x="74" y="111"/>
                    </a:lnTo>
                    <a:lnTo>
                      <a:pt x="74" y="111"/>
                    </a:lnTo>
                    <a:lnTo>
                      <a:pt x="74" y="109"/>
                    </a:lnTo>
                    <a:lnTo>
                      <a:pt x="74" y="107"/>
                    </a:lnTo>
                    <a:lnTo>
                      <a:pt x="76" y="107"/>
                    </a:lnTo>
                    <a:lnTo>
                      <a:pt x="76" y="105"/>
                    </a:lnTo>
                    <a:lnTo>
                      <a:pt x="76" y="105"/>
                    </a:lnTo>
                    <a:lnTo>
                      <a:pt x="78" y="103"/>
                    </a:lnTo>
                    <a:lnTo>
                      <a:pt x="80" y="103"/>
                    </a:lnTo>
                    <a:lnTo>
                      <a:pt x="83" y="103"/>
                    </a:lnTo>
                    <a:lnTo>
                      <a:pt x="85" y="103"/>
                    </a:lnTo>
                    <a:lnTo>
                      <a:pt x="85" y="105"/>
                    </a:lnTo>
                    <a:lnTo>
                      <a:pt x="85" y="105"/>
                    </a:lnTo>
                    <a:lnTo>
                      <a:pt x="85" y="105"/>
                    </a:lnTo>
                    <a:lnTo>
                      <a:pt x="87" y="107"/>
                    </a:lnTo>
                    <a:lnTo>
                      <a:pt x="87" y="107"/>
                    </a:lnTo>
                    <a:lnTo>
                      <a:pt x="89" y="107"/>
                    </a:lnTo>
                    <a:lnTo>
                      <a:pt x="91" y="107"/>
                    </a:lnTo>
                    <a:lnTo>
                      <a:pt x="93" y="105"/>
                    </a:lnTo>
                    <a:lnTo>
                      <a:pt x="106" y="94"/>
                    </a:lnTo>
                    <a:lnTo>
                      <a:pt x="108" y="94"/>
                    </a:lnTo>
                    <a:lnTo>
                      <a:pt x="108" y="94"/>
                    </a:lnTo>
                    <a:lnTo>
                      <a:pt x="110" y="92"/>
                    </a:lnTo>
                    <a:lnTo>
                      <a:pt x="110" y="90"/>
                    </a:lnTo>
                    <a:lnTo>
                      <a:pt x="110" y="86"/>
                    </a:lnTo>
                    <a:lnTo>
                      <a:pt x="110" y="86"/>
                    </a:lnTo>
                    <a:lnTo>
                      <a:pt x="112" y="83"/>
                    </a:lnTo>
                    <a:lnTo>
                      <a:pt x="117" y="79"/>
                    </a:lnTo>
                    <a:lnTo>
                      <a:pt x="119" y="77"/>
                    </a:lnTo>
                    <a:lnTo>
                      <a:pt x="121" y="77"/>
                    </a:lnTo>
                    <a:lnTo>
                      <a:pt x="121" y="75"/>
                    </a:lnTo>
                    <a:lnTo>
                      <a:pt x="121" y="73"/>
                    </a:lnTo>
                    <a:lnTo>
                      <a:pt x="121" y="73"/>
                    </a:lnTo>
                    <a:lnTo>
                      <a:pt x="127" y="69"/>
                    </a:lnTo>
                    <a:lnTo>
                      <a:pt x="127" y="64"/>
                    </a:lnTo>
                    <a:lnTo>
                      <a:pt x="129" y="54"/>
                    </a:lnTo>
                    <a:lnTo>
                      <a:pt x="132" y="52"/>
                    </a:lnTo>
                    <a:lnTo>
                      <a:pt x="132" y="49"/>
                    </a:lnTo>
                    <a:lnTo>
                      <a:pt x="129" y="47"/>
                    </a:lnTo>
                    <a:lnTo>
                      <a:pt x="129" y="45"/>
                    </a:lnTo>
                    <a:lnTo>
                      <a:pt x="129" y="45"/>
                    </a:lnTo>
                    <a:lnTo>
                      <a:pt x="129" y="43"/>
                    </a:lnTo>
                    <a:lnTo>
                      <a:pt x="127" y="43"/>
                    </a:lnTo>
                    <a:lnTo>
                      <a:pt x="127" y="43"/>
                    </a:lnTo>
                    <a:lnTo>
                      <a:pt x="127" y="43"/>
                    </a:lnTo>
                    <a:lnTo>
                      <a:pt x="127" y="41"/>
                    </a:lnTo>
                    <a:lnTo>
                      <a:pt x="129" y="41"/>
                    </a:lnTo>
                    <a:lnTo>
                      <a:pt x="132" y="41"/>
                    </a:lnTo>
                    <a:lnTo>
                      <a:pt x="136" y="39"/>
                    </a:lnTo>
                    <a:lnTo>
                      <a:pt x="140" y="39"/>
                    </a:lnTo>
                    <a:lnTo>
                      <a:pt x="142" y="37"/>
                    </a:lnTo>
                    <a:lnTo>
                      <a:pt x="146" y="37"/>
                    </a:lnTo>
                    <a:lnTo>
                      <a:pt x="161" y="43"/>
                    </a:lnTo>
                    <a:lnTo>
                      <a:pt x="174" y="52"/>
                    </a:lnTo>
                    <a:lnTo>
                      <a:pt x="178" y="52"/>
                    </a:lnTo>
                    <a:lnTo>
                      <a:pt x="189" y="49"/>
                    </a:lnTo>
                    <a:lnTo>
                      <a:pt x="189" y="47"/>
                    </a:lnTo>
                    <a:lnTo>
                      <a:pt x="204" y="39"/>
                    </a:lnTo>
                    <a:lnTo>
                      <a:pt x="206" y="39"/>
                    </a:lnTo>
                    <a:lnTo>
                      <a:pt x="208" y="37"/>
                    </a:lnTo>
                    <a:lnTo>
                      <a:pt x="214" y="43"/>
                    </a:lnTo>
                    <a:lnTo>
                      <a:pt x="214" y="43"/>
                    </a:lnTo>
                    <a:lnTo>
                      <a:pt x="217" y="43"/>
                    </a:lnTo>
                    <a:lnTo>
                      <a:pt x="217" y="43"/>
                    </a:lnTo>
                    <a:lnTo>
                      <a:pt x="219" y="41"/>
                    </a:lnTo>
                    <a:lnTo>
                      <a:pt x="219" y="37"/>
                    </a:lnTo>
                    <a:lnTo>
                      <a:pt x="217" y="34"/>
                    </a:lnTo>
                    <a:lnTo>
                      <a:pt x="217" y="32"/>
                    </a:lnTo>
                    <a:lnTo>
                      <a:pt x="217" y="32"/>
                    </a:lnTo>
                    <a:lnTo>
                      <a:pt x="212" y="28"/>
                    </a:lnTo>
                    <a:lnTo>
                      <a:pt x="210" y="26"/>
                    </a:lnTo>
                    <a:lnTo>
                      <a:pt x="208" y="24"/>
                    </a:lnTo>
                    <a:lnTo>
                      <a:pt x="208" y="24"/>
                    </a:lnTo>
                    <a:lnTo>
                      <a:pt x="208" y="22"/>
                    </a:lnTo>
                    <a:lnTo>
                      <a:pt x="208" y="20"/>
                    </a:lnTo>
                    <a:lnTo>
                      <a:pt x="212" y="13"/>
                    </a:lnTo>
                    <a:lnTo>
                      <a:pt x="227" y="3"/>
                    </a:lnTo>
                    <a:lnTo>
                      <a:pt x="231" y="5"/>
                    </a:lnTo>
                    <a:lnTo>
                      <a:pt x="261" y="0"/>
                    </a:lnTo>
                    <a:lnTo>
                      <a:pt x="263" y="0"/>
                    </a:lnTo>
                    <a:lnTo>
                      <a:pt x="265" y="0"/>
                    </a:lnTo>
                    <a:lnTo>
                      <a:pt x="274" y="5"/>
                    </a:lnTo>
                    <a:lnTo>
                      <a:pt x="276" y="5"/>
                    </a:lnTo>
                    <a:lnTo>
                      <a:pt x="278" y="5"/>
                    </a:lnTo>
                    <a:lnTo>
                      <a:pt x="287" y="5"/>
                    </a:lnTo>
                    <a:lnTo>
                      <a:pt x="291" y="7"/>
                    </a:lnTo>
                    <a:lnTo>
                      <a:pt x="302" y="11"/>
                    </a:lnTo>
                    <a:lnTo>
                      <a:pt x="306" y="11"/>
                    </a:lnTo>
                    <a:lnTo>
                      <a:pt x="308" y="11"/>
                    </a:lnTo>
                    <a:lnTo>
                      <a:pt x="308" y="13"/>
                    </a:lnTo>
                    <a:lnTo>
                      <a:pt x="310" y="17"/>
                    </a:lnTo>
                    <a:lnTo>
                      <a:pt x="312" y="20"/>
                    </a:lnTo>
                    <a:lnTo>
                      <a:pt x="312" y="22"/>
                    </a:lnTo>
                    <a:lnTo>
                      <a:pt x="312" y="24"/>
                    </a:lnTo>
                    <a:lnTo>
                      <a:pt x="310" y="24"/>
                    </a:lnTo>
                    <a:lnTo>
                      <a:pt x="308" y="24"/>
                    </a:lnTo>
                    <a:lnTo>
                      <a:pt x="308" y="24"/>
                    </a:lnTo>
                    <a:lnTo>
                      <a:pt x="304" y="24"/>
                    </a:lnTo>
                    <a:lnTo>
                      <a:pt x="304" y="24"/>
                    </a:lnTo>
                    <a:lnTo>
                      <a:pt x="302" y="24"/>
                    </a:lnTo>
                    <a:lnTo>
                      <a:pt x="302" y="24"/>
                    </a:lnTo>
                    <a:lnTo>
                      <a:pt x="299" y="26"/>
                    </a:lnTo>
                    <a:lnTo>
                      <a:pt x="299" y="26"/>
                    </a:lnTo>
                    <a:lnTo>
                      <a:pt x="299" y="30"/>
                    </a:lnTo>
                    <a:lnTo>
                      <a:pt x="302" y="32"/>
                    </a:lnTo>
                    <a:lnTo>
                      <a:pt x="308" y="41"/>
                    </a:lnTo>
                    <a:lnTo>
                      <a:pt x="310" y="45"/>
                    </a:lnTo>
                    <a:lnTo>
                      <a:pt x="312" y="47"/>
                    </a:lnTo>
                    <a:lnTo>
                      <a:pt x="312" y="47"/>
                    </a:lnTo>
                    <a:lnTo>
                      <a:pt x="314" y="47"/>
                    </a:lnTo>
                    <a:lnTo>
                      <a:pt x="314" y="49"/>
                    </a:lnTo>
                    <a:lnTo>
                      <a:pt x="317" y="52"/>
                    </a:lnTo>
                    <a:lnTo>
                      <a:pt x="317" y="60"/>
                    </a:lnTo>
                    <a:lnTo>
                      <a:pt x="317" y="62"/>
                    </a:lnTo>
                    <a:lnTo>
                      <a:pt x="317" y="62"/>
                    </a:lnTo>
                    <a:lnTo>
                      <a:pt x="319" y="64"/>
                    </a:lnTo>
                    <a:lnTo>
                      <a:pt x="323" y="73"/>
                    </a:lnTo>
                    <a:lnTo>
                      <a:pt x="327" y="75"/>
                    </a:lnTo>
                    <a:lnTo>
                      <a:pt x="327" y="77"/>
                    </a:lnTo>
                    <a:lnTo>
                      <a:pt x="327" y="79"/>
                    </a:lnTo>
                    <a:lnTo>
                      <a:pt x="327" y="90"/>
                    </a:lnTo>
                    <a:lnTo>
                      <a:pt x="327" y="94"/>
                    </a:lnTo>
                    <a:lnTo>
                      <a:pt x="327" y="98"/>
                    </a:lnTo>
                    <a:lnTo>
                      <a:pt x="331" y="103"/>
                    </a:lnTo>
                    <a:lnTo>
                      <a:pt x="340" y="105"/>
                    </a:lnTo>
                    <a:lnTo>
                      <a:pt x="391" y="105"/>
                    </a:lnTo>
                    <a:lnTo>
                      <a:pt x="404" y="103"/>
                    </a:lnTo>
                    <a:lnTo>
                      <a:pt x="433" y="103"/>
                    </a:lnTo>
                    <a:lnTo>
                      <a:pt x="442" y="105"/>
                    </a:lnTo>
                    <a:lnTo>
                      <a:pt x="461" y="115"/>
                    </a:lnTo>
                    <a:lnTo>
                      <a:pt x="474" y="130"/>
                    </a:lnTo>
                    <a:lnTo>
                      <a:pt x="495" y="156"/>
                    </a:lnTo>
                    <a:lnTo>
                      <a:pt x="493" y="162"/>
                    </a:lnTo>
                    <a:lnTo>
                      <a:pt x="491" y="166"/>
                    </a:lnTo>
                    <a:lnTo>
                      <a:pt x="489" y="171"/>
                    </a:lnTo>
                    <a:lnTo>
                      <a:pt x="480" y="177"/>
                    </a:lnTo>
                    <a:lnTo>
                      <a:pt x="467" y="181"/>
                    </a:lnTo>
                    <a:lnTo>
                      <a:pt x="465" y="183"/>
                    </a:lnTo>
                    <a:lnTo>
                      <a:pt x="463" y="185"/>
                    </a:lnTo>
                    <a:lnTo>
                      <a:pt x="463" y="188"/>
                    </a:lnTo>
                    <a:lnTo>
                      <a:pt x="461" y="190"/>
                    </a:lnTo>
                    <a:lnTo>
                      <a:pt x="463" y="192"/>
                    </a:lnTo>
                    <a:lnTo>
                      <a:pt x="467" y="194"/>
                    </a:lnTo>
                    <a:lnTo>
                      <a:pt x="474" y="198"/>
                    </a:lnTo>
                    <a:lnTo>
                      <a:pt x="482" y="200"/>
                    </a:lnTo>
                    <a:lnTo>
                      <a:pt x="487" y="205"/>
                    </a:lnTo>
                    <a:lnTo>
                      <a:pt x="495" y="215"/>
                    </a:lnTo>
                    <a:lnTo>
                      <a:pt x="497" y="222"/>
                    </a:lnTo>
                    <a:lnTo>
                      <a:pt x="497" y="222"/>
                    </a:lnTo>
                    <a:lnTo>
                      <a:pt x="499" y="224"/>
                    </a:lnTo>
                    <a:lnTo>
                      <a:pt x="499" y="228"/>
                    </a:lnTo>
                    <a:lnTo>
                      <a:pt x="499" y="230"/>
                    </a:lnTo>
                    <a:lnTo>
                      <a:pt x="499" y="230"/>
                    </a:lnTo>
                    <a:lnTo>
                      <a:pt x="497" y="232"/>
                    </a:lnTo>
                    <a:lnTo>
                      <a:pt x="497" y="232"/>
                    </a:lnTo>
                    <a:lnTo>
                      <a:pt x="497" y="232"/>
                    </a:lnTo>
                    <a:lnTo>
                      <a:pt x="497" y="234"/>
                    </a:lnTo>
                    <a:lnTo>
                      <a:pt x="499" y="239"/>
                    </a:lnTo>
                    <a:lnTo>
                      <a:pt x="499" y="243"/>
                    </a:lnTo>
                    <a:lnTo>
                      <a:pt x="501" y="243"/>
                    </a:lnTo>
                    <a:lnTo>
                      <a:pt x="501" y="245"/>
                    </a:lnTo>
                    <a:lnTo>
                      <a:pt x="504" y="245"/>
                    </a:lnTo>
                    <a:lnTo>
                      <a:pt x="504" y="247"/>
                    </a:lnTo>
                    <a:lnTo>
                      <a:pt x="508" y="247"/>
                    </a:lnTo>
                    <a:lnTo>
                      <a:pt x="510" y="249"/>
                    </a:lnTo>
                    <a:lnTo>
                      <a:pt x="527" y="247"/>
                    </a:lnTo>
                    <a:lnTo>
                      <a:pt x="529" y="245"/>
                    </a:lnTo>
                    <a:lnTo>
                      <a:pt x="529" y="245"/>
                    </a:lnTo>
                    <a:lnTo>
                      <a:pt x="531" y="245"/>
                    </a:lnTo>
                    <a:lnTo>
                      <a:pt x="533" y="241"/>
                    </a:lnTo>
                    <a:lnTo>
                      <a:pt x="536" y="241"/>
                    </a:lnTo>
                    <a:lnTo>
                      <a:pt x="536" y="239"/>
                    </a:lnTo>
                    <a:lnTo>
                      <a:pt x="550" y="239"/>
                    </a:lnTo>
                    <a:lnTo>
                      <a:pt x="559" y="239"/>
                    </a:lnTo>
                    <a:lnTo>
                      <a:pt x="565" y="239"/>
                    </a:lnTo>
                    <a:lnTo>
                      <a:pt x="567" y="236"/>
                    </a:lnTo>
                    <a:lnTo>
                      <a:pt x="572" y="236"/>
                    </a:lnTo>
                    <a:lnTo>
                      <a:pt x="578" y="232"/>
                    </a:lnTo>
                    <a:lnTo>
                      <a:pt x="578" y="232"/>
                    </a:lnTo>
                    <a:lnTo>
                      <a:pt x="580" y="234"/>
                    </a:lnTo>
                    <a:lnTo>
                      <a:pt x="587" y="236"/>
                    </a:lnTo>
                    <a:lnTo>
                      <a:pt x="589" y="239"/>
                    </a:lnTo>
                    <a:lnTo>
                      <a:pt x="589" y="241"/>
                    </a:lnTo>
                    <a:lnTo>
                      <a:pt x="591" y="245"/>
                    </a:lnTo>
                    <a:lnTo>
                      <a:pt x="591" y="251"/>
                    </a:lnTo>
                    <a:lnTo>
                      <a:pt x="595" y="256"/>
                    </a:lnTo>
                    <a:lnTo>
                      <a:pt x="597" y="258"/>
                    </a:lnTo>
                    <a:lnTo>
                      <a:pt x="599" y="260"/>
                    </a:lnTo>
                    <a:lnTo>
                      <a:pt x="601" y="264"/>
                    </a:lnTo>
                    <a:lnTo>
                      <a:pt x="601" y="264"/>
                    </a:lnTo>
                    <a:lnTo>
                      <a:pt x="604" y="268"/>
                    </a:lnTo>
                    <a:lnTo>
                      <a:pt x="604" y="270"/>
                    </a:lnTo>
                    <a:lnTo>
                      <a:pt x="606" y="270"/>
                    </a:lnTo>
                    <a:lnTo>
                      <a:pt x="606" y="273"/>
                    </a:lnTo>
                    <a:lnTo>
                      <a:pt x="608" y="275"/>
                    </a:lnTo>
                    <a:lnTo>
                      <a:pt x="612" y="275"/>
                    </a:lnTo>
                    <a:lnTo>
                      <a:pt x="614" y="270"/>
                    </a:lnTo>
                    <a:lnTo>
                      <a:pt x="640" y="264"/>
                    </a:lnTo>
                    <a:lnTo>
                      <a:pt x="644" y="264"/>
                    </a:lnTo>
                    <a:lnTo>
                      <a:pt x="646" y="264"/>
                    </a:lnTo>
                    <a:lnTo>
                      <a:pt x="655" y="268"/>
                    </a:lnTo>
                    <a:lnTo>
                      <a:pt x="672" y="273"/>
                    </a:lnTo>
                    <a:lnTo>
                      <a:pt x="674" y="275"/>
                    </a:lnTo>
                    <a:lnTo>
                      <a:pt x="678" y="277"/>
                    </a:lnTo>
                    <a:lnTo>
                      <a:pt x="680" y="281"/>
                    </a:lnTo>
                    <a:lnTo>
                      <a:pt x="680" y="283"/>
                    </a:lnTo>
                    <a:lnTo>
                      <a:pt x="682" y="285"/>
                    </a:lnTo>
                    <a:lnTo>
                      <a:pt x="682" y="285"/>
                    </a:lnTo>
                    <a:lnTo>
                      <a:pt x="695" y="290"/>
                    </a:lnTo>
                    <a:lnTo>
                      <a:pt x="695" y="294"/>
                    </a:lnTo>
                    <a:lnTo>
                      <a:pt x="697" y="294"/>
                    </a:lnTo>
                    <a:lnTo>
                      <a:pt x="697" y="294"/>
                    </a:lnTo>
                    <a:lnTo>
                      <a:pt x="699" y="294"/>
                    </a:lnTo>
                    <a:lnTo>
                      <a:pt x="710" y="292"/>
                    </a:lnTo>
                    <a:lnTo>
                      <a:pt x="716" y="290"/>
                    </a:lnTo>
                    <a:lnTo>
                      <a:pt x="716" y="287"/>
                    </a:lnTo>
                    <a:lnTo>
                      <a:pt x="718" y="287"/>
                    </a:lnTo>
                    <a:lnTo>
                      <a:pt x="737" y="292"/>
                    </a:lnTo>
                    <a:lnTo>
                      <a:pt x="737" y="292"/>
                    </a:lnTo>
                    <a:lnTo>
                      <a:pt x="740" y="290"/>
                    </a:lnTo>
                    <a:lnTo>
                      <a:pt x="744" y="287"/>
                    </a:lnTo>
                    <a:lnTo>
                      <a:pt x="746" y="285"/>
                    </a:lnTo>
                    <a:lnTo>
                      <a:pt x="746" y="285"/>
                    </a:lnTo>
                    <a:lnTo>
                      <a:pt x="748" y="285"/>
                    </a:lnTo>
                    <a:lnTo>
                      <a:pt x="754" y="290"/>
                    </a:lnTo>
                    <a:lnTo>
                      <a:pt x="759" y="292"/>
                    </a:lnTo>
                    <a:lnTo>
                      <a:pt x="761" y="296"/>
                    </a:lnTo>
                    <a:lnTo>
                      <a:pt x="763" y="296"/>
                    </a:lnTo>
                    <a:lnTo>
                      <a:pt x="769" y="290"/>
                    </a:lnTo>
                    <a:lnTo>
                      <a:pt x="767" y="285"/>
                    </a:lnTo>
                    <a:lnTo>
                      <a:pt x="767" y="281"/>
                    </a:lnTo>
                    <a:lnTo>
                      <a:pt x="774" y="268"/>
                    </a:lnTo>
                    <a:lnTo>
                      <a:pt x="776" y="266"/>
                    </a:lnTo>
                    <a:lnTo>
                      <a:pt x="780" y="251"/>
                    </a:lnTo>
                    <a:lnTo>
                      <a:pt x="780" y="249"/>
                    </a:lnTo>
                    <a:lnTo>
                      <a:pt x="780" y="247"/>
                    </a:lnTo>
                    <a:lnTo>
                      <a:pt x="778" y="243"/>
                    </a:lnTo>
                    <a:lnTo>
                      <a:pt x="776" y="243"/>
                    </a:lnTo>
                    <a:lnTo>
                      <a:pt x="776" y="241"/>
                    </a:lnTo>
                    <a:lnTo>
                      <a:pt x="769" y="241"/>
                    </a:lnTo>
                    <a:lnTo>
                      <a:pt x="769" y="239"/>
                    </a:lnTo>
                    <a:lnTo>
                      <a:pt x="767" y="234"/>
                    </a:lnTo>
                    <a:lnTo>
                      <a:pt x="769" y="228"/>
                    </a:lnTo>
                    <a:lnTo>
                      <a:pt x="772" y="217"/>
                    </a:ln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 w="3175" cap="rnd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9" name="Freeform 29"/>
              <p:cNvSpPr>
                <a:spLocks/>
              </p:cNvSpPr>
              <p:nvPr/>
            </p:nvSpPr>
            <p:spPr bwMode="auto">
              <a:xfrm>
                <a:off x="2266951" y="971551"/>
                <a:ext cx="225029" cy="202406"/>
              </a:xfrm>
              <a:custGeom>
                <a:avLst/>
                <a:gdLst>
                  <a:gd name="T0" fmla="*/ 9 w 189"/>
                  <a:gd name="T1" fmla="*/ 108 h 170"/>
                  <a:gd name="T2" fmla="*/ 30 w 189"/>
                  <a:gd name="T3" fmla="*/ 106 h 170"/>
                  <a:gd name="T4" fmla="*/ 0 w 189"/>
                  <a:gd name="T5" fmla="*/ 95 h 170"/>
                  <a:gd name="T6" fmla="*/ 2 w 189"/>
                  <a:gd name="T7" fmla="*/ 78 h 170"/>
                  <a:gd name="T8" fmla="*/ 2 w 189"/>
                  <a:gd name="T9" fmla="*/ 74 h 170"/>
                  <a:gd name="T10" fmla="*/ 4 w 189"/>
                  <a:gd name="T11" fmla="*/ 70 h 170"/>
                  <a:gd name="T12" fmla="*/ 6 w 189"/>
                  <a:gd name="T13" fmla="*/ 66 h 170"/>
                  <a:gd name="T14" fmla="*/ 13 w 189"/>
                  <a:gd name="T15" fmla="*/ 66 h 170"/>
                  <a:gd name="T16" fmla="*/ 17 w 189"/>
                  <a:gd name="T17" fmla="*/ 70 h 170"/>
                  <a:gd name="T18" fmla="*/ 17 w 189"/>
                  <a:gd name="T19" fmla="*/ 78 h 170"/>
                  <a:gd name="T20" fmla="*/ 19 w 189"/>
                  <a:gd name="T21" fmla="*/ 80 h 170"/>
                  <a:gd name="T22" fmla="*/ 21 w 189"/>
                  <a:gd name="T23" fmla="*/ 83 h 170"/>
                  <a:gd name="T24" fmla="*/ 51 w 189"/>
                  <a:gd name="T25" fmla="*/ 51 h 170"/>
                  <a:gd name="T26" fmla="*/ 68 w 189"/>
                  <a:gd name="T27" fmla="*/ 49 h 170"/>
                  <a:gd name="T28" fmla="*/ 72 w 189"/>
                  <a:gd name="T29" fmla="*/ 38 h 170"/>
                  <a:gd name="T30" fmla="*/ 79 w 189"/>
                  <a:gd name="T31" fmla="*/ 32 h 170"/>
                  <a:gd name="T32" fmla="*/ 87 w 189"/>
                  <a:gd name="T33" fmla="*/ 32 h 170"/>
                  <a:gd name="T34" fmla="*/ 94 w 189"/>
                  <a:gd name="T35" fmla="*/ 10 h 170"/>
                  <a:gd name="T36" fmla="*/ 96 w 189"/>
                  <a:gd name="T37" fmla="*/ 6 h 170"/>
                  <a:gd name="T38" fmla="*/ 113 w 189"/>
                  <a:gd name="T39" fmla="*/ 8 h 170"/>
                  <a:gd name="T40" fmla="*/ 119 w 189"/>
                  <a:gd name="T41" fmla="*/ 2 h 170"/>
                  <a:gd name="T42" fmla="*/ 126 w 189"/>
                  <a:gd name="T43" fmla="*/ 0 h 170"/>
                  <a:gd name="T44" fmla="*/ 128 w 189"/>
                  <a:gd name="T45" fmla="*/ 2 h 170"/>
                  <a:gd name="T46" fmla="*/ 123 w 189"/>
                  <a:gd name="T47" fmla="*/ 10 h 170"/>
                  <a:gd name="T48" fmla="*/ 121 w 189"/>
                  <a:gd name="T49" fmla="*/ 23 h 170"/>
                  <a:gd name="T50" fmla="*/ 134 w 189"/>
                  <a:gd name="T51" fmla="*/ 32 h 170"/>
                  <a:gd name="T52" fmla="*/ 136 w 189"/>
                  <a:gd name="T53" fmla="*/ 38 h 170"/>
                  <a:gd name="T54" fmla="*/ 140 w 189"/>
                  <a:gd name="T55" fmla="*/ 42 h 170"/>
                  <a:gd name="T56" fmla="*/ 143 w 189"/>
                  <a:gd name="T57" fmla="*/ 51 h 170"/>
                  <a:gd name="T58" fmla="*/ 143 w 189"/>
                  <a:gd name="T59" fmla="*/ 55 h 170"/>
                  <a:gd name="T60" fmla="*/ 143 w 189"/>
                  <a:gd name="T61" fmla="*/ 70 h 170"/>
                  <a:gd name="T62" fmla="*/ 140 w 189"/>
                  <a:gd name="T63" fmla="*/ 72 h 170"/>
                  <a:gd name="T64" fmla="*/ 132 w 189"/>
                  <a:gd name="T65" fmla="*/ 78 h 170"/>
                  <a:gd name="T66" fmla="*/ 132 w 189"/>
                  <a:gd name="T67" fmla="*/ 83 h 170"/>
                  <a:gd name="T68" fmla="*/ 138 w 189"/>
                  <a:gd name="T69" fmla="*/ 97 h 170"/>
                  <a:gd name="T70" fmla="*/ 143 w 189"/>
                  <a:gd name="T71" fmla="*/ 104 h 170"/>
                  <a:gd name="T72" fmla="*/ 162 w 189"/>
                  <a:gd name="T73" fmla="*/ 119 h 170"/>
                  <a:gd name="T74" fmla="*/ 183 w 189"/>
                  <a:gd name="T75" fmla="*/ 134 h 170"/>
                  <a:gd name="T76" fmla="*/ 185 w 189"/>
                  <a:gd name="T77" fmla="*/ 134 h 170"/>
                  <a:gd name="T78" fmla="*/ 189 w 189"/>
                  <a:gd name="T79" fmla="*/ 144 h 170"/>
                  <a:gd name="T80" fmla="*/ 170 w 189"/>
                  <a:gd name="T81" fmla="*/ 148 h 170"/>
                  <a:gd name="T82" fmla="*/ 149 w 189"/>
                  <a:gd name="T83" fmla="*/ 163 h 170"/>
                  <a:gd name="T84" fmla="*/ 134 w 189"/>
                  <a:gd name="T85" fmla="*/ 157 h 170"/>
                  <a:gd name="T86" fmla="*/ 119 w 189"/>
                  <a:gd name="T87" fmla="*/ 151 h 170"/>
                  <a:gd name="T88" fmla="*/ 100 w 189"/>
                  <a:gd name="T89" fmla="*/ 151 h 170"/>
                  <a:gd name="T90" fmla="*/ 98 w 189"/>
                  <a:gd name="T91" fmla="*/ 153 h 170"/>
                  <a:gd name="T92" fmla="*/ 98 w 189"/>
                  <a:gd name="T93" fmla="*/ 157 h 170"/>
                  <a:gd name="T94" fmla="*/ 94 w 189"/>
                  <a:gd name="T95" fmla="*/ 161 h 170"/>
                  <a:gd name="T96" fmla="*/ 81 w 189"/>
                  <a:gd name="T97" fmla="*/ 168 h 170"/>
                  <a:gd name="T98" fmla="*/ 72 w 189"/>
                  <a:gd name="T99" fmla="*/ 165 h 170"/>
                  <a:gd name="T100" fmla="*/ 62 w 189"/>
                  <a:gd name="T101" fmla="*/ 168 h 170"/>
                  <a:gd name="T102" fmla="*/ 60 w 189"/>
                  <a:gd name="T103" fmla="*/ 157 h 170"/>
                  <a:gd name="T104" fmla="*/ 55 w 189"/>
                  <a:gd name="T105" fmla="*/ 153 h 170"/>
                  <a:gd name="T106" fmla="*/ 49 w 189"/>
                  <a:gd name="T107" fmla="*/ 161 h 170"/>
                  <a:gd name="T108" fmla="*/ 34 w 189"/>
                  <a:gd name="T109" fmla="*/ 155 h 170"/>
                  <a:gd name="T110" fmla="*/ 28 w 189"/>
                  <a:gd name="T111" fmla="*/ 146 h 170"/>
                  <a:gd name="T112" fmla="*/ 21 w 189"/>
                  <a:gd name="T113" fmla="*/ 136 h 170"/>
                  <a:gd name="T114" fmla="*/ 19 w 189"/>
                  <a:gd name="T115" fmla="*/ 134 h 170"/>
                  <a:gd name="T116" fmla="*/ 17 w 189"/>
                  <a:gd name="T117" fmla="*/ 129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89" h="170">
                    <a:moveTo>
                      <a:pt x="13" y="127"/>
                    </a:moveTo>
                    <a:lnTo>
                      <a:pt x="13" y="127"/>
                    </a:lnTo>
                    <a:lnTo>
                      <a:pt x="9" y="108"/>
                    </a:lnTo>
                    <a:lnTo>
                      <a:pt x="9" y="106"/>
                    </a:lnTo>
                    <a:lnTo>
                      <a:pt x="26" y="108"/>
                    </a:lnTo>
                    <a:lnTo>
                      <a:pt x="30" y="106"/>
                    </a:lnTo>
                    <a:lnTo>
                      <a:pt x="26" y="100"/>
                    </a:lnTo>
                    <a:lnTo>
                      <a:pt x="13" y="95"/>
                    </a:lnTo>
                    <a:lnTo>
                      <a:pt x="0" y="95"/>
                    </a:lnTo>
                    <a:lnTo>
                      <a:pt x="2" y="85"/>
                    </a:lnTo>
                    <a:lnTo>
                      <a:pt x="2" y="83"/>
                    </a:lnTo>
                    <a:lnTo>
                      <a:pt x="2" y="78"/>
                    </a:lnTo>
                    <a:lnTo>
                      <a:pt x="2" y="76"/>
                    </a:lnTo>
                    <a:lnTo>
                      <a:pt x="2" y="76"/>
                    </a:lnTo>
                    <a:lnTo>
                      <a:pt x="2" y="74"/>
                    </a:lnTo>
                    <a:lnTo>
                      <a:pt x="2" y="74"/>
                    </a:lnTo>
                    <a:lnTo>
                      <a:pt x="4" y="72"/>
                    </a:lnTo>
                    <a:lnTo>
                      <a:pt x="4" y="70"/>
                    </a:lnTo>
                    <a:lnTo>
                      <a:pt x="4" y="68"/>
                    </a:lnTo>
                    <a:lnTo>
                      <a:pt x="4" y="66"/>
                    </a:lnTo>
                    <a:lnTo>
                      <a:pt x="6" y="66"/>
                    </a:lnTo>
                    <a:lnTo>
                      <a:pt x="6" y="66"/>
                    </a:lnTo>
                    <a:lnTo>
                      <a:pt x="11" y="66"/>
                    </a:lnTo>
                    <a:lnTo>
                      <a:pt x="13" y="66"/>
                    </a:lnTo>
                    <a:lnTo>
                      <a:pt x="15" y="68"/>
                    </a:lnTo>
                    <a:lnTo>
                      <a:pt x="17" y="68"/>
                    </a:lnTo>
                    <a:lnTo>
                      <a:pt x="17" y="70"/>
                    </a:lnTo>
                    <a:lnTo>
                      <a:pt x="19" y="72"/>
                    </a:lnTo>
                    <a:lnTo>
                      <a:pt x="17" y="76"/>
                    </a:lnTo>
                    <a:lnTo>
                      <a:pt x="17" y="78"/>
                    </a:lnTo>
                    <a:lnTo>
                      <a:pt x="19" y="78"/>
                    </a:lnTo>
                    <a:lnTo>
                      <a:pt x="19" y="80"/>
                    </a:lnTo>
                    <a:lnTo>
                      <a:pt x="19" y="80"/>
                    </a:lnTo>
                    <a:lnTo>
                      <a:pt x="19" y="80"/>
                    </a:lnTo>
                    <a:lnTo>
                      <a:pt x="19" y="80"/>
                    </a:lnTo>
                    <a:lnTo>
                      <a:pt x="21" y="83"/>
                    </a:lnTo>
                    <a:lnTo>
                      <a:pt x="21" y="83"/>
                    </a:lnTo>
                    <a:lnTo>
                      <a:pt x="26" y="78"/>
                    </a:lnTo>
                    <a:lnTo>
                      <a:pt x="51" y="51"/>
                    </a:lnTo>
                    <a:lnTo>
                      <a:pt x="60" y="49"/>
                    </a:lnTo>
                    <a:lnTo>
                      <a:pt x="68" y="49"/>
                    </a:lnTo>
                    <a:lnTo>
                      <a:pt x="68" y="49"/>
                    </a:lnTo>
                    <a:lnTo>
                      <a:pt x="70" y="46"/>
                    </a:lnTo>
                    <a:lnTo>
                      <a:pt x="72" y="46"/>
                    </a:lnTo>
                    <a:lnTo>
                      <a:pt x="72" y="38"/>
                    </a:lnTo>
                    <a:lnTo>
                      <a:pt x="74" y="36"/>
                    </a:lnTo>
                    <a:lnTo>
                      <a:pt x="77" y="34"/>
                    </a:lnTo>
                    <a:lnTo>
                      <a:pt x="79" y="32"/>
                    </a:lnTo>
                    <a:lnTo>
                      <a:pt x="81" y="32"/>
                    </a:lnTo>
                    <a:lnTo>
                      <a:pt x="83" y="32"/>
                    </a:lnTo>
                    <a:lnTo>
                      <a:pt x="87" y="32"/>
                    </a:lnTo>
                    <a:lnTo>
                      <a:pt x="89" y="29"/>
                    </a:lnTo>
                    <a:lnTo>
                      <a:pt x="92" y="27"/>
                    </a:lnTo>
                    <a:lnTo>
                      <a:pt x="94" y="10"/>
                    </a:lnTo>
                    <a:lnTo>
                      <a:pt x="94" y="8"/>
                    </a:lnTo>
                    <a:lnTo>
                      <a:pt x="96" y="8"/>
                    </a:lnTo>
                    <a:lnTo>
                      <a:pt x="96" y="6"/>
                    </a:lnTo>
                    <a:lnTo>
                      <a:pt x="96" y="6"/>
                    </a:lnTo>
                    <a:lnTo>
                      <a:pt x="96" y="6"/>
                    </a:lnTo>
                    <a:lnTo>
                      <a:pt x="113" y="8"/>
                    </a:lnTo>
                    <a:lnTo>
                      <a:pt x="113" y="8"/>
                    </a:lnTo>
                    <a:lnTo>
                      <a:pt x="115" y="6"/>
                    </a:lnTo>
                    <a:lnTo>
                      <a:pt x="119" y="2"/>
                    </a:lnTo>
                    <a:lnTo>
                      <a:pt x="121" y="0"/>
                    </a:lnTo>
                    <a:lnTo>
                      <a:pt x="123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8" y="0"/>
                    </a:lnTo>
                    <a:lnTo>
                      <a:pt x="128" y="2"/>
                    </a:lnTo>
                    <a:lnTo>
                      <a:pt x="128" y="4"/>
                    </a:lnTo>
                    <a:lnTo>
                      <a:pt x="128" y="6"/>
                    </a:lnTo>
                    <a:lnTo>
                      <a:pt x="123" y="10"/>
                    </a:lnTo>
                    <a:lnTo>
                      <a:pt x="121" y="17"/>
                    </a:lnTo>
                    <a:lnTo>
                      <a:pt x="121" y="21"/>
                    </a:lnTo>
                    <a:lnTo>
                      <a:pt x="121" y="23"/>
                    </a:lnTo>
                    <a:lnTo>
                      <a:pt x="121" y="23"/>
                    </a:lnTo>
                    <a:lnTo>
                      <a:pt x="123" y="25"/>
                    </a:lnTo>
                    <a:lnTo>
                      <a:pt x="134" y="32"/>
                    </a:lnTo>
                    <a:lnTo>
                      <a:pt x="134" y="32"/>
                    </a:lnTo>
                    <a:lnTo>
                      <a:pt x="136" y="34"/>
                    </a:lnTo>
                    <a:lnTo>
                      <a:pt x="136" y="38"/>
                    </a:lnTo>
                    <a:lnTo>
                      <a:pt x="138" y="40"/>
                    </a:lnTo>
                    <a:lnTo>
                      <a:pt x="138" y="42"/>
                    </a:lnTo>
                    <a:lnTo>
                      <a:pt x="140" y="42"/>
                    </a:lnTo>
                    <a:lnTo>
                      <a:pt x="143" y="44"/>
                    </a:lnTo>
                    <a:lnTo>
                      <a:pt x="143" y="46"/>
                    </a:lnTo>
                    <a:lnTo>
                      <a:pt x="143" y="51"/>
                    </a:lnTo>
                    <a:lnTo>
                      <a:pt x="143" y="51"/>
                    </a:lnTo>
                    <a:lnTo>
                      <a:pt x="143" y="55"/>
                    </a:lnTo>
                    <a:lnTo>
                      <a:pt x="143" y="55"/>
                    </a:lnTo>
                    <a:lnTo>
                      <a:pt x="143" y="63"/>
                    </a:lnTo>
                    <a:lnTo>
                      <a:pt x="143" y="70"/>
                    </a:lnTo>
                    <a:lnTo>
                      <a:pt x="143" y="70"/>
                    </a:lnTo>
                    <a:lnTo>
                      <a:pt x="143" y="72"/>
                    </a:lnTo>
                    <a:lnTo>
                      <a:pt x="143" y="72"/>
                    </a:lnTo>
                    <a:lnTo>
                      <a:pt x="140" y="72"/>
                    </a:lnTo>
                    <a:lnTo>
                      <a:pt x="138" y="74"/>
                    </a:lnTo>
                    <a:lnTo>
                      <a:pt x="134" y="76"/>
                    </a:lnTo>
                    <a:lnTo>
                      <a:pt x="132" y="78"/>
                    </a:lnTo>
                    <a:lnTo>
                      <a:pt x="132" y="78"/>
                    </a:lnTo>
                    <a:lnTo>
                      <a:pt x="132" y="80"/>
                    </a:lnTo>
                    <a:lnTo>
                      <a:pt x="132" y="83"/>
                    </a:lnTo>
                    <a:lnTo>
                      <a:pt x="136" y="91"/>
                    </a:lnTo>
                    <a:lnTo>
                      <a:pt x="136" y="95"/>
                    </a:lnTo>
                    <a:lnTo>
                      <a:pt x="138" y="97"/>
                    </a:lnTo>
                    <a:lnTo>
                      <a:pt x="138" y="102"/>
                    </a:lnTo>
                    <a:lnTo>
                      <a:pt x="140" y="102"/>
                    </a:lnTo>
                    <a:lnTo>
                      <a:pt x="143" y="104"/>
                    </a:lnTo>
                    <a:lnTo>
                      <a:pt x="149" y="104"/>
                    </a:lnTo>
                    <a:lnTo>
                      <a:pt x="151" y="108"/>
                    </a:lnTo>
                    <a:lnTo>
                      <a:pt x="162" y="119"/>
                    </a:lnTo>
                    <a:lnTo>
                      <a:pt x="168" y="121"/>
                    </a:lnTo>
                    <a:lnTo>
                      <a:pt x="170" y="123"/>
                    </a:lnTo>
                    <a:lnTo>
                      <a:pt x="183" y="134"/>
                    </a:lnTo>
                    <a:lnTo>
                      <a:pt x="183" y="134"/>
                    </a:lnTo>
                    <a:lnTo>
                      <a:pt x="183" y="134"/>
                    </a:lnTo>
                    <a:lnTo>
                      <a:pt x="185" y="134"/>
                    </a:lnTo>
                    <a:lnTo>
                      <a:pt x="185" y="134"/>
                    </a:lnTo>
                    <a:lnTo>
                      <a:pt x="187" y="136"/>
                    </a:lnTo>
                    <a:lnTo>
                      <a:pt x="189" y="144"/>
                    </a:lnTo>
                    <a:lnTo>
                      <a:pt x="177" y="146"/>
                    </a:lnTo>
                    <a:lnTo>
                      <a:pt x="174" y="146"/>
                    </a:lnTo>
                    <a:lnTo>
                      <a:pt x="170" y="148"/>
                    </a:lnTo>
                    <a:lnTo>
                      <a:pt x="166" y="159"/>
                    </a:lnTo>
                    <a:lnTo>
                      <a:pt x="166" y="161"/>
                    </a:lnTo>
                    <a:lnTo>
                      <a:pt x="149" y="163"/>
                    </a:lnTo>
                    <a:lnTo>
                      <a:pt x="143" y="163"/>
                    </a:lnTo>
                    <a:lnTo>
                      <a:pt x="138" y="161"/>
                    </a:lnTo>
                    <a:lnTo>
                      <a:pt x="134" y="157"/>
                    </a:lnTo>
                    <a:lnTo>
                      <a:pt x="130" y="153"/>
                    </a:lnTo>
                    <a:lnTo>
                      <a:pt x="123" y="153"/>
                    </a:lnTo>
                    <a:lnTo>
                      <a:pt x="119" y="151"/>
                    </a:lnTo>
                    <a:lnTo>
                      <a:pt x="113" y="144"/>
                    </a:lnTo>
                    <a:lnTo>
                      <a:pt x="111" y="144"/>
                    </a:lnTo>
                    <a:lnTo>
                      <a:pt x="100" y="151"/>
                    </a:lnTo>
                    <a:lnTo>
                      <a:pt x="98" y="151"/>
                    </a:lnTo>
                    <a:lnTo>
                      <a:pt x="98" y="153"/>
                    </a:lnTo>
                    <a:lnTo>
                      <a:pt x="98" y="153"/>
                    </a:lnTo>
                    <a:lnTo>
                      <a:pt x="98" y="155"/>
                    </a:lnTo>
                    <a:lnTo>
                      <a:pt x="98" y="155"/>
                    </a:lnTo>
                    <a:lnTo>
                      <a:pt x="98" y="157"/>
                    </a:lnTo>
                    <a:lnTo>
                      <a:pt x="98" y="157"/>
                    </a:lnTo>
                    <a:lnTo>
                      <a:pt x="98" y="159"/>
                    </a:lnTo>
                    <a:lnTo>
                      <a:pt x="94" y="161"/>
                    </a:lnTo>
                    <a:lnTo>
                      <a:pt x="85" y="165"/>
                    </a:lnTo>
                    <a:lnTo>
                      <a:pt x="83" y="168"/>
                    </a:lnTo>
                    <a:lnTo>
                      <a:pt x="81" y="168"/>
                    </a:lnTo>
                    <a:lnTo>
                      <a:pt x="74" y="163"/>
                    </a:lnTo>
                    <a:lnTo>
                      <a:pt x="72" y="163"/>
                    </a:lnTo>
                    <a:lnTo>
                      <a:pt x="72" y="165"/>
                    </a:lnTo>
                    <a:lnTo>
                      <a:pt x="66" y="168"/>
                    </a:lnTo>
                    <a:lnTo>
                      <a:pt x="64" y="170"/>
                    </a:lnTo>
                    <a:lnTo>
                      <a:pt x="62" y="168"/>
                    </a:lnTo>
                    <a:lnTo>
                      <a:pt x="62" y="165"/>
                    </a:lnTo>
                    <a:lnTo>
                      <a:pt x="62" y="161"/>
                    </a:lnTo>
                    <a:lnTo>
                      <a:pt x="60" y="157"/>
                    </a:lnTo>
                    <a:lnTo>
                      <a:pt x="57" y="153"/>
                    </a:lnTo>
                    <a:lnTo>
                      <a:pt x="55" y="153"/>
                    </a:lnTo>
                    <a:lnTo>
                      <a:pt x="55" y="153"/>
                    </a:lnTo>
                    <a:lnTo>
                      <a:pt x="53" y="155"/>
                    </a:lnTo>
                    <a:lnTo>
                      <a:pt x="51" y="155"/>
                    </a:lnTo>
                    <a:lnTo>
                      <a:pt x="49" y="161"/>
                    </a:lnTo>
                    <a:lnTo>
                      <a:pt x="47" y="163"/>
                    </a:lnTo>
                    <a:lnTo>
                      <a:pt x="45" y="161"/>
                    </a:lnTo>
                    <a:lnTo>
                      <a:pt x="34" y="155"/>
                    </a:lnTo>
                    <a:lnTo>
                      <a:pt x="32" y="151"/>
                    </a:lnTo>
                    <a:lnTo>
                      <a:pt x="30" y="148"/>
                    </a:lnTo>
                    <a:lnTo>
                      <a:pt x="28" y="146"/>
                    </a:lnTo>
                    <a:lnTo>
                      <a:pt x="26" y="142"/>
                    </a:lnTo>
                    <a:lnTo>
                      <a:pt x="23" y="138"/>
                    </a:lnTo>
                    <a:lnTo>
                      <a:pt x="21" y="136"/>
                    </a:lnTo>
                    <a:lnTo>
                      <a:pt x="21" y="136"/>
                    </a:lnTo>
                    <a:lnTo>
                      <a:pt x="19" y="134"/>
                    </a:lnTo>
                    <a:lnTo>
                      <a:pt x="19" y="134"/>
                    </a:lnTo>
                    <a:lnTo>
                      <a:pt x="17" y="131"/>
                    </a:lnTo>
                    <a:lnTo>
                      <a:pt x="17" y="131"/>
                    </a:lnTo>
                    <a:lnTo>
                      <a:pt x="17" y="129"/>
                    </a:lnTo>
                    <a:lnTo>
                      <a:pt x="13" y="127"/>
                    </a:ln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 w="3175" cap="rnd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1" name="Freeform 31"/>
              <p:cNvSpPr>
                <a:spLocks noEditPoints="1"/>
              </p:cNvSpPr>
              <p:nvPr/>
            </p:nvSpPr>
            <p:spPr bwMode="auto">
              <a:xfrm>
                <a:off x="1644255" y="232173"/>
                <a:ext cx="1108472" cy="941785"/>
              </a:xfrm>
              <a:custGeom>
                <a:avLst/>
                <a:gdLst>
                  <a:gd name="T0" fmla="*/ 121 w 931"/>
                  <a:gd name="T1" fmla="*/ 261 h 791"/>
                  <a:gd name="T2" fmla="*/ 527 w 931"/>
                  <a:gd name="T3" fmla="*/ 689 h 791"/>
                  <a:gd name="T4" fmla="*/ 542 w 931"/>
                  <a:gd name="T5" fmla="*/ 699 h 791"/>
                  <a:gd name="T6" fmla="*/ 593 w 931"/>
                  <a:gd name="T7" fmla="*/ 667 h 791"/>
                  <a:gd name="T8" fmla="*/ 617 w 931"/>
                  <a:gd name="T9" fmla="*/ 629 h 791"/>
                  <a:gd name="T10" fmla="*/ 649 w 931"/>
                  <a:gd name="T11" fmla="*/ 621 h 791"/>
                  <a:gd name="T12" fmla="*/ 657 w 931"/>
                  <a:gd name="T13" fmla="*/ 653 h 791"/>
                  <a:gd name="T14" fmla="*/ 666 w 931"/>
                  <a:gd name="T15" fmla="*/ 684 h 791"/>
                  <a:gd name="T16" fmla="*/ 659 w 931"/>
                  <a:gd name="T17" fmla="*/ 712 h 791"/>
                  <a:gd name="T18" fmla="*/ 706 w 931"/>
                  <a:gd name="T19" fmla="*/ 755 h 791"/>
                  <a:gd name="T20" fmla="*/ 806 w 931"/>
                  <a:gd name="T21" fmla="*/ 774 h 791"/>
                  <a:gd name="T22" fmla="*/ 816 w 931"/>
                  <a:gd name="T23" fmla="*/ 738 h 791"/>
                  <a:gd name="T24" fmla="*/ 840 w 931"/>
                  <a:gd name="T25" fmla="*/ 721 h 791"/>
                  <a:gd name="T26" fmla="*/ 857 w 931"/>
                  <a:gd name="T27" fmla="*/ 682 h 791"/>
                  <a:gd name="T28" fmla="*/ 880 w 931"/>
                  <a:gd name="T29" fmla="*/ 672 h 791"/>
                  <a:gd name="T30" fmla="*/ 891 w 931"/>
                  <a:gd name="T31" fmla="*/ 674 h 791"/>
                  <a:gd name="T32" fmla="*/ 887 w 931"/>
                  <a:gd name="T33" fmla="*/ 640 h 791"/>
                  <a:gd name="T34" fmla="*/ 882 w 931"/>
                  <a:gd name="T35" fmla="*/ 619 h 791"/>
                  <a:gd name="T36" fmla="*/ 848 w 931"/>
                  <a:gd name="T37" fmla="*/ 604 h 791"/>
                  <a:gd name="T38" fmla="*/ 821 w 931"/>
                  <a:gd name="T39" fmla="*/ 570 h 791"/>
                  <a:gd name="T40" fmla="*/ 810 w 931"/>
                  <a:gd name="T41" fmla="*/ 534 h 791"/>
                  <a:gd name="T42" fmla="*/ 851 w 931"/>
                  <a:gd name="T43" fmla="*/ 497 h 791"/>
                  <a:gd name="T44" fmla="*/ 865 w 931"/>
                  <a:gd name="T45" fmla="*/ 497 h 791"/>
                  <a:gd name="T46" fmla="*/ 848 w 931"/>
                  <a:gd name="T47" fmla="*/ 489 h 791"/>
                  <a:gd name="T48" fmla="*/ 799 w 931"/>
                  <a:gd name="T49" fmla="*/ 446 h 791"/>
                  <a:gd name="T50" fmla="*/ 831 w 931"/>
                  <a:gd name="T51" fmla="*/ 402 h 791"/>
                  <a:gd name="T52" fmla="*/ 868 w 931"/>
                  <a:gd name="T53" fmla="*/ 272 h 791"/>
                  <a:gd name="T54" fmla="*/ 846 w 931"/>
                  <a:gd name="T55" fmla="*/ 255 h 791"/>
                  <a:gd name="T56" fmla="*/ 646 w 931"/>
                  <a:gd name="T57" fmla="*/ 251 h 791"/>
                  <a:gd name="T58" fmla="*/ 595 w 931"/>
                  <a:gd name="T59" fmla="*/ 315 h 791"/>
                  <a:gd name="T60" fmla="*/ 600 w 931"/>
                  <a:gd name="T61" fmla="*/ 278 h 791"/>
                  <a:gd name="T62" fmla="*/ 512 w 931"/>
                  <a:gd name="T63" fmla="*/ 240 h 791"/>
                  <a:gd name="T64" fmla="*/ 527 w 931"/>
                  <a:gd name="T65" fmla="*/ 145 h 791"/>
                  <a:gd name="T66" fmla="*/ 510 w 931"/>
                  <a:gd name="T67" fmla="*/ 132 h 791"/>
                  <a:gd name="T68" fmla="*/ 483 w 931"/>
                  <a:gd name="T69" fmla="*/ 100 h 791"/>
                  <a:gd name="T70" fmla="*/ 381 w 931"/>
                  <a:gd name="T71" fmla="*/ 66 h 791"/>
                  <a:gd name="T72" fmla="*/ 315 w 931"/>
                  <a:gd name="T73" fmla="*/ 104 h 791"/>
                  <a:gd name="T74" fmla="*/ 132 w 931"/>
                  <a:gd name="T75" fmla="*/ 79 h 791"/>
                  <a:gd name="T76" fmla="*/ 157 w 931"/>
                  <a:gd name="T77" fmla="*/ 176 h 791"/>
                  <a:gd name="T78" fmla="*/ 230 w 931"/>
                  <a:gd name="T79" fmla="*/ 255 h 791"/>
                  <a:gd name="T80" fmla="*/ 134 w 931"/>
                  <a:gd name="T81" fmla="*/ 334 h 791"/>
                  <a:gd name="T82" fmla="*/ 128 w 931"/>
                  <a:gd name="T83" fmla="*/ 366 h 791"/>
                  <a:gd name="T84" fmla="*/ 215 w 931"/>
                  <a:gd name="T85" fmla="*/ 374 h 791"/>
                  <a:gd name="T86" fmla="*/ 204 w 931"/>
                  <a:gd name="T87" fmla="*/ 400 h 791"/>
                  <a:gd name="T88" fmla="*/ 245 w 931"/>
                  <a:gd name="T89" fmla="*/ 449 h 791"/>
                  <a:gd name="T90" fmla="*/ 253 w 931"/>
                  <a:gd name="T91" fmla="*/ 512 h 791"/>
                  <a:gd name="T92" fmla="*/ 304 w 931"/>
                  <a:gd name="T93" fmla="*/ 576 h 791"/>
                  <a:gd name="T94" fmla="*/ 451 w 931"/>
                  <a:gd name="T95" fmla="*/ 653 h 791"/>
                  <a:gd name="T96" fmla="*/ 26 w 931"/>
                  <a:gd name="T97" fmla="*/ 191 h 791"/>
                  <a:gd name="T98" fmla="*/ 32 w 931"/>
                  <a:gd name="T99" fmla="*/ 183 h 791"/>
                  <a:gd name="T100" fmla="*/ 94 w 931"/>
                  <a:gd name="T101" fmla="*/ 157 h 791"/>
                  <a:gd name="T102" fmla="*/ 4 w 931"/>
                  <a:gd name="T103" fmla="*/ 162 h 791"/>
                  <a:gd name="T104" fmla="*/ 32 w 931"/>
                  <a:gd name="T105" fmla="*/ 26 h 791"/>
                  <a:gd name="T106" fmla="*/ 51 w 931"/>
                  <a:gd name="T107" fmla="*/ 98 h 791"/>
                  <a:gd name="T108" fmla="*/ 4 w 931"/>
                  <a:gd name="T109" fmla="*/ 123 h 791"/>
                  <a:gd name="T110" fmla="*/ 198 w 931"/>
                  <a:gd name="T111" fmla="*/ 259 h 791"/>
                  <a:gd name="T112" fmla="*/ 185 w 931"/>
                  <a:gd name="T113" fmla="*/ 289 h 791"/>
                  <a:gd name="T114" fmla="*/ 910 w 931"/>
                  <a:gd name="T115" fmla="*/ 196 h 791"/>
                  <a:gd name="T116" fmla="*/ 853 w 931"/>
                  <a:gd name="T117" fmla="*/ 215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931" h="791">
                    <a:moveTo>
                      <a:pt x="142" y="249"/>
                    </a:moveTo>
                    <a:lnTo>
                      <a:pt x="142" y="249"/>
                    </a:lnTo>
                    <a:lnTo>
                      <a:pt x="145" y="255"/>
                    </a:lnTo>
                    <a:lnTo>
                      <a:pt x="142" y="268"/>
                    </a:lnTo>
                    <a:lnTo>
                      <a:pt x="138" y="278"/>
                    </a:lnTo>
                    <a:lnTo>
                      <a:pt x="130" y="285"/>
                    </a:lnTo>
                    <a:lnTo>
                      <a:pt x="123" y="285"/>
                    </a:lnTo>
                    <a:lnTo>
                      <a:pt x="119" y="283"/>
                    </a:lnTo>
                    <a:lnTo>
                      <a:pt x="115" y="276"/>
                    </a:lnTo>
                    <a:lnTo>
                      <a:pt x="115" y="268"/>
                    </a:lnTo>
                    <a:lnTo>
                      <a:pt x="121" y="261"/>
                    </a:lnTo>
                    <a:lnTo>
                      <a:pt x="121" y="261"/>
                    </a:lnTo>
                    <a:lnTo>
                      <a:pt x="123" y="259"/>
                    </a:lnTo>
                    <a:lnTo>
                      <a:pt x="142" y="249"/>
                    </a:lnTo>
                    <a:close/>
                    <a:moveTo>
                      <a:pt x="525" y="704"/>
                    </a:moveTo>
                    <a:lnTo>
                      <a:pt x="525" y="704"/>
                    </a:lnTo>
                    <a:lnTo>
                      <a:pt x="525" y="699"/>
                    </a:lnTo>
                    <a:lnTo>
                      <a:pt x="525" y="697"/>
                    </a:lnTo>
                    <a:lnTo>
                      <a:pt x="525" y="697"/>
                    </a:lnTo>
                    <a:lnTo>
                      <a:pt x="525" y="695"/>
                    </a:lnTo>
                    <a:lnTo>
                      <a:pt x="525" y="695"/>
                    </a:lnTo>
                    <a:lnTo>
                      <a:pt x="527" y="693"/>
                    </a:lnTo>
                    <a:lnTo>
                      <a:pt x="527" y="691"/>
                    </a:lnTo>
                    <a:lnTo>
                      <a:pt x="527" y="689"/>
                    </a:lnTo>
                    <a:lnTo>
                      <a:pt x="527" y="687"/>
                    </a:lnTo>
                    <a:lnTo>
                      <a:pt x="529" y="687"/>
                    </a:lnTo>
                    <a:lnTo>
                      <a:pt x="529" y="687"/>
                    </a:lnTo>
                    <a:lnTo>
                      <a:pt x="534" y="687"/>
                    </a:lnTo>
                    <a:lnTo>
                      <a:pt x="536" y="687"/>
                    </a:lnTo>
                    <a:lnTo>
                      <a:pt x="538" y="689"/>
                    </a:lnTo>
                    <a:lnTo>
                      <a:pt x="540" y="689"/>
                    </a:lnTo>
                    <a:lnTo>
                      <a:pt x="540" y="691"/>
                    </a:lnTo>
                    <a:lnTo>
                      <a:pt x="542" y="693"/>
                    </a:lnTo>
                    <a:lnTo>
                      <a:pt x="540" y="697"/>
                    </a:lnTo>
                    <a:lnTo>
                      <a:pt x="540" y="699"/>
                    </a:lnTo>
                    <a:lnTo>
                      <a:pt x="542" y="699"/>
                    </a:lnTo>
                    <a:lnTo>
                      <a:pt x="542" y="701"/>
                    </a:lnTo>
                    <a:lnTo>
                      <a:pt x="542" y="701"/>
                    </a:lnTo>
                    <a:lnTo>
                      <a:pt x="542" y="701"/>
                    </a:lnTo>
                    <a:lnTo>
                      <a:pt x="542" y="701"/>
                    </a:lnTo>
                    <a:lnTo>
                      <a:pt x="544" y="704"/>
                    </a:lnTo>
                    <a:lnTo>
                      <a:pt x="544" y="704"/>
                    </a:lnTo>
                    <a:lnTo>
                      <a:pt x="549" y="699"/>
                    </a:lnTo>
                    <a:lnTo>
                      <a:pt x="574" y="672"/>
                    </a:lnTo>
                    <a:lnTo>
                      <a:pt x="583" y="670"/>
                    </a:lnTo>
                    <a:lnTo>
                      <a:pt x="591" y="670"/>
                    </a:lnTo>
                    <a:lnTo>
                      <a:pt x="591" y="670"/>
                    </a:lnTo>
                    <a:lnTo>
                      <a:pt x="593" y="667"/>
                    </a:lnTo>
                    <a:lnTo>
                      <a:pt x="595" y="667"/>
                    </a:lnTo>
                    <a:lnTo>
                      <a:pt x="595" y="659"/>
                    </a:lnTo>
                    <a:lnTo>
                      <a:pt x="597" y="657"/>
                    </a:lnTo>
                    <a:lnTo>
                      <a:pt x="600" y="655"/>
                    </a:lnTo>
                    <a:lnTo>
                      <a:pt x="602" y="653"/>
                    </a:lnTo>
                    <a:lnTo>
                      <a:pt x="604" y="653"/>
                    </a:lnTo>
                    <a:lnTo>
                      <a:pt x="606" y="653"/>
                    </a:lnTo>
                    <a:lnTo>
                      <a:pt x="610" y="653"/>
                    </a:lnTo>
                    <a:lnTo>
                      <a:pt x="612" y="650"/>
                    </a:lnTo>
                    <a:lnTo>
                      <a:pt x="615" y="648"/>
                    </a:lnTo>
                    <a:lnTo>
                      <a:pt x="617" y="631"/>
                    </a:lnTo>
                    <a:lnTo>
                      <a:pt x="617" y="629"/>
                    </a:lnTo>
                    <a:lnTo>
                      <a:pt x="619" y="629"/>
                    </a:lnTo>
                    <a:lnTo>
                      <a:pt x="619" y="627"/>
                    </a:lnTo>
                    <a:lnTo>
                      <a:pt x="619" y="627"/>
                    </a:lnTo>
                    <a:lnTo>
                      <a:pt x="619" y="627"/>
                    </a:lnTo>
                    <a:lnTo>
                      <a:pt x="636" y="629"/>
                    </a:lnTo>
                    <a:lnTo>
                      <a:pt x="636" y="629"/>
                    </a:lnTo>
                    <a:lnTo>
                      <a:pt x="638" y="627"/>
                    </a:lnTo>
                    <a:lnTo>
                      <a:pt x="642" y="623"/>
                    </a:lnTo>
                    <a:lnTo>
                      <a:pt x="644" y="621"/>
                    </a:lnTo>
                    <a:lnTo>
                      <a:pt x="646" y="621"/>
                    </a:lnTo>
                    <a:lnTo>
                      <a:pt x="649" y="621"/>
                    </a:lnTo>
                    <a:lnTo>
                      <a:pt x="649" y="621"/>
                    </a:lnTo>
                    <a:lnTo>
                      <a:pt x="651" y="621"/>
                    </a:lnTo>
                    <a:lnTo>
                      <a:pt x="651" y="623"/>
                    </a:lnTo>
                    <a:lnTo>
                      <a:pt x="651" y="625"/>
                    </a:lnTo>
                    <a:lnTo>
                      <a:pt x="651" y="627"/>
                    </a:lnTo>
                    <a:lnTo>
                      <a:pt x="646" y="631"/>
                    </a:lnTo>
                    <a:lnTo>
                      <a:pt x="644" y="638"/>
                    </a:lnTo>
                    <a:lnTo>
                      <a:pt x="644" y="642"/>
                    </a:lnTo>
                    <a:lnTo>
                      <a:pt x="644" y="644"/>
                    </a:lnTo>
                    <a:lnTo>
                      <a:pt x="644" y="644"/>
                    </a:lnTo>
                    <a:lnTo>
                      <a:pt x="646" y="646"/>
                    </a:lnTo>
                    <a:lnTo>
                      <a:pt x="657" y="653"/>
                    </a:lnTo>
                    <a:lnTo>
                      <a:pt x="657" y="653"/>
                    </a:lnTo>
                    <a:lnTo>
                      <a:pt x="659" y="655"/>
                    </a:lnTo>
                    <a:lnTo>
                      <a:pt x="659" y="659"/>
                    </a:lnTo>
                    <a:lnTo>
                      <a:pt x="661" y="661"/>
                    </a:lnTo>
                    <a:lnTo>
                      <a:pt x="661" y="663"/>
                    </a:lnTo>
                    <a:lnTo>
                      <a:pt x="663" y="663"/>
                    </a:lnTo>
                    <a:lnTo>
                      <a:pt x="666" y="665"/>
                    </a:lnTo>
                    <a:lnTo>
                      <a:pt x="666" y="667"/>
                    </a:lnTo>
                    <a:lnTo>
                      <a:pt x="666" y="672"/>
                    </a:lnTo>
                    <a:lnTo>
                      <a:pt x="666" y="672"/>
                    </a:lnTo>
                    <a:lnTo>
                      <a:pt x="666" y="676"/>
                    </a:lnTo>
                    <a:lnTo>
                      <a:pt x="666" y="676"/>
                    </a:lnTo>
                    <a:lnTo>
                      <a:pt x="666" y="684"/>
                    </a:lnTo>
                    <a:lnTo>
                      <a:pt x="666" y="691"/>
                    </a:lnTo>
                    <a:lnTo>
                      <a:pt x="666" y="691"/>
                    </a:lnTo>
                    <a:lnTo>
                      <a:pt x="666" y="693"/>
                    </a:lnTo>
                    <a:lnTo>
                      <a:pt x="666" y="693"/>
                    </a:lnTo>
                    <a:lnTo>
                      <a:pt x="663" y="693"/>
                    </a:lnTo>
                    <a:lnTo>
                      <a:pt x="661" y="695"/>
                    </a:lnTo>
                    <a:lnTo>
                      <a:pt x="657" y="697"/>
                    </a:lnTo>
                    <a:lnTo>
                      <a:pt x="655" y="699"/>
                    </a:lnTo>
                    <a:lnTo>
                      <a:pt x="655" y="699"/>
                    </a:lnTo>
                    <a:lnTo>
                      <a:pt x="655" y="701"/>
                    </a:lnTo>
                    <a:lnTo>
                      <a:pt x="655" y="704"/>
                    </a:lnTo>
                    <a:lnTo>
                      <a:pt x="659" y="712"/>
                    </a:lnTo>
                    <a:lnTo>
                      <a:pt x="659" y="716"/>
                    </a:lnTo>
                    <a:lnTo>
                      <a:pt x="661" y="718"/>
                    </a:lnTo>
                    <a:lnTo>
                      <a:pt x="661" y="723"/>
                    </a:lnTo>
                    <a:lnTo>
                      <a:pt x="663" y="723"/>
                    </a:lnTo>
                    <a:lnTo>
                      <a:pt x="666" y="725"/>
                    </a:lnTo>
                    <a:lnTo>
                      <a:pt x="672" y="725"/>
                    </a:lnTo>
                    <a:lnTo>
                      <a:pt x="674" y="729"/>
                    </a:lnTo>
                    <a:lnTo>
                      <a:pt x="685" y="740"/>
                    </a:lnTo>
                    <a:lnTo>
                      <a:pt x="691" y="742"/>
                    </a:lnTo>
                    <a:lnTo>
                      <a:pt x="693" y="744"/>
                    </a:lnTo>
                    <a:lnTo>
                      <a:pt x="706" y="755"/>
                    </a:lnTo>
                    <a:lnTo>
                      <a:pt x="706" y="755"/>
                    </a:lnTo>
                    <a:lnTo>
                      <a:pt x="706" y="755"/>
                    </a:lnTo>
                    <a:lnTo>
                      <a:pt x="708" y="755"/>
                    </a:lnTo>
                    <a:lnTo>
                      <a:pt x="708" y="755"/>
                    </a:lnTo>
                    <a:lnTo>
                      <a:pt x="710" y="757"/>
                    </a:lnTo>
                    <a:lnTo>
                      <a:pt x="712" y="765"/>
                    </a:lnTo>
                    <a:lnTo>
                      <a:pt x="719" y="765"/>
                    </a:lnTo>
                    <a:lnTo>
                      <a:pt x="731" y="767"/>
                    </a:lnTo>
                    <a:lnTo>
                      <a:pt x="778" y="789"/>
                    </a:lnTo>
                    <a:lnTo>
                      <a:pt x="791" y="791"/>
                    </a:lnTo>
                    <a:lnTo>
                      <a:pt x="799" y="784"/>
                    </a:lnTo>
                    <a:lnTo>
                      <a:pt x="804" y="780"/>
                    </a:lnTo>
                    <a:lnTo>
                      <a:pt x="806" y="774"/>
                    </a:lnTo>
                    <a:lnTo>
                      <a:pt x="806" y="772"/>
                    </a:lnTo>
                    <a:lnTo>
                      <a:pt x="806" y="769"/>
                    </a:lnTo>
                    <a:lnTo>
                      <a:pt x="806" y="767"/>
                    </a:lnTo>
                    <a:lnTo>
                      <a:pt x="806" y="765"/>
                    </a:lnTo>
                    <a:lnTo>
                      <a:pt x="806" y="763"/>
                    </a:lnTo>
                    <a:lnTo>
                      <a:pt x="806" y="746"/>
                    </a:lnTo>
                    <a:lnTo>
                      <a:pt x="806" y="746"/>
                    </a:lnTo>
                    <a:lnTo>
                      <a:pt x="806" y="744"/>
                    </a:lnTo>
                    <a:lnTo>
                      <a:pt x="808" y="742"/>
                    </a:lnTo>
                    <a:lnTo>
                      <a:pt x="812" y="740"/>
                    </a:lnTo>
                    <a:lnTo>
                      <a:pt x="814" y="738"/>
                    </a:lnTo>
                    <a:lnTo>
                      <a:pt x="816" y="738"/>
                    </a:lnTo>
                    <a:lnTo>
                      <a:pt x="821" y="738"/>
                    </a:lnTo>
                    <a:lnTo>
                      <a:pt x="821" y="738"/>
                    </a:lnTo>
                    <a:lnTo>
                      <a:pt x="823" y="738"/>
                    </a:lnTo>
                    <a:lnTo>
                      <a:pt x="823" y="733"/>
                    </a:lnTo>
                    <a:lnTo>
                      <a:pt x="823" y="731"/>
                    </a:lnTo>
                    <a:lnTo>
                      <a:pt x="823" y="729"/>
                    </a:lnTo>
                    <a:lnTo>
                      <a:pt x="823" y="727"/>
                    </a:lnTo>
                    <a:lnTo>
                      <a:pt x="825" y="727"/>
                    </a:lnTo>
                    <a:lnTo>
                      <a:pt x="829" y="725"/>
                    </a:lnTo>
                    <a:lnTo>
                      <a:pt x="836" y="721"/>
                    </a:lnTo>
                    <a:lnTo>
                      <a:pt x="838" y="721"/>
                    </a:lnTo>
                    <a:lnTo>
                      <a:pt x="840" y="721"/>
                    </a:lnTo>
                    <a:lnTo>
                      <a:pt x="853" y="708"/>
                    </a:lnTo>
                    <a:lnTo>
                      <a:pt x="857" y="704"/>
                    </a:lnTo>
                    <a:lnTo>
                      <a:pt x="857" y="704"/>
                    </a:lnTo>
                    <a:lnTo>
                      <a:pt x="857" y="701"/>
                    </a:lnTo>
                    <a:lnTo>
                      <a:pt x="857" y="699"/>
                    </a:lnTo>
                    <a:lnTo>
                      <a:pt x="857" y="697"/>
                    </a:lnTo>
                    <a:lnTo>
                      <a:pt x="857" y="695"/>
                    </a:lnTo>
                    <a:lnTo>
                      <a:pt x="857" y="693"/>
                    </a:lnTo>
                    <a:lnTo>
                      <a:pt x="857" y="689"/>
                    </a:lnTo>
                    <a:lnTo>
                      <a:pt x="857" y="687"/>
                    </a:lnTo>
                    <a:lnTo>
                      <a:pt x="857" y="684"/>
                    </a:lnTo>
                    <a:lnTo>
                      <a:pt x="857" y="682"/>
                    </a:lnTo>
                    <a:lnTo>
                      <a:pt x="855" y="678"/>
                    </a:lnTo>
                    <a:lnTo>
                      <a:pt x="855" y="676"/>
                    </a:lnTo>
                    <a:lnTo>
                      <a:pt x="855" y="676"/>
                    </a:lnTo>
                    <a:lnTo>
                      <a:pt x="855" y="674"/>
                    </a:lnTo>
                    <a:lnTo>
                      <a:pt x="859" y="674"/>
                    </a:lnTo>
                    <a:lnTo>
                      <a:pt x="861" y="674"/>
                    </a:lnTo>
                    <a:lnTo>
                      <a:pt x="861" y="676"/>
                    </a:lnTo>
                    <a:lnTo>
                      <a:pt x="863" y="674"/>
                    </a:lnTo>
                    <a:lnTo>
                      <a:pt x="876" y="672"/>
                    </a:lnTo>
                    <a:lnTo>
                      <a:pt x="878" y="672"/>
                    </a:lnTo>
                    <a:lnTo>
                      <a:pt x="880" y="672"/>
                    </a:lnTo>
                    <a:lnTo>
                      <a:pt x="880" y="672"/>
                    </a:lnTo>
                    <a:lnTo>
                      <a:pt x="882" y="672"/>
                    </a:lnTo>
                    <a:lnTo>
                      <a:pt x="882" y="674"/>
                    </a:lnTo>
                    <a:lnTo>
                      <a:pt x="882" y="674"/>
                    </a:lnTo>
                    <a:lnTo>
                      <a:pt x="882" y="676"/>
                    </a:lnTo>
                    <a:lnTo>
                      <a:pt x="885" y="678"/>
                    </a:lnTo>
                    <a:lnTo>
                      <a:pt x="885" y="680"/>
                    </a:lnTo>
                    <a:lnTo>
                      <a:pt x="885" y="682"/>
                    </a:lnTo>
                    <a:lnTo>
                      <a:pt x="887" y="682"/>
                    </a:lnTo>
                    <a:lnTo>
                      <a:pt x="889" y="680"/>
                    </a:lnTo>
                    <a:lnTo>
                      <a:pt x="889" y="680"/>
                    </a:lnTo>
                    <a:lnTo>
                      <a:pt x="891" y="676"/>
                    </a:lnTo>
                    <a:lnTo>
                      <a:pt x="891" y="674"/>
                    </a:lnTo>
                    <a:lnTo>
                      <a:pt x="893" y="672"/>
                    </a:lnTo>
                    <a:lnTo>
                      <a:pt x="893" y="672"/>
                    </a:lnTo>
                    <a:lnTo>
                      <a:pt x="891" y="672"/>
                    </a:lnTo>
                    <a:lnTo>
                      <a:pt x="889" y="672"/>
                    </a:lnTo>
                    <a:lnTo>
                      <a:pt x="889" y="670"/>
                    </a:lnTo>
                    <a:lnTo>
                      <a:pt x="891" y="670"/>
                    </a:lnTo>
                    <a:lnTo>
                      <a:pt x="891" y="667"/>
                    </a:lnTo>
                    <a:lnTo>
                      <a:pt x="891" y="665"/>
                    </a:lnTo>
                    <a:lnTo>
                      <a:pt x="891" y="663"/>
                    </a:lnTo>
                    <a:lnTo>
                      <a:pt x="885" y="648"/>
                    </a:lnTo>
                    <a:lnTo>
                      <a:pt x="882" y="640"/>
                    </a:lnTo>
                    <a:lnTo>
                      <a:pt x="887" y="640"/>
                    </a:lnTo>
                    <a:lnTo>
                      <a:pt x="887" y="638"/>
                    </a:lnTo>
                    <a:lnTo>
                      <a:pt x="887" y="636"/>
                    </a:lnTo>
                    <a:lnTo>
                      <a:pt x="887" y="636"/>
                    </a:lnTo>
                    <a:lnTo>
                      <a:pt x="887" y="633"/>
                    </a:lnTo>
                    <a:lnTo>
                      <a:pt x="887" y="631"/>
                    </a:lnTo>
                    <a:lnTo>
                      <a:pt x="887" y="631"/>
                    </a:lnTo>
                    <a:lnTo>
                      <a:pt x="887" y="629"/>
                    </a:lnTo>
                    <a:lnTo>
                      <a:pt x="887" y="627"/>
                    </a:lnTo>
                    <a:lnTo>
                      <a:pt x="887" y="627"/>
                    </a:lnTo>
                    <a:lnTo>
                      <a:pt x="882" y="623"/>
                    </a:lnTo>
                    <a:lnTo>
                      <a:pt x="882" y="621"/>
                    </a:lnTo>
                    <a:lnTo>
                      <a:pt x="882" y="619"/>
                    </a:lnTo>
                    <a:lnTo>
                      <a:pt x="882" y="616"/>
                    </a:lnTo>
                    <a:lnTo>
                      <a:pt x="880" y="616"/>
                    </a:lnTo>
                    <a:lnTo>
                      <a:pt x="880" y="614"/>
                    </a:lnTo>
                    <a:lnTo>
                      <a:pt x="878" y="612"/>
                    </a:lnTo>
                    <a:lnTo>
                      <a:pt x="874" y="608"/>
                    </a:lnTo>
                    <a:lnTo>
                      <a:pt x="870" y="608"/>
                    </a:lnTo>
                    <a:lnTo>
                      <a:pt x="863" y="606"/>
                    </a:lnTo>
                    <a:lnTo>
                      <a:pt x="861" y="606"/>
                    </a:lnTo>
                    <a:lnTo>
                      <a:pt x="859" y="606"/>
                    </a:lnTo>
                    <a:lnTo>
                      <a:pt x="855" y="608"/>
                    </a:lnTo>
                    <a:lnTo>
                      <a:pt x="853" y="606"/>
                    </a:lnTo>
                    <a:lnTo>
                      <a:pt x="848" y="604"/>
                    </a:lnTo>
                    <a:lnTo>
                      <a:pt x="842" y="595"/>
                    </a:lnTo>
                    <a:lnTo>
                      <a:pt x="838" y="593"/>
                    </a:lnTo>
                    <a:lnTo>
                      <a:pt x="836" y="589"/>
                    </a:lnTo>
                    <a:lnTo>
                      <a:pt x="834" y="589"/>
                    </a:lnTo>
                    <a:lnTo>
                      <a:pt x="825" y="587"/>
                    </a:lnTo>
                    <a:lnTo>
                      <a:pt x="823" y="589"/>
                    </a:lnTo>
                    <a:lnTo>
                      <a:pt x="821" y="589"/>
                    </a:lnTo>
                    <a:lnTo>
                      <a:pt x="819" y="587"/>
                    </a:lnTo>
                    <a:lnTo>
                      <a:pt x="819" y="587"/>
                    </a:lnTo>
                    <a:lnTo>
                      <a:pt x="819" y="585"/>
                    </a:lnTo>
                    <a:lnTo>
                      <a:pt x="821" y="574"/>
                    </a:lnTo>
                    <a:lnTo>
                      <a:pt x="821" y="570"/>
                    </a:lnTo>
                    <a:lnTo>
                      <a:pt x="819" y="563"/>
                    </a:lnTo>
                    <a:lnTo>
                      <a:pt x="816" y="559"/>
                    </a:lnTo>
                    <a:lnTo>
                      <a:pt x="816" y="555"/>
                    </a:lnTo>
                    <a:lnTo>
                      <a:pt x="814" y="551"/>
                    </a:lnTo>
                    <a:lnTo>
                      <a:pt x="814" y="548"/>
                    </a:lnTo>
                    <a:lnTo>
                      <a:pt x="810" y="544"/>
                    </a:lnTo>
                    <a:lnTo>
                      <a:pt x="810" y="542"/>
                    </a:lnTo>
                    <a:lnTo>
                      <a:pt x="810" y="542"/>
                    </a:lnTo>
                    <a:lnTo>
                      <a:pt x="810" y="540"/>
                    </a:lnTo>
                    <a:lnTo>
                      <a:pt x="810" y="540"/>
                    </a:lnTo>
                    <a:lnTo>
                      <a:pt x="810" y="536"/>
                    </a:lnTo>
                    <a:lnTo>
                      <a:pt x="810" y="534"/>
                    </a:lnTo>
                    <a:lnTo>
                      <a:pt x="812" y="527"/>
                    </a:lnTo>
                    <a:lnTo>
                      <a:pt x="812" y="527"/>
                    </a:lnTo>
                    <a:lnTo>
                      <a:pt x="814" y="525"/>
                    </a:lnTo>
                    <a:lnTo>
                      <a:pt x="819" y="521"/>
                    </a:lnTo>
                    <a:lnTo>
                      <a:pt x="825" y="517"/>
                    </a:lnTo>
                    <a:lnTo>
                      <a:pt x="838" y="502"/>
                    </a:lnTo>
                    <a:lnTo>
                      <a:pt x="844" y="495"/>
                    </a:lnTo>
                    <a:lnTo>
                      <a:pt x="844" y="495"/>
                    </a:lnTo>
                    <a:lnTo>
                      <a:pt x="846" y="495"/>
                    </a:lnTo>
                    <a:lnTo>
                      <a:pt x="846" y="495"/>
                    </a:lnTo>
                    <a:lnTo>
                      <a:pt x="851" y="495"/>
                    </a:lnTo>
                    <a:lnTo>
                      <a:pt x="851" y="497"/>
                    </a:lnTo>
                    <a:lnTo>
                      <a:pt x="851" y="497"/>
                    </a:lnTo>
                    <a:lnTo>
                      <a:pt x="851" y="497"/>
                    </a:lnTo>
                    <a:lnTo>
                      <a:pt x="851" y="500"/>
                    </a:lnTo>
                    <a:lnTo>
                      <a:pt x="851" y="500"/>
                    </a:lnTo>
                    <a:lnTo>
                      <a:pt x="851" y="502"/>
                    </a:lnTo>
                    <a:lnTo>
                      <a:pt x="853" y="502"/>
                    </a:lnTo>
                    <a:lnTo>
                      <a:pt x="853" y="502"/>
                    </a:lnTo>
                    <a:lnTo>
                      <a:pt x="853" y="502"/>
                    </a:lnTo>
                    <a:lnTo>
                      <a:pt x="853" y="502"/>
                    </a:lnTo>
                    <a:lnTo>
                      <a:pt x="855" y="502"/>
                    </a:lnTo>
                    <a:lnTo>
                      <a:pt x="863" y="500"/>
                    </a:lnTo>
                    <a:lnTo>
                      <a:pt x="865" y="497"/>
                    </a:lnTo>
                    <a:lnTo>
                      <a:pt x="865" y="497"/>
                    </a:lnTo>
                    <a:lnTo>
                      <a:pt x="865" y="495"/>
                    </a:lnTo>
                    <a:lnTo>
                      <a:pt x="868" y="495"/>
                    </a:lnTo>
                    <a:lnTo>
                      <a:pt x="868" y="495"/>
                    </a:lnTo>
                    <a:lnTo>
                      <a:pt x="868" y="495"/>
                    </a:lnTo>
                    <a:lnTo>
                      <a:pt x="868" y="495"/>
                    </a:lnTo>
                    <a:lnTo>
                      <a:pt x="855" y="493"/>
                    </a:lnTo>
                    <a:lnTo>
                      <a:pt x="853" y="493"/>
                    </a:lnTo>
                    <a:lnTo>
                      <a:pt x="853" y="491"/>
                    </a:lnTo>
                    <a:lnTo>
                      <a:pt x="851" y="491"/>
                    </a:lnTo>
                    <a:lnTo>
                      <a:pt x="851" y="489"/>
                    </a:lnTo>
                    <a:lnTo>
                      <a:pt x="848" y="489"/>
                    </a:lnTo>
                    <a:lnTo>
                      <a:pt x="846" y="474"/>
                    </a:lnTo>
                    <a:lnTo>
                      <a:pt x="846" y="472"/>
                    </a:lnTo>
                    <a:lnTo>
                      <a:pt x="846" y="472"/>
                    </a:lnTo>
                    <a:lnTo>
                      <a:pt x="840" y="472"/>
                    </a:lnTo>
                    <a:lnTo>
                      <a:pt x="840" y="468"/>
                    </a:lnTo>
                    <a:lnTo>
                      <a:pt x="838" y="461"/>
                    </a:lnTo>
                    <a:lnTo>
                      <a:pt x="836" y="457"/>
                    </a:lnTo>
                    <a:lnTo>
                      <a:pt x="831" y="455"/>
                    </a:lnTo>
                    <a:lnTo>
                      <a:pt x="821" y="459"/>
                    </a:lnTo>
                    <a:lnTo>
                      <a:pt x="812" y="457"/>
                    </a:lnTo>
                    <a:lnTo>
                      <a:pt x="806" y="453"/>
                    </a:lnTo>
                    <a:lnTo>
                      <a:pt x="799" y="446"/>
                    </a:lnTo>
                    <a:lnTo>
                      <a:pt x="793" y="438"/>
                    </a:lnTo>
                    <a:lnTo>
                      <a:pt x="793" y="434"/>
                    </a:lnTo>
                    <a:lnTo>
                      <a:pt x="795" y="429"/>
                    </a:lnTo>
                    <a:lnTo>
                      <a:pt x="806" y="410"/>
                    </a:lnTo>
                    <a:lnTo>
                      <a:pt x="806" y="408"/>
                    </a:lnTo>
                    <a:lnTo>
                      <a:pt x="808" y="406"/>
                    </a:lnTo>
                    <a:lnTo>
                      <a:pt x="810" y="406"/>
                    </a:lnTo>
                    <a:lnTo>
                      <a:pt x="812" y="408"/>
                    </a:lnTo>
                    <a:lnTo>
                      <a:pt x="816" y="410"/>
                    </a:lnTo>
                    <a:lnTo>
                      <a:pt x="819" y="408"/>
                    </a:lnTo>
                    <a:lnTo>
                      <a:pt x="821" y="408"/>
                    </a:lnTo>
                    <a:lnTo>
                      <a:pt x="831" y="402"/>
                    </a:lnTo>
                    <a:lnTo>
                      <a:pt x="836" y="397"/>
                    </a:lnTo>
                    <a:lnTo>
                      <a:pt x="846" y="380"/>
                    </a:lnTo>
                    <a:lnTo>
                      <a:pt x="876" y="353"/>
                    </a:lnTo>
                    <a:lnTo>
                      <a:pt x="878" y="349"/>
                    </a:lnTo>
                    <a:lnTo>
                      <a:pt x="880" y="344"/>
                    </a:lnTo>
                    <a:lnTo>
                      <a:pt x="882" y="340"/>
                    </a:lnTo>
                    <a:lnTo>
                      <a:pt x="882" y="332"/>
                    </a:lnTo>
                    <a:lnTo>
                      <a:pt x="878" y="317"/>
                    </a:lnTo>
                    <a:lnTo>
                      <a:pt x="876" y="308"/>
                    </a:lnTo>
                    <a:lnTo>
                      <a:pt x="878" y="302"/>
                    </a:lnTo>
                    <a:lnTo>
                      <a:pt x="874" y="291"/>
                    </a:lnTo>
                    <a:lnTo>
                      <a:pt x="868" y="272"/>
                    </a:lnTo>
                    <a:lnTo>
                      <a:pt x="863" y="264"/>
                    </a:lnTo>
                    <a:lnTo>
                      <a:pt x="868" y="266"/>
                    </a:lnTo>
                    <a:lnTo>
                      <a:pt x="870" y="266"/>
                    </a:lnTo>
                    <a:lnTo>
                      <a:pt x="872" y="261"/>
                    </a:lnTo>
                    <a:lnTo>
                      <a:pt x="880" y="247"/>
                    </a:lnTo>
                    <a:lnTo>
                      <a:pt x="872" y="244"/>
                    </a:lnTo>
                    <a:lnTo>
                      <a:pt x="853" y="261"/>
                    </a:lnTo>
                    <a:lnTo>
                      <a:pt x="844" y="257"/>
                    </a:lnTo>
                    <a:lnTo>
                      <a:pt x="840" y="259"/>
                    </a:lnTo>
                    <a:lnTo>
                      <a:pt x="834" y="257"/>
                    </a:lnTo>
                    <a:lnTo>
                      <a:pt x="842" y="257"/>
                    </a:lnTo>
                    <a:lnTo>
                      <a:pt x="846" y="255"/>
                    </a:lnTo>
                    <a:lnTo>
                      <a:pt x="846" y="253"/>
                    </a:lnTo>
                    <a:lnTo>
                      <a:pt x="823" y="259"/>
                    </a:lnTo>
                    <a:lnTo>
                      <a:pt x="812" y="264"/>
                    </a:lnTo>
                    <a:lnTo>
                      <a:pt x="804" y="272"/>
                    </a:lnTo>
                    <a:lnTo>
                      <a:pt x="789" y="291"/>
                    </a:lnTo>
                    <a:lnTo>
                      <a:pt x="780" y="298"/>
                    </a:lnTo>
                    <a:lnTo>
                      <a:pt x="768" y="302"/>
                    </a:lnTo>
                    <a:lnTo>
                      <a:pt x="755" y="302"/>
                    </a:lnTo>
                    <a:lnTo>
                      <a:pt x="723" y="278"/>
                    </a:lnTo>
                    <a:lnTo>
                      <a:pt x="674" y="266"/>
                    </a:lnTo>
                    <a:lnTo>
                      <a:pt x="653" y="253"/>
                    </a:lnTo>
                    <a:lnTo>
                      <a:pt x="646" y="251"/>
                    </a:lnTo>
                    <a:lnTo>
                      <a:pt x="634" y="251"/>
                    </a:lnTo>
                    <a:lnTo>
                      <a:pt x="629" y="253"/>
                    </a:lnTo>
                    <a:lnTo>
                      <a:pt x="627" y="255"/>
                    </a:lnTo>
                    <a:lnTo>
                      <a:pt x="627" y="259"/>
                    </a:lnTo>
                    <a:lnTo>
                      <a:pt x="625" y="261"/>
                    </a:lnTo>
                    <a:lnTo>
                      <a:pt x="621" y="264"/>
                    </a:lnTo>
                    <a:lnTo>
                      <a:pt x="610" y="268"/>
                    </a:lnTo>
                    <a:lnTo>
                      <a:pt x="608" y="270"/>
                    </a:lnTo>
                    <a:lnTo>
                      <a:pt x="606" y="274"/>
                    </a:lnTo>
                    <a:lnTo>
                      <a:pt x="604" y="291"/>
                    </a:lnTo>
                    <a:lnTo>
                      <a:pt x="600" y="308"/>
                    </a:lnTo>
                    <a:lnTo>
                      <a:pt x="595" y="315"/>
                    </a:lnTo>
                    <a:lnTo>
                      <a:pt x="589" y="319"/>
                    </a:lnTo>
                    <a:lnTo>
                      <a:pt x="591" y="312"/>
                    </a:lnTo>
                    <a:lnTo>
                      <a:pt x="593" y="308"/>
                    </a:lnTo>
                    <a:lnTo>
                      <a:pt x="591" y="304"/>
                    </a:lnTo>
                    <a:lnTo>
                      <a:pt x="587" y="300"/>
                    </a:lnTo>
                    <a:lnTo>
                      <a:pt x="589" y="298"/>
                    </a:lnTo>
                    <a:lnTo>
                      <a:pt x="589" y="295"/>
                    </a:lnTo>
                    <a:lnTo>
                      <a:pt x="587" y="295"/>
                    </a:lnTo>
                    <a:lnTo>
                      <a:pt x="587" y="293"/>
                    </a:lnTo>
                    <a:lnTo>
                      <a:pt x="591" y="291"/>
                    </a:lnTo>
                    <a:lnTo>
                      <a:pt x="595" y="287"/>
                    </a:lnTo>
                    <a:lnTo>
                      <a:pt x="600" y="278"/>
                    </a:lnTo>
                    <a:lnTo>
                      <a:pt x="600" y="272"/>
                    </a:lnTo>
                    <a:lnTo>
                      <a:pt x="597" y="264"/>
                    </a:lnTo>
                    <a:lnTo>
                      <a:pt x="593" y="259"/>
                    </a:lnTo>
                    <a:lnTo>
                      <a:pt x="593" y="253"/>
                    </a:lnTo>
                    <a:lnTo>
                      <a:pt x="597" y="247"/>
                    </a:lnTo>
                    <a:lnTo>
                      <a:pt x="578" y="232"/>
                    </a:lnTo>
                    <a:lnTo>
                      <a:pt x="572" y="232"/>
                    </a:lnTo>
                    <a:lnTo>
                      <a:pt x="502" y="257"/>
                    </a:lnTo>
                    <a:lnTo>
                      <a:pt x="489" y="253"/>
                    </a:lnTo>
                    <a:lnTo>
                      <a:pt x="489" y="249"/>
                    </a:lnTo>
                    <a:lnTo>
                      <a:pt x="500" y="247"/>
                    </a:lnTo>
                    <a:lnTo>
                      <a:pt x="512" y="240"/>
                    </a:lnTo>
                    <a:lnTo>
                      <a:pt x="523" y="232"/>
                    </a:lnTo>
                    <a:lnTo>
                      <a:pt x="532" y="221"/>
                    </a:lnTo>
                    <a:lnTo>
                      <a:pt x="536" y="217"/>
                    </a:lnTo>
                    <a:lnTo>
                      <a:pt x="536" y="210"/>
                    </a:lnTo>
                    <a:lnTo>
                      <a:pt x="538" y="202"/>
                    </a:lnTo>
                    <a:lnTo>
                      <a:pt x="538" y="193"/>
                    </a:lnTo>
                    <a:lnTo>
                      <a:pt x="536" y="172"/>
                    </a:lnTo>
                    <a:lnTo>
                      <a:pt x="536" y="162"/>
                    </a:lnTo>
                    <a:lnTo>
                      <a:pt x="532" y="155"/>
                    </a:lnTo>
                    <a:lnTo>
                      <a:pt x="534" y="147"/>
                    </a:lnTo>
                    <a:lnTo>
                      <a:pt x="532" y="145"/>
                    </a:lnTo>
                    <a:lnTo>
                      <a:pt x="527" y="145"/>
                    </a:lnTo>
                    <a:lnTo>
                      <a:pt x="525" y="149"/>
                    </a:lnTo>
                    <a:lnTo>
                      <a:pt x="521" y="142"/>
                    </a:lnTo>
                    <a:lnTo>
                      <a:pt x="512" y="145"/>
                    </a:lnTo>
                    <a:lnTo>
                      <a:pt x="504" y="149"/>
                    </a:lnTo>
                    <a:lnTo>
                      <a:pt x="500" y="149"/>
                    </a:lnTo>
                    <a:lnTo>
                      <a:pt x="500" y="142"/>
                    </a:lnTo>
                    <a:lnTo>
                      <a:pt x="500" y="142"/>
                    </a:lnTo>
                    <a:lnTo>
                      <a:pt x="502" y="142"/>
                    </a:lnTo>
                    <a:lnTo>
                      <a:pt x="504" y="140"/>
                    </a:lnTo>
                    <a:lnTo>
                      <a:pt x="504" y="140"/>
                    </a:lnTo>
                    <a:lnTo>
                      <a:pt x="510" y="134"/>
                    </a:lnTo>
                    <a:lnTo>
                      <a:pt x="510" y="132"/>
                    </a:lnTo>
                    <a:lnTo>
                      <a:pt x="515" y="134"/>
                    </a:lnTo>
                    <a:lnTo>
                      <a:pt x="517" y="134"/>
                    </a:lnTo>
                    <a:lnTo>
                      <a:pt x="521" y="134"/>
                    </a:lnTo>
                    <a:lnTo>
                      <a:pt x="525" y="132"/>
                    </a:lnTo>
                    <a:lnTo>
                      <a:pt x="519" y="125"/>
                    </a:lnTo>
                    <a:lnTo>
                      <a:pt x="515" y="121"/>
                    </a:lnTo>
                    <a:lnTo>
                      <a:pt x="512" y="119"/>
                    </a:lnTo>
                    <a:lnTo>
                      <a:pt x="506" y="102"/>
                    </a:lnTo>
                    <a:lnTo>
                      <a:pt x="498" y="94"/>
                    </a:lnTo>
                    <a:lnTo>
                      <a:pt x="487" y="89"/>
                    </a:lnTo>
                    <a:lnTo>
                      <a:pt x="481" y="89"/>
                    </a:lnTo>
                    <a:lnTo>
                      <a:pt x="483" y="100"/>
                    </a:lnTo>
                    <a:lnTo>
                      <a:pt x="470" y="108"/>
                    </a:lnTo>
                    <a:lnTo>
                      <a:pt x="464" y="111"/>
                    </a:lnTo>
                    <a:lnTo>
                      <a:pt x="459" y="106"/>
                    </a:lnTo>
                    <a:lnTo>
                      <a:pt x="455" y="98"/>
                    </a:lnTo>
                    <a:lnTo>
                      <a:pt x="447" y="94"/>
                    </a:lnTo>
                    <a:lnTo>
                      <a:pt x="438" y="91"/>
                    </a:lnTo>
                    <a:lnTo>
                      <a:pt x="434" y="87"/>
                    </a:lnTo>
                    <a:lnTo>
                      <a:pt x="421" y="83"/>
                    </a:lnTo>
                    <a:lnTo>
                      <a:pt x="402" y="85"/>
                    </a:lnTo>
                    <a:lnTo>
                      <a:pt x="387" y="81"/>
                    </a:lnTo>
                    <a:lnTo>
                      <a:pt x="383" y="64"/>
                    </a:lnTo>
                    <a:lnTo>
                      <a:pt x="381" y="66"/>
                    </a:lnTo>
                    <a:lnTo>
                      <a:pt x="376" y="74"/>
                    </a:lnTo>
                    <a:lnTo>
                      <a:pt x="370" y="77"/>
                    </a:lnTo>
                    <a:lnTo>
                      <a:pt x="366" y="85"/>
                    </a:lnTo>
                    <a:lnTo>
                      <a:pt x="349" y="96"/>
                    </a:lnTo>
                    <a:lnTo>
                      <a:pt x="344" y="96"/>
                    </a:lnTo>
                    <a:lnTo>
                      <a:pt x="340" y="98"/>
                    </a:lnTo>
                    <a:lnTo>
                      <a:pt x="336" y="98"/>
                    </a:lnTo>
                    <a:lnTo>
                      <a:pt x="330" y="94"/>
                    </a:lnTo>
                    <a:lnTo>
                      <a:pt x="323" y="96"/>
                    </a:lnTo>
                    <a:lnTo>
                      <a:pt x="321" y="98"/>
                    </a:lnTo>
                    <a:lnTo>
                      <a:pt x="317" y="100"/>
                    </a:lnTo>
                    <a:lnTo>
                      <a:pt x="315" y="104"/>
                    </a:lnTo>
                    <a:lnTo>
                      <a:pt x="310" y="104"/>
                    </a:lnTo>
                    <a:lnTo>
                      <a:pt x="289" y="106"/>
                    </a:lnTo>
                    <a:lnTo>
                      <a:pt x="283" y="106"/>
                    </a:lnTo>
                    <a:lnTo>
                      <a:pt x="281" y="100"/>
                    </a:lnTo>
                    <a:lnTo>
                      <a:pt x="279" y="94"/>
                    </a:lnTo>
                    <a:lnTo>
                      <a:pt x="276" y="87"/>
                    </a:lnTo>
                    <a:lnTo>
                      <a:pt x="270" y="85"/>
                    </a:lnTo>
                    <a:lnTo>
                      <a:pt x="206" y="77"/>
                    </a:lnTo>
                    <a:lnTo>
                      <a:pt x="181" y="70"/>
                    </a:lnTo>
                    <a:lnTo>
                      <a:pt x="157" y="68"/>
                    </a:lnTo>
                    <a:lnTo>
                      <a:pt x="151" y="70"/>
                    </a:lnTo>
                    <a:lnTo>
                      <a:pt x="132" y="79"/>
                    </a:lnTo>
                    <a:lnTo>
                      <a:pt x="119" y="81"/>
                    </a:lnTo>
                    <a:lnTo>
                      <a:pt x="108" y="79"/>
                    </a:lnTo>
                    <a:lnTo>
                      <a:pt x="106" y="94"/>
                    </a:lnTo>
                    <a:lnTo>
                      <a:pt x="108" y="106"/>
                    </a:lnTo>
                    <a:lnTo>
                      <a:pt x="111" y="119"/>
                    </a:lnTo>
                    <a:lnTo>
                      <a:pt x="117" y="128"/>
                    </a:lnTo>
                    <a:lnTo>
                      <a:pt x="123" y="136"/>
                    </a:lnTo>
                    <a:lnTo>
                      <a:pt x="128" y="147"/>
                    </a:lnTo>
                    <a:lnTo>
                      <a:pt x="128" y="155"/>
                    </a:lnTo>
                    <a:lnTo>
                      <a:pt x="128" y="159"/>
                    </a:lnTo>
                    <a:lnTo>
                      <a:pt x="138" y="164"/>
                    </a:lnTo>
                    <a:lnTo>
                      <a:pt x="157" y="176"/>
                    </a:lnTo>
                    <a:lnTo>
                      <a:pt x="166" y="181"/>
                    </a:lnTo>
                    <a:lnTo>
                      <a:pt x="170" y="187"/>
                    </a:lnTo>
                    <a:lnTo>
                      <a:pt x="185" y="213"/>
                    </a:lnTo>
                    <a:lnTo>
                      <a:pt x="174" y="221"/>
                    </a:lnTo>
                    <a:lnTo>
                      <a:pt x="179" y="225"/>
                    </a:lnTo>
                    <a:lnTo>
                      <a:pt x="181" y="223"/>
                    </a:lnTo>
                    <a:lnTo>
                      <a:pt x="187" y="219"/>
                    </a:lnTo>
                    <a:lnTo>
                      <a:pt x="194" y="219"/>
                    </a:lnTo>
                    <a:lnTo>
                      <a:pt x="196" y="221"/>
                    </a:lnTo>
                    <a:lnTo>
                      <a:pt x="198" y="225"/>
                    </a:lnTo>
                    <a:lnTo>
                      <a:pt x="202" y="232"/>
                    </a:lnTo>
                    <a:lnTo>
                      <a:pt x="230" y="255"/>
                    </a:lnTo>
                    <a:lnTo>
                      <a:pt x="238" y="266"/>
                    </a:lnTo>
                    <a:lnTo>
                      <a:pt x="240" y="278"/>
                    </a:lnTo>
                    <a:lnTo>
                      <a:pt x="240" y="287"/>
                    </a:lnTo>
                    <a:lnTo>
                      <a:pt x="236" y="291"/>
                    </a:lnTo>
                    <a:lnTo>
                      <a:pt x="225" y="298"/>
                    </a:lnTo>
                    <a:lnTo>
                      <a:pt x="213" y="310"/>
                    </a:lnTo>
                    <a:lnTo>
                      <a:pt x="208" y="315"/>
                    </a:lnTo>
                    <a:lnTo>
                      <a:pt x="200" y="317"/>
                    </a:lnTo>
                    <a:lnTo>
                      <a:pt x="168" y="321"/>
                    </a:lnTo>
                    <a:lnTo>
                      <a:pt x="145" y="332"/>
                    </a:lnTo>
                    <a:lnTo>
                      <a:pt x="136" y="329"/>
                    </a:lnTo>
                    <a:lnTo>
                      <a:pt x="134" y="334"/>
                    </a:lnTo>
                    <a:lnTo>
                      <a:pt x="132" y="338"/>
                    </a:lnTo>
                    <a:lnTo>
                      <a:pt x="132" y="344"/>
                    </a:lnTo>
                    <a:lnTo>
                      <a:pt x="136" y="351"/>
                    </a:lnTo>
                    <a:lnTo>
                      <a:pt x="140" y="342"/>
                    </a:lnTo>
                    <a:lnTo>
                      <a:pt x="145" y="344"/>
                    </a:lnTo>
                    <a:lnTo>
                      <a:pt x="149" y="346"/>
                    </a:lnTo>
                    <a:lnTo>
                      <a:pt x="153" y="349"/>
                    </a:lnTo>
                    <a:lnTo>
                      <a:pt x="155" y="351"/>
                    </a:lnTo>
                    <a:lnTo>
                      <a:pt x="147" y="351"/>
                    </a:lnTo>
                    <a:lnTo>
                      <a:pt x="138" y="355"/>
                    </a:lnTo>
                    <a:lnTo>
                      <a:pt x="130" y="359"/>
                    </a:lnTo>
                    <a:lnTo>
                      <a:pt x="128" y="366"/>
                    </a:lnTo>
                    <a:lnTo>
                      <a:pt x="130" y="378"/>
                    </a:lnTo>
                    <a:lnTo>
                      <a:pt x="136" y="389"/>
                    </a:lnTo>
                    <a:lnTo>
                      <a:pt x="147" y="395"/>
                    </a:lnTo>
                    <a:lnTo>
                      <a:pt x="155" y="397"/>
                    </a:lnTo>
                    <a:lnTo>
                      <a:pt x="157" y="395"/>
                    </a:lnTo>
                    <a:lnTo>
                      <a:pt x="168" y="385"/>
                    </a:lnTo>
                    <a:lnTo>
                      <a:pt x="172" y="383"/>
                    </a:lnTo>
                    <a:lnTo>
                      <a:pt x="183" y="383"/>
                    </a:lnTo>
                    <a:lnTo>
                      <a:pt x="191" y="380"/>
                    </a:lnTo>
                    <a:lnTo>
                      <a:pt x="206" y="374"/>
                    </a:lnTo>
                    <a:lnTo>
                      <a:pt x="215" y="372"/>
                    </a:lnTo>
                    <a:lnTo>
                      <a:pt x="215" y="374"/>
                    </a:lnTo>
                    <a:lnTo>
                      <a:pt x="215" y="378"/>
                    </a:lnTo>
                    <a:lnTo>
                      <a:pt x="215" y="380"/>
                    </a:lnTo>
                    <a:lnTo>
                      <a:pt x="221" y="376"/>
                    </a:lnTo>
                    <a:lnTo>
                      <a:pt x="230" y="366"/>
                    </a:lnTo>
                    <a:lnTo>
                      <a:pt x="238" y="363"/>
                    </a:lnTo>
                    <a:lnTo>
                      <a:pt x="236" y="372"/>
                    </a:lnTo>
                    <a:lnTo>
                      <a:pt x="232" y="380"/>
                    </a:lnTo>
                    <a:lnTo>
                      <a:pt x="228" y="387"/>
                    </a:lnTo>
                    <a:lnTo>
                      <a:pt x="225" y="389"/>
                    </a:lnTo>
                    <a:lnTo>
                      <a:pt x="219" y="391"/>
                    </a:lnTo>
                    <a:lnTo>
                      <a:pt x="208" y="395"/>
                    </a:lnTo>
                    <a:lnTo>
                      <a:pt x="204" y="400"/>
                    </a:lnTo>
                    <a:lnTo>
                      <a:pt x="204" y="402"/>
                    </a:lnTo>
                    <a:lnTo>
                      <a:pt x="208" y="410"/>
                    </a:lnTo>
                    <a:lnTo>
                      <a:pt x="206" y="419"/>
                    </a:lnTo>
                    <a:lnTo>
                      <a:pt x="202" y="427"/>
                    </a:lnTo>
                    <a:lnTo>
                      <a:pt x="200" y="438"/>
                    </a:lnTo>
                    <a:lnTo>
                      <a:pt x="202" y="440"/>
                    </a:lnTo>
                    <a:lnTo>
                      <a:pt x="208" y="451"/>
                    </a:lnTo>
                    <a:lnTo>
                      <a:pt x="219" y="466"/>
                    </a:lnTo>
                    <a:lnTo>
                      <a:pt x="221" y="466"/>
                    </a:lnTo>
                    <a:lnTo>
                      <a:pt x="225" y="459"/>
                    </a:lnTo>
                    <a:lnTo>
                      <a:pt x="234" y="453"/>
                    </a:lnTo>
                    <a:lnTo>
                      <a:pt x="245" y="449"/>
                    </a:lnTo>
                    <a:lnTo>
                      <a:pt x="253" y="451"/>
                    </a:lnTo>
                    <a:lnTo>
                      <a:pt x="253" y="453"/>
                    </a:lnTo>
                    <a:lnTo>
                      <a:pt x="253" y="459"/>
                    </a:lnTo>
                    <a:lnTo>
                      <a:pt x="257" y="463"/>
                    </a:lnTo>
                    <a:lnTo>
                      <a:pt x="264" y="470"/>
                    </a:lnTo>
                    <a:lnTo>
                      <a:pt x="268" y="474"/>
                    </a:lnTo>
                    <a:lnTo>
                      <a:pt x="270" y="483"/>
                    </a:lnTo>
                    <a:lnTo>
                      <a:pt x="270" y="493"/>
                    </a:lnTo>
                    <a:lnTo>
                      <a:pt x="268" y="504"/>
                    </a:lnTo>
                    <a:lnTo>
                      <a:pt x="266" y="508"/>
                    </a:lnTo>
                    <a:lnTo>
                      <a:pt x="259" y="512"/>
                    </a:lnTo>
                    <a:lnTo>
                      <a:pt x="253" y="512"/>
                    </a:lnTo>
                    <a:lnTo>
                      <a:pt x="240" y="504"/>
                    </a:lnTo>
                    <a:lnTo>
                      <a:pt x="234" y="504"/>
                    </a:lnTo>
                    <a:lnTo>
                      <a:pt x="228" y="504"/>
                    </a:lnTo>
                    <a:lnTo>
                      <a:pt x="217" y="510"/>
                    </a:lnTo>
                    <a:lnTo>
                      <a:pt x="249" y="559"/>
                    </a:lnTo>
                    <a:lnTo>
                      <a:pt x="259" y="570"/>
                    </a:lnTo>
                    <a:lnTo>
                      <a:pt x="272" y="578"/>
                    </a:lnTo>
                    <a:lnTo>
                      <a:pt x="279" y="578"/>
                    </a:lnTo>
                    <a:lnTo>
                      <a:pt x="281" y="574"/>
                    </a:lnTo>
                    <a:lnTo>
                      <a:pt x="285" y="570"/>
                    </a:lnTo>
                    <a:lnTo>
                      <a:pt x="291" y="572"/>
                    </a:lnTo>
                    <a:lnTo>
                      <a:pt x="304" y="576"/>
                    </a:lnTo>
                    <a:lnTo>
                      <a:pt x="342" y="572"/>
                    </a:lnTo>
                    <a:lnTo>
                      <a:pt x="355" y="574"/>
                    </a:lnTo>
                    <a:lnTo>
                      <a:pt x="368" y="580"/>
                    </a:lnTo>
                    <a:lnTo>
                      <a:pt x="389" y="593"/>
                    </a:lnTo>
                    <a:lnTo>
                      <a:pt x="400" y="597"/>
                    </a:lnTo>
                    <a:lnTo>
                      <a:pt x="402" y="606"/>
                    </a:lnTo>
                    <a:lnTo>
                      <a:pt x="408" y="623"/>
                    </a:lnTo>
                    <a:lnTo>
                      <a:pt x="419" y="638"/>
                    </a:lnTo>
                    <a:lnTo>
                      <a:pt x="427" y="644"/>
                    </a:lnTo>
                    <a:lnTo>
                      <a:pt x="432" y="644"/>
                    </a:lnTo>
                    <a:lnTo>
                      <a:pt x="447" y="650"/>
                    </a:lnTo>
                    <a:lnTo>
                      <a:pt x="451" y="653"/>
                    </a:lnTo>
                    <a:lnTo>
                      <a:pt x="453" y="661"/>
                    </a:lnTo>
                    <a:lnTo>
                      <a:pt x="455" y="676"/>
                    </a:lnTo>
                    <a:lnTo>
                      <a:pt x="461" y="691"/>
                    </a:lnTo>
                    <a:lnTo>
                      <a:pt x="472" y="701"/>
                    </a:lnTo>
                    <a:lnTo>
                      <a:pt x="495" y="712"/>
                    </a:lnTo>
                    <a:lnTo>
                      <a:pt x="508" y="716"/>
                    </a:lnTo>
                    <a:lnTo>
                      <a:pt x="523" y="716"/>
                    </a:lnTo>
                    <a:lnTo>
                      <a:pt x="525" y="706"/>
                    </a:lnTo>
                    <a:lnTo>
                      <a:pt x="525" y="704"/>
                    </a:lnTo>
                    <a:close/>
                    <a:moveTo>
                      <a:pt x="28" y="187"/>
                    </a:moveTo>
                    <a:lnTo>
                      <a:pt x="28" y="187"/>
                    </a:lnTo>
                    <a:lnTo>
                      <a:pt x="26" y="191"/>
                    </a:lnTo>
                    <a:lnTo>
                      <a:pt x="43" y="219"/>
                    </a:lnTo>
                    <a:lnTo>
                      <a:pt x="49" y="221"/>
                    </a:lnTo>
                    <a:lnTo>
                      <a:pt x="45" y="225"/>
                    </a:lnTo>
                    <a:lnTo>
                      <a:pt x="36" y="230"/>
                    </a:lnTo>
                    <a:lnTo>
                      <a:pt x="28" y="223"/>
                    </a:lnTo>
                    <a:lnTo>
                      <a:pt x="21" y="215"/>
                    </a:lnTo>
                    <a:lnTo>
                      <a:pt x="15" y="206"/>
                    </a:lnTo>
                    <a:lnTo>
                      <a:pt x="21" y="189"/>
                    </a:lnTo>
                    <a:lnTo>
                      <a:pt x="26" y="183"/>
                    </a:lnTo>
                    <a:lnTo>
                      <a:pt x="32" y="181"/>
                    </a:lnTo>
                    <a:lnTo>
                      <a:pt x="32" y="183"/>
                    </a:lnTo>
                    <a:lnTo>
                      <a:pt x="32" y="183"/>
                    </a:lnTo>
                    <a:lnTo>
                      <a:pt x="30" y="183"/>
                    </a:lnTo>
                    <a:lnTo>
                      <a:pt x="30" y="185"/>
                    </a:lnTo>
                    <a:lnTo>
                      <a:pt x="28" y="187"/>
                    </a:lnTo>
                    <a:close/>
                    <a:moveTo>
                      <a:pt x="60" y="187"/>
                    </a:moveTo>
                    <a:lnTo>
                      <a:pt x="60" y="187"/>
                    </a:lnTo>
                    <a:lnTo>
                      <a:pt x="43" y="179"/>
                    </a:lnTo>
                    <a:lnTo>
                      <a:pt x="47" y="168"/>
                    </a:lnTo>
                    <a:lnTo>
                      <a:pt x="53" y="162"/>
                    </a:lnTo>
                    <a:lnTo>
                      <a:pt x="60" y="157"/>
                    </a:lnTo>
                    <a:lnTo>
                      <a:pt x="70" y="155"/>
                    </a:lnTo>
                    <a:lnTo>
                      <a:pt x="87" y="153"/>
                    </a:lnTo>
                    <a:lnTo>
                      <a:pt x="94" y="157"/>
                    </a:lnTo>
                    <a:lnTo>
                      <a:pt x="100" y="166"/>
                    </a:lnTo>
                    <a:lnTo>
                      <a:pt x="100" y="170"/>
                    </a:lnTo>
                    <a:lnTo>
                      <a:pt x="98" y="174"/>
                    </a:lnTo>
                    <a:lnTo>
                      <a:pt x="96" y="185"/>
                    </a:lnTo>
                    <a:lnTo>
                      <a:pt x="94" y="187"/>
                    </a:lnTo>
                    <a:lnTo>
                      <a:pt x="91" y="189"/>
                    </a:lnTo>
                    <a:lnTo>
                      <a:pt x="85" y="189"/>
                    </a:lnTo>
                    <a:lnTo>
                      <a:pt x="81" y="187"/>
                    </a:lnTo>
                    <a:lnTo>
                      <a:pt x="79" y="187"/>
                    </a:lnTo>
                    <a:lnTo>
                      <a:pt x="70" y="189"/>
                    </a:lnTo>
                    <a:lnTo>
                      <a:pt x="60" y="187"/>
                    </a:lnTo>
                    <a:close/>
                    <a:moveTo>
                      <a:pt x="4" y="162"/>
                    </a:moveTo>
                    <a:lnTo>
                      <a:pt x="4" y="162"/>
                    </a:lnTo>
                    <a:lnTo>
                      <a:pt x="2" y="149"/>
                    </a:lnTo>
                    <a:lnTo>
                      <a:pt x="0" y="94"/>
                    </a:lnTo>
                    <a:lnTo>
                      <a:pt x="0" y="81"/>
                    </a:lnTo>
                    <a:lnTo>
                      <a:pt x="15" y="17"/>
                    </a:lnTo>
                    <a:lnTo>
                      <a:pt x="26" y="0"/>
                    </a:lnTo>
                    <a:lnTo>
                      <a:pt x="40" y="6"/>
                    </a:lnTo>
                    <a:lnTo>
                      <a:pt x="23" y="8"/>
                    </a:lnTo>
                    <a:lnTo>
                      <a:pt x="21" y="11"/>
                    </a:lnTo>
                    <a:lnTo>
                      <a:pt x="30" y="11"/>
                    </a:lnTo>
                    <a:lnTo>
                      <a:pt x="32" y="17"/>
                    </a:lnTo>
                    <a:lnTo>
                      <a:pt x="32" y="26"/>
                    </a:lnTo>
                    <a:lnTo>
                      <a:pt x="19" y="32"/>
                    </a:lnTo>
                    <a:lnTo>
                      <a:pt x="15" y="43"/>
                    </a:lnTo>
                    <a:lnTo>
                      <a:pt x="13" y="53"/>
                    </a:lnTo>
                    <a:lnTo>
                      <a:pt x="17" y="62"/>
                    </a:lnTo>
                    <a:lnTo>
                      <a:pt x="17" y="79"/>
                    </a:lnTo>
                    <a:lnTo>
                      <a:pt x="30" y="87"/>
                    </a:lnTo>
                    <a:lnTo>
                      <a:pt x="43" y="89"/>
                    </a:lnTo>
                    <a:lnTo>
                      <a:pt x="108" y="81"/>
                    </a:lnTo>
                    <a:lnTo>
                      <a:pt x="102" y="87"/>
                    </a:lnTo>
                    <a:lnTo>
                      <a:pt x="64" y="89"/>
                    </a:lnTo>
                    <a:lnTo>
                      <a:pt x="60" y="91"/>
                    </a:lnTo>
                    <a:lnTo>
                      <a:pt x="51" y="98"/>
                    </a:lnTo>
                    <a:lnTo>
                      <a:pt x="47" y="100"/>
                    </a:lnTo>
                    <a:lnTo>
                      <a:pt x="28" y="102"/>
                    </a:lnTo>
                    <a:lnTo>
                      <a:pt x="26" y="102"/>
                    </a:lnTo>
                    <a:lnTo>
                      <a:pt x="21" y="98"/>
                    </a:lnTo>
                    <a:lnTo>
                      <a:pt x="19" y="96"/>
                    </a:lnTo>
                    <a:lnTo>
                      <a:pt x="17" y="98"/>
                    </a:lnTo>
                    <a:lnTo>
                      <a:pt x="15" y="98"/>
                    </a:lnTo>
                    <a:lnTo>
                      <a:pt x="6" y="104"/>
                    </a:lnTo>
                    <a:lnTo>
                      <a:pt x="4" y="106"/>
                    </a:lnTo>
                    <a:lnTo>
                      <a:pt x="4" y="111"/>
                    </a:lnTo>
                    <a:lnTo>
                      <a:pt x="6" y="121"/>
                    </a:lnTo>
                    <a:lnTo>
                      <a:pt x="4" y="123"/>
                    </a:lnTo>
                    <a:lnTo>
                      <a:pt x="9" y="151"/>
                    </a:lnTo>
                    <a:lnTo>
                      <a:pt x="11" y="159"/>
                    </a:lnTo>
                    <a:lnTo>
                      <a:pt x="9" y="166"/>
                    </a:lnTo>
                    <a:lnTo>
                      <a:pt x="6" y="168"/>
                    </a:lnTo>
                    <a:lnTo>
                      <a:pt x="4" y="162"/>
                    </a:lnTo>
                    <a:close/>
                    <a:moveTo>
                      <a:pt x="185" y="283"/>
                    </a:moveTo>
                    <a:lnTo>
                      <a:pt x="185" y="283"/>
                    </a:lnTo>
                    <a:lnTo>
                      <a:pt x="185" y="278"/>
                    </a:lnTo>
                    <a:lnTo>
                      <a:pt x="183" y="276"/>
                    </a:lnTo>
                    <a:lnTo>
                      <a:pt x="181" y="274"/>
                    </a:lnTo>
                    <a:lnTo>
                      <a:pt x="189" y="264"/>
                    </a:lnTo>
                    <a:lnTo>
                      <a:pt x="198" y="259"/>
                    </a:lnTo>
                    <a:lnTo>
                      <a:pt x="211" y="257"/>
                    </a:lnTo>
                    <a:lnTo>
                      <a:pt x="223" y="259"/>
                    </a:lnTo>
                    <a:lnTo>
                      <a:pt x="223" y="259"/>
                    </a:lnTo>
                    <a:lnTo>
                      <a:pt x="221" y="261"/>
                    </a:lnTo>
                    <a:lnTo>
                      <a:pt x="221" y="264"/>
                    </a:lnTo>
                    <a:lnTo>
                      <a:pt x="223" y="266"/>
                    </a:lnTo>
                    <a:lnTo>
                      <a:pt x="217" y="272"/>
                    </a:lnTo>
                    <a:lnTo>
                      <a:pt x="215" y="278"/>
                    </a:lnTo>
                    <a:lnTo>
                      <a:pt x="211" y="285"/>
                    </a:lnTo>
                    <a:lnTo>
                      <a:pt x="204" y="289"/>
                    </a:lnTo>
                    <a:lnTo>
                      <a:pt x="191" y="291"/>
                    </a:lnTo>
                    <a:lnTo>
                      <a:pt x="185" y="289"/>
                    </a:lnTo>
                    <a:lnTo>
                      <a:pt x="181" y="285"/>
                    </a:lnTo>
                    <a:lnTo>
                      <a:pt x="185" y="283"/>
                    </a:lnTo>
                    <a:close/>
                    <a:moveTo>
                      <a:pt x="838" y="217"/>
                    </a:moveTo>
                    <a:lnTo>
                      <a:pt x="838" y="217"/>
                    </a:lnTo>
                    <a:lnTo>
                      <a:pt x="836" y="210"/>
                    </a:lnTo>
                    <a:lnTo>
                      <a:pt x="840" y="189"/>
                    </a:lnTo>
                    <a:lnTo>
                      <a:pt x="851" y="176"/>
                    </a:lnTo>
                    <a:lnTo>
                      <a:pt x="865" y="172"/>
                    </a:lnTo>
                    <a:lnTo>
                      <a:pt x="891" y="179"/>
                    </a:lnTo>
                    <a:lnTo>
                      <a:pt x="899" y="185"/>
                    </a:lnTo>
                    <a:lnTo>
                      <a:pt x="904" y="187"/>
                    </a:lnTo>
                    <a:lnTo>
                      <a:pt x="910" y="196"/>
                    </a:lnTo>
                    <a:lnTo>
                      <a:pt x="931" y="225"/>
                    </a:lnTo>
                    <a:lnTo>
                      <a:pt x="893" y="225"/>
                    </a:lnTo>
                    <a:lnTo>
                      <a:pt x="889" y="230"/>
                    </a:lnTo>
                    <a:lnTo>
                      <a:pt x="891" y="230"/>
                    </a:lnTo>
                    <a:lnTo>
                      <a:pt x="891" y="232"/>
                    </a:lnTo>
                    <a:lnTo>
                      <a:pt x="880" y="234"/>
                    </a:lnTo>
                    <a:lnTo>
                      <a:pt x="872" y="234"/>
                    </a:lnTo>
                    <a:lnTo>
                      <a:pt x="868" y="230"/>
                    </a:lnTo>
                    <a:lnTo>
                      <a:pt x="868" y="219"/>
                    </a:lnTo>
                    <a:lnTo>
                      <a:pt x="865" y="215"/>
                    </a:lnTo>
                    <a:lnTo>
                      <a:pt x="861" y="215"/>
                    </a:lnTo>
                    <a:lnTo>
                      <a:pt x="853" y="215"/>
                    </a:lnTo>
                    <a:lnTo>
                      <a:pt x="848" y="217"/>
                    </a:lnTo>
                    <a:lnTo>
                      <a:pt x="848" y="221"/>
                    </a:lnTo>
                    <a:lnTo>
                      <a:pt x="846" y="221"/>
                    </a:lnTo>
                    <a:lnTo>
                      <a:pt x="844" y="217"/>
                    </a:lnTo>
                    <a:lnTo>
                      <a:pt x="842" y="215"/>
                    </a:lnTo>
                    <a:lnTo>
                      <a:pt x="842" y="215"/>
                    </a:lnTo>
                    <a:lnTo>
                      <a:pt x="838" y="217"/>
                    </a:ln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 w="3175" cap="rnd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3" name="Freeform 33"/>
              <p:cNvSpPr>
                <a:spLocks/>
              </p:cNvSpPr>
              <p:nvPr/>
            </p:nvSpPr>
            <p:spPr bwMode="auto">
              <a:xfrm>
                <a:off x="1120379" y="2775348"/>
                <a:ext cx="995363" cy="1197769"/>
              </a:xfrm>
              <a:custGeom>
                <a:avLst/>
                <a:gdLst>
                  <a:gd name="T0" fmla="*/ 608 w 836"/>
                  <a:gd name="T1" fmla="*/ 976 h 1006"/>
                  <a:gd name="T2" fmla="*/ 555 w 836"/>
                  <a:gd name="T3" fmla="*/ 972 h 1006"/>
                  <a:gd name="T4" fmla="*/ 485 w 836"/>
                  <a:gd name="T5" fmla="*/ 929 h 1006"/>
                  <a:gd name="T6" fmla="*/ 436 w 836"/>
                  <a:gd name="T7" fmla="*/ 893 h 1006"/>
                  <a:gd name="T8" fmla="*/ 444 w 836"/>
                  <a:gd name="T9" fmla="*/ 882 h 1006"/>
                  <a:gd name="T10" fmla="*/ 455 w 836"/>
                  <a:gd name="T11" fmla="*/ 859 h 1006"/>
                  <a:gd name="T12" fmla="*/ 463 w 836"/>
                  <a:gd name="T13" fmla="*/ 831 h 1006"/>
                  <a:gd name="T14" fmla="*/ 432 w 836"/>
                  <a:gd name="T15" fmla="*/ 810 h 1006"/>
                  <a:gd name="T16" fmla="*/ 432 w 836"/>
                  <a:gd name="T17" fmla="*/ 763 h 1006"/>
                  <a:gd name="T18" fmla="*/ 419 w 836"/>
                  <a:gd name="T19" fmla="*/ 731 h 1006"/>
                  <a:gd name="T20" fmla="*/ 391 w 836"/>
                  <a:gd name="T21" fmla="*/ 723 h 1006"/>
                  <a:gd name="T22" fmla="*/ 304 w 836"/>
                  <a:gd name="T23" fmla="*/ 700 h 1006"/>
                  <a:gd name="T24" fmla="*/ 108 w 836"/>
                  <a:gd name="T25" fmla="*/ 763 h 1006"/>
                  <a:gd name="T26" fmla="*/ 123 w 836"/>
                  <a:gd name="T27" fmla="*/ 693 h 1006"/>
                  <a:gd name="T28" fmla="*/ 147 w 836"/>
                  <a:gd name="T29" fmla="*/ 649 h 1006"/>
                  <a:gd name="T30" fmla="*/ 110 w 836"/>
                  <a:gd name="T31" fmla="*/ 621 h 1006"/>
                  <a:gd name="T32" fmla="*/ 49 w 836"/>
                  <a:gd name="T33" fmla="*/ 585 h 1006"/>
                  <a:gd name="T34" fmla="*/ 2 w 836"/>
                  <a:gd name="T35" fmla="*/ 498 h 1006"/>
                  <a:gd name="T36" fmla="*/ 4 w 836"/>
                  <a:gd name="T37" fmla="*/ 451 h 1006"/>
                  <a:gd name="T38" fmla="*/ 23 w 836"/>
                  <a:gd name="T39" fmla="*/ 402 h 1006"/>
                  <a:gd name="T40" fmla="*/ 76 w 836"/>
                  <a:gd name="T41" fmla="*/ 364 h 1006"/>
                  <a:gd name="T42" fmla="*/ 83 w 836"/>
                  <a:gd name="T43" fmla="*/ 328 h 1006"/>
                  <a:gd name="T44" fmla="*/ 102 w 836"/>
                  <a:gd name="T45" fmla="*/ 336 h 1006"/>
                  <a:gd name="T46" fmla="*/ 149 w 836"/>
                  <a:gd name="T47" fmla="*/ 323 h 1006"/>
                  <a:gd name="T48" fmla="*/ 170 w 836"/>
                  <a:gd name="T49" fmla="*/ 332 h 1006"/>
                  <a:gd name="T50" fmla="*/ 219 w 836"/>
                  <a:gd name="T51" fmla="*/ 323 h 1006"/>
                  <a:gd name="T52" fmla="*/ 208 w 836"/>
                  <a:gd name="T53" fmla="*/ 291 h 1006"/>
                  <a:gd name="T54" fmla="*/ 202 w 836"/>
                  <a:gd name="T55" fmla="*/ 270 h 1006"/>
                  <a:gd name="T56" fmla="*/ 236 w 836"/>
                  <a:gd name="T57" fmla="*/ 272 h 1006"/>
                  <a:gd name="T58" fmla="*/ 253 w 836"/>
                  <a:gd name="T59" fmla="*/ 228 h 1006"/>
                  <a:gd name="T60" fmla="*/ 304 w 836"/>
                  <a:gd name="T61" fmla="*/ 200 h 1006"/>
                  <a:gd name="T62" fmla="*/ 334 w 836"/>
                  <a:gd name="T63" fmla="*/ 181 h 1006"/>
                  <a:gd name="T64" fmla="*/ 346 w 836"/>
                  <a:gd name="T65" fmla="*/ 177 h 1006"/>
                  <a:gd name="T66" fmla="*/ 393 w 836"/>
                  <a:gd name="T67" fmla="*/ 153 h 1006"/>
                  <a:gd name="T68" fmla="*/ 404 w 836"/>
                  <a:gd name="T69" fmla="*/ 128 h 1006"/>
                  <a:gd name="T70" fmla="*/ 468 w 836"/>
                  <a:gd name="T71" fmla="*/ 100 h 1006"/>
                  <a:gd name="T72" fmla="*/ 491 w 836"/>
                  <a:gd name="T73" fmla="*/ 85 h 1006"/>
                  <a:gd name="T74" fmla="*/ 497 w 836"/>
                  <a:gd name="T75" fmla="*/ 58 h 1006"/>
                  <a:gd name="T76" fmla="*/ 510 w 836"/>
                  <a:gd name="T77" fmla="*/ 36 h 1006"/>
                  <a:gd name="T78" fmla="*/ 536 w 836"/>
                  <a:gd name="T79" fmla="*/ 19 h 1006"/>
                  <a:gd name="T80" fmla="*/ 572 w 836"/>
                  <a:gd name="T81" fmla="*/ 47 h 1006"/>
                  <a:gd name="T82" fmla="*/ 585 w 836"/>
                  <a:gd name="T83" fmla="*/ 75 h 1006"/>
                  <a:gd name="T84" fmla="*/ 631 w 836"/>
                  <a:gd name="T85" fmla="*/ 113 h 1006"/>
                  <a:gd name="T86" fmla="*/ 651 w 836"/>
                  <a:gd name="T87" fmla="*/ 164 h 1006"/>
                  <a:gd name="T88" fmla="*/ 640 w 836"/>
                  <a:gd name="T89" fmla="*/ 200 h 1006"/>
                  <a:gd name="T90" fmla="*/ 610 w 836"/>
                  <a:gd name="T91" fmla="*/ 204 h 1006"/>
                  <a:gd name="T92" fmla="*/ 612 w 836"/>
                  <a:gd name="T93" fmla="*/ 238 h 1006"/>
                  <a:gd name="T94" fmla="*/ 606 w 836"/>
                  <a:gd name="T95" fmla="*/ 272 h 1006"/>
                  <a:gd name="T96" fmla="*/ 651 w 836"/>
                  <a:gd name="T97" fmla="*/ 306 h 1006"/>
                  <a:gd name="T98" fmla="*/ 636 w 836"/>
                  <a:gd name="T99" fmla="*/ 338 h 1006"/>
                  <a:gd name="T100" fmla="*/ 627 w 836"/>
                  <a:gd name="T101" fmla="*/ 364 h 1006"/>
                  <a:gd name="T102" fmla="*/ 597 w 836"/>
                  <a:gd name="T103" fmla="*/ 374 h 1006"/>
                  <a:gd name="T104" fmla="*/ 604 w 836"/>
                  <a:gd name="T105" fmla="*/ 408 h 1006"/>
                  <a:gd name="T106" fmla="*/ 593 w 836"/>
                  <a:gd name="T107" fmla="*/ 417 h 1006"/>
                  <a:gd name="T108" fmla="*/ 578 w 836"/>
                  <a:gd name="T109" fmla="*/ 434 h 1006"/>
                  <a:gd name="T110" fmla="*/ 623 w 836"/>
                  <a:gd name="T111" fmla="*/ 485 h 1006"/>
                  <a:gd name="T112" fmla="*/ 770 w 836"/>
                  <a:gd name="T113" fmla="*/ 542 h 1006"/>
                  <a:gd name="T114" fmla="*/ 801 w 836"/>
                  <a:gd name="T115" fmla="*/ 591 h 1006"/>
                  <a:gd name="T116" fmla="*/ 818 w 836"/>
                  <a:gd name="T117" fmla="*/ 731 h 1006"/>
                  <a:gd name="T118" fmla="*/ 836 w 836"/>
                  <a:gd name="T119" fmla="*/ 774 h 1006"/>
                  <a:gd name="T120" fmla="*/ 784 w 836"/>
                  <a:gd name="T121" fmla="*/ 976 h 10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836" h="1006">
                    <a:moveTo>
                      <a:pt x="780" y="989"/>
                    </a:moveTo>
                    <a:lnTo>
                      <a:pt x="780" y="989"/>
                    </a:lnTo>
                    <a:lnTo>
                      <a:pt x="770" y="1001"/>
                    </a:lnTo>
                    <a:lnTo>
                      <a:pt x="759" y="1006"/>
                    </a:lnTo>
                    <a:lnTo>
                      <a:pt x="759" y="1006"/>
                    </a:lnTo>
                    <a:lnTo>
                      <a:pt x="755" y="1001"/>
                    </a:lnTo>
                    <a:lnTo>
                      <a:pt x="721" y="999"/>
                    </a:lnTo>
                    <a:lnTo>
                      <a:pt x="665" y="976"/>
                    </a:lnTo>
                    <a:lnTo>
                      <a:pt x="659" y="976"/>
                    </a:lnTo>
                    <a:lnTo>
                      <a:pt x="640" y="978"/>
                    </a:lnTo>
                    <a:lnTo>
                      <a:pt x="610" y="974"/>
                    </a:lnTo>
                    <a:lnTo>
                      <a:pt x="608" y="976"/>
                    </a:lnTo>
                    <a:lnTo>
                      <a:pt x="599" y="980"/>
                    </a:lnTo>
                    <a:lnTo>
                      <a:pt x="595" y="982"/>
                    </a:lnTo>
                    <a:lnTo>
                      <a:pt x="593" y="982"/>
                    </a:lnTo>
                    <a:lnTo>
                      <a:pt x="585" y="980"/>
                    </a:lnTo>
                    <a:lnTo>
                      <a:pt x="580" y="980"/>
                    </a:lnTo>
                    <a:lnTo>
                      <a:pt x="576" y="980"/>
                    </a:lnTo>
                    <a:lnTo>
                      <a:pt x="574" y="982"/>
                    </a:lnTo>
                    <a:lnTo>
                      <a:pt x="570" y="984"/>
                    </a:lnTo>
                    <a:lnTo>
                      <a:pt x="563" y="984"/>
                    </a:lnTo>
                    <a:lnTo>
                      <a:pt x="561" y="980"/>
                    </a:lnTo>
                    <a:lnTo>
                      <a:pt x="557" y="974"/>
                    </a:lnTo>
                    <a:lnTo>
                      <a:pt x="555" y="972"/>
                    </a:lnTo>
                    <a:lnTo>
                      <a:pt x="546" y="970"/>
                    </a:lnTo>
                    <a:lnTo>
                      <a:pt x="531" y="967"/>
                    </a:lnTo>
                    <a:lnTo>
                      <a:pt x="523" y="963"/>
                    </a:lnTo>
                    <a:lnTo>
                      <a:pt x="519" y="959"/>
                    </a:lnTo>
                    <a:lnTo>
                      <a:pt x="510" y="946"/>
                    </a:lnTo>
                    <a:lnTo>
                      <a:pt x="504" y="942"/>
                    </a:lnTo>
                    <a:lnTo>
                      <a:pt x="504" y="940"/>
                    </a:lnTo>
                    <a:lnTo>
                      <a:pt x="506" y="940"/>
                    </a:lnTo>
                    <a:lnTo>
                      <a:pt x="508" y="938"/>
                    </a:lnTo>
                    <a:lnTo>
                      <a:pt x="504" y="929"/>
                    </a:lnTo>
                    <a:lnTo>
                      <a:pt x="497" y="927"/>
                    </a:lnTo>
                    <a:lnTo>
                      <a:pt x="485" y="929"/>
                    </a:lnTo>
                    <a:lnTo>
                      <a:pt x="483" y="923"/>
                    </a:lnTo>
                    <a:lnTo>
                      <a:pt x="474" y="923"/>
                    </a:lnTo>
                    <a:lnTo>
                      <a:pt x="468" y="925"/>
                    </a:lnTo>
                    <a:lnTo>
                      <a:pt x="468" y="925"/>
                    </a:lnTo>
                    <a:lnTo>
                      <a:pt x="461" y="925"/>
                    </a:lnTo>
                    <a:lnTo>
                      <a:pt x="455" y="921"/>
                    </a:lnTo>
                    <a:lnTo>
                      <a:pt x="440" y="908"/>
                    </a:lnTo>
                    <a:lnTo>
                      <a:pt x="440" y="906"/>
                    </a:lnTo>
                    <a:lnTo>
                      <a:pt x="440" y="902"/>
                    </a:lnTo>
                    <a:lnTo>
                      <a:pt x="438" y="899"/>
                    </a:lnTo>
                    <a:lnTo>
                      <a:pt x="438" y="895"/>
                    </a:lnTo>
                    <a:lnTo>
                      <a:pt x="436" y="893"/>
                    </a:lnTo>
                    <a:lnTo>
                      <a:pt x="438" y="891"/>
                    </a:lnTo>
                    <a:lnTo>
                      <a:pt x="438" y="885"/>
                    </a:lnTo>
                    <a:lnTo>
                      <a:pt x="440" y="885"/>
                    </a:lnTo>
                    <a:lnTo>
                      <a:pt x="440" y="885"/>
                    </a:lnTo>
                    <a:lnTo>
                      <a:pt x="440" y="885"/>
                    </a:lnTo>
                    <a:lnTo>
                      <a:pt x="442" y="885"/>
                    </a:lnTo>
                    <a:lnTo>
                      <a:pt x="442" y="885"/>
                    </a:lnTo>
                    <a:lnTo>
                      <a:pt x="442" y="885"/>
                    </a:lnTo>
                    <a:lnTo>
                      <a:pt x="442" y="885"/>
                    </a:lnTo>
                    <a:lnTo>
                      <a:pt x="442" y="885"/>
                    </a:lnTo>
                    <a:lnTo>
                      <a:pt x="444" y="885"/>
                    </a:lnTo>
                    <a:lnTo>
                      <a:pt x="444" y="882"/>
                    </a:lnTo>
                    <a:lnTo>
                      <a:pt x="446" y="882"/>
                    </a:lnTo>
                    <a:lnTo>
                      <a:pt x="446" y="882"/>
                    </a:lnTo>
                    <a:lnTo>
                      <a:pt x="446" y="882"/>
                    </a:lnTo>
                    <a:lnTo>
                      <a:pt x="449" y="880"/>
                    </a:lnTo>
                    <a:lnTo>
                      <a:pt x="451" y="876"/>
                    </a:lnTo>
                    <a:lnTo>
                      <a:pt x="451" y="872"/>
                    </a:lnTo>
                    <a:lnTo>
                      <a:pt x="451" y="868"/>
                    </a:lnTo>
                    <a:lnTo>
                      <a:pt x="451" y="865"/>
                    </a:lnTo>
                    <a:lnTo>
                      <a:pt x="451" y="865"/>
                    </a:lnTo>
                    <a:lnTo>
                      <a:pt x="453" y="863"/>
                    </a:lnTo>
                    <a:lnTo>
                      <a:pt x="453" y="861"/>
                    </a:lnTo>
                    <a:lnTo>
                      <a:pt x="455" y="859"/>
                    </a:lnTo>
                    <a:lnTo>
                      <a:pt x="455" y="859"/>
                    </a:lnTo>
                    <a:lnTo>
                      <a:pt x="457" y="857"/>
                    </a:lnTo>
                    <a:lnTo>
                      <a:pt x="457" y="851"/>
                    </a:lnTo>
                    <a:lnTo>
                      <a:pt x="457" y="848"/>
                    </a:lnTo>
                    <a:lnTo>
                      <a:pt x="459" y="846"/>
                    </a:lnTo>
                    <a:lnTo>
                      <a:pt x="461" y="844"/>
                    </a:lnTo>
                    <a:lnTo>
                      <a:pt x="463" y="842"/>
                    </a:lnTo>
                    <a:lnTo>
                      <a:pt x="463" y="840"/>
                    </a:lnTo>
                    <a:lnTo>
                      <a:pt x="466" y="838"/>
                    </a:lnTo>
                    <a:lnTo>
                      <a:pt x="466" y="836"/>
                    </a:lnTo>
                    <a:lnTo>
                      <a:pt x="466" y="833"/>
                    </a:lnTo>
                    <a:lnTo>
                      <a:pt x="463" y="831"/>
                    </a:lnTo>
                    <a:lnTo>
                      <a:pt x="463" y="829"/>
                    </a:lnTo>
                    <a:lnTo>
                      <a:pt x="463" y="827"/>
                    </a:lnTo>
                    <a:lnTo>
                      <a:pt x="466" y="825"/>
                    </a:lnTo>
                    <a:lnTo>
                      <a:pt x="463" y="821"/>
                    </a:lnTo>
                    <a:lnTo>
                      <a:pt x="459" y="819"/>
                    </a:lnTo>
                    <a:lnTo>
                      <a:pt x="451" y="816"/>
                    </a:lnTo>
                    <a:lnTo>
                      <a:pt x="434" y="814"/>
                    </a:lnTo>
                    <a:lnTo>
                      <a:pt x="432" y="812"/>
                    </a:lnTo>
                    <a:lnTo>
                      <a:pt x="432" y="812"/>
                    </a:lnTo>
                    <a:lnTo>
                      <a:pt x="432" y="810"/>
                    </a:lnTo>
                    <a:lnTo>
                      <a:pt x="432" y="810"/>
                    </a:lnTo>
                    <a:lnTo>
                      <a:pt x="432" y="810"/>
                    </a:lnTo>
                    <a:lnTo>
                      <a:pt x="432" y="808"/>
                    </a:lnTo>
                    <a:lnTo>
                      <a:pt x="425" y="802"/>
                    </a:lnTo>
                    <a:lnTo>
                      <a:pt x="415" y="793"/>
                    </a:lnTo>
                    <a:lnTo>
                      <a:pt x="412" y="785"/>
                    </a:lnTo>
                    <a:lnTo>
                      <a:pt x="415" y="782"/>
                    </a:lnTo>
                    <a:lnTo>
                      <a:pt x="415" y="782"/>
                    </a:lnTo>
                    <a:lnTo>
                      <a:pt x="417" y="780"/>
                    </a:lnTo>
                    <a:lnTo>
                      <a:pt x="423" y="772"/>
                    </a:lnTo>
                    <a:lnTo>
                      <a:pt x="425" y="768"/>
                    </a:lnTo>
                    <a:lnTo>
                      <a:pt x="427" y="765"/>
                    </a:lnTo>
                    <a:lnTo>
                      <a:pt x="432" y="763"/>
                    </a:lnTo>
                    <a:lnTo>
                      <a:pt x="432" y="763"/>
                    </a:lnTo>
                    <a:lnTo>
                      <a:pt x="432" y="759"/>
                    </a:lnTo>
                    <a:lnTo>
                      <a:pt x="432" y="757"/>
                    </a:lnTo>
                    <a:lnTo>
                      <a:pt x="429" y="755"/>
                    </a:lnTo>
                    <a:lnTo>
                      <a:pt x="429" y="753"/>
                    </a:lnTo>
                    <a:lnTo>
                      <a:pt x="429" y="753"/>
                    </a:lnTo>
                    <a:lnTo>
                      <a:pt x="427" y="753"/>
                    </a:lnTo>
                    <a:lnTo>
                      <a:pt x="427" y="753"/>
                    </a:lnTo>
                    <a:lnTo>
                      <a:pt x="425" y="753"/>
                    </a:lnTo>
                    <a:lnTo>
                      <a:pt x="425" y="748"/>
                    </a:lnTo>
                    <a:lnTo>
                      <a:pt x="423" y="742"/>
                    </a:lnTo>
                    <a:lnTo>
                      <a:pt x="423" y="738"/>
                    </a:lnTo>
                    <a:lnTo>
                      <a:pt x="419" y="731"/>
                    </a:lnTo>
                    <a:lnTo>
                      <a:pt x="417" y="725"/>
                    </a:lnTo>
                    <a:lnTo>
                      <a:pt x="415" y="717"/>
                    </a:lnTo>
                    <a:lnTo>
                      <a:pt x="415" y="717"/>
                    </a:lnTo>
                    <a:lnTo>
                      <a:pt x="412" y="717"/>
                    </a:lnTo>
                    <a:lnTo>
                      <a:pt x="410" y="717"/>
                    </a:lnTo>
                    <a:lnTo>
                      <a:pt x="410" y="719"/>
                    </a:lnTo>
                    <a:lnTo>
                      <a:pt x="406" y="721"/>
                    </a:lnTo>
                    <a:lnTo>
                      <a:pt x="404" y="723"/>
                    </a:lnTo>
                    <a:lnTo>
                      <a:pt x="398" y="725"/>
                    </a:lnTo>
                    <a:lnTo>
                      <a:pt x="393" y="725"/>
                    </a:lnTo>
                    <a:lnTo>
                      <a:pt x="391" y="725"/>
                    </a:lnTo>
                    <a:lnTo>
                      <a:pt x="391" y="723"/>
                    </a:lnTo>
                    <a:lnTo>
                      <a:pt x="389" y="723"/>
                    </a:lnTo>
                    <a:lnTo>
                      <a:pt x="376" y="714"/>
                    </a:lnTo>
                    <a:lnTo>
                      <a:pt x="368" y="708"/>
                    </a:lnTo>
                    <a:lnTo>
                      <a:pt x="368" y="708"/>
                    </a:lnTo>
                    <a:lnTo>
                      <a:pt x="346" y="708"/>
                    </a:lnTo>
                    <a:lnTo>
                      <a:pt x="344" y="708"/>
                    </a:lnTo>
                    <a:lnTo>
                      <a:pt x="342" y="706"/>
                    </a:lnTo>
                    <a:lnTo>
                      <a:pt x="321" y="697"/>
                    </a:lnTo>
                    <a:lnTo>
                      <a:pt x="315" y="704"/>
                    </a:lnTo>
                    <a:lnTo>
                      <a:pt x="312" y="704"/>
                    </a:lnTo>
                    <a:lnTo>
                      <a:pt x="308" y="702"/>
                    </a:lnTo>
                    <a:lnTo>
                      <a:pt x="304" y="700"/>
                    </a:lnTo>
                    <a:lnTo>
                      <a:pt x="302" y="700"/>
                    </a:lnTo>
                    <a:lnTo>
                      <a:pt x="300" y="700"/>
                    </a:lnTo>
                    <a:lnTo>
                      <a:pt x="276" y="719"/>
                    </a:lnTo>
                    <a:lnTo>
                      <a:pt x="227" y="746"/>
                    </a:lnTo>
                    <a:lnTo>
                      <a:pt x="223" y="748"/>
                    </a:lnTo>
                    <a:lnTo>
                      <a:pt x="223" y="748"/>
                    </a:lnTo>
                    <a:lnTo>
                      <a:pt x="215" y="748"/>
                    </a:lnTo>
                    <a:lnTo>
                      <a:pt x="193" y="759"/>
                    </a:lnTo>
                    <a:lnTo>
                      <a:pt x="155" y="761"/>
                    </a:lnTo>
                    <a:lnTo>
                      <a:pt x="110" y="768"/>
                    </a:lnTo>
                    <a:lnTo>
                      <a:pt x="108" y="770"/>
                    </a:lnTo>
                    <a:lnTo>
                      <a:pt x="108" y="763"/>
                    </a:lnTo>
                    <a:lnTo>
                      <a:pt x="106" y="748"/>
                    </a:lnTo>
                    <a:lnTo>
                      <a:pt x="108" y="742"/>
                    </a:lnTo>
                    <a:lnTo>
                      <a:pt x="113" y="734"/>
                    </a:lnTo>
                    <a:lnTo>
                      <a:pt x="119" y="721"/>
                    </a:lnTo>
                    <a:lnTo>
                      <a:pt x="123" y="714"/>
                    </a:lnTo>
                    <a:lnTo>
                      <a:pt x="125" y="710"/>
                    </a:lnTo>
                    <a:lnTo>
                      <a:pt x="125" y="708"/>
                    </a:lnTo>
                    <a:lnTo>
                      <a:pt x="125" y="704"/>
                    </a:lnTo>
                    <a:lnTo>
                      <a:pt x="123" y="704"/>
                    </a:lnTo>
                    <a:lnTo>
                      <a:pt x="121" y="702"/>
                    </a:lnTo>
                    <a:lnTo>
                      <a:pt x="119" y="700"/>
                    </a:lnTo>
                    <a:lnTo>
                      <a:pt x="123" y="693"/>
                    </a:lnTo>
                    <a:lnTo>
                      <a:pt x="147" y="674"/>
                    </a:lnTo>
                    <a:lnTo>
                      <a:pt x="147" y="674"/>
                    </a:lnTo>
                    <a:lnTo>
                      <a:pt x="144" y="672"/>
                    </a:lnTo>
                    <a:lnTo>
                      <a:pt x="144" y="668"/>
                    </a:lnTo>
                    <a:lnTo>
                      <a:pt x="147" y="668"/>
                    </a:lnTo>
                    <a:lnTo>
                      <a:pt x="149" y="668"/>
                    </a:lnTo>
                    <a:lnTo>
                      <a:pt x="147" y="666"/>
                    </a:lnTo>
                    <a:lnTo>
                      <a:pt x="144" y="661"/>
                    </a:lnTo>
                    <a:lnTo>
                      <a:pt x="144" y="657"/>
                    </a:lnTo>
                    <a:lnTo>
                      <a:pt x="144" y="653"/>
                    </a:lnTo>
                    <a:lnTo>
                      <a:pt x="147" y="651"/>
                    </a:lnTo>
                    <a:lnTo>
                      <a:pt x="147" y="649"/>
                    </a:lnTo>
                    <a:lnTo>
                      <a:pt x="147" y="646"/>
                    </a:lnTo>
                    <a:lnTo>
                      <a:pt x="144" y="642"/>
                    </a:lnTo>
                    <a:lnTo>
                      <a:pt x="147" y="632"/>
                    </a:lnTo>
                    <a:lnTo>
                      <a:pt x="147" y="629"/>
                    </a:lnTo>
                    <a:lnTo>
                      <a:pt x="147" y="625"/>
                    </a:lnTo>
                    <a:lnTo>
                      <a:pt x="147" y="625"/>
                    </a:lnTo>
                    <a:lnTo>
                      <a:pt x="147" y="625"/>
                    </a:lnTo>
                    <a:lnTo>
                      <a:pt x="144" y="623"/>
                    </a:lnTo>
                    <a:lnTo>
                      <a:pt x="144" y="623"/>
                    </a:lnTo>
                    <a:lnTo>
                      <a:pt x="134" y="621"/>
                    </a:lnTo>
                    <a:lnTo>
                      <a:pt x="117" y="623"/>
                    </a:lnTo>
                    <a:lnTo>
                      <a:pt x="110" y="621"/>
                    </a:lnTo>
                    <a:lnTo>
                      <a:pt x="104" y="619"/>
                    </a:lnTo>
                    <a:lnTo>
                      <a:pt x="96" y="610"/>
                    </a:lnTo>
                    <a:lnTo>
                      <a:pt x="89" y="606"/>
                    </a:lnTo>
                    <a:lnTo>
                      <a:pt x="85" y="606"/>
                    </a:lnTo>
                    <a:lnTo>
                      <a:pt x="81" y="610"/>
                    </a:lnTo>
                    <a:lnTo>
                      <a:pt x="79" y="610"/>
                    </a:lnTo>
                    <a:lnTo>
                      <a:pt x="79" y="608"/>
                    </a:lnTo>
                    <a:lnTo>
                      <a:pt x="74" y="600"/>
                    </a:lnTo>
                    <a:lnTo>
                      <a:pt x="72" y="598"/>
                    </a:lnTo>
                    <a:lnTo>
                      <a:pt x="66" y="593"/>
                    </a:lnTo>
                    <a:lnTo>
                      <a:pt x="55" y="589"/>
                    </a:lnTo>
                    <a:lnTo>
                      <a:pt x="49" y="585"/>
                    </a:lnTo>
                    <a:lnTo>
                      <a:pt x="36" y="559"/>
                    </a:lnTo>
                    <a:lnTo>
                      <a:pt x="30" y="551"/>
                    </a:lnTo>
                    <a:lnTo>
                      <a:pt x="28" y="557"/>
                    </a:lnTo>
                    <a:lnTo>
                      <a:pt x="23" y="553"/>
                    </a:lnTo>
                    <a:lnTo>
                      <a:pt x="17" y="540"/>
                    </a:lnTo>
                    <a:lnTo>
                      <a:pt x="11" y="532"/>
                    </a:lnTo>
                    <a:lnTo>
                      <a:pt x="8" y="527"/>
                    </a:lnTo>
                    <a:lnTo>
                      <a:pt x="11" y="521"/>
                    </a:lnTo>
                    <a:lnTo>
                      <a:pt x="6" y="510"/>
                    </a:lnTo>
                    <a:lnTo>
                      <a:pt x="4" y="506"/>
                    </a:lnTo>
                    <a:lnTo>
                      <a:pt x="0" y="504"/>
                    </a:lnTo>
                    <a:lnTo>
                      <a:pt x="2" y="498"/>
                    </a:lnTo>
                    <a:lnTo>
                      <a:pt x="4" y="498"/>
                    </a:lnTo>
                    <a:lnTo>
                      <a:pt x="4" y="498"/>
                    </a:lnTo>
                    <a:lnTo>
                      <a:pt x="2" y="498"/>
                    </a:lnTo>
                    <a:lnTo>
                      <a:pt x="0" y="498"/>
                    </a:lnTo>
                    <a:lnTo>
                      <a:pt x="2" y="483"/>
                    </a:lnTo>
                    <a:lnTo>
                      <a:pt x="2" y="474"/>
                    </a:lnTo>
                    <a:lnTo>
                      <a:pt x="4" y="468"/>
                    </a:lnTo>
                    <a:lnTo>
                      <a:pt x="6" y="464"/>
                    </a:lnTo>
                    <a:lnTo>
                      <a:pt x="8" y="459"/>
                    </a:lnTo>
                    <a:lnTo>
                      <a:pt x="6" y="457"/>
                    </a:lnTo>
                    <a:lnTo>
                      <a:pt x="2" y="455"/>
                    </a:lnTo>
                    <a:lnTo>
                      <a:pt x="4" y="451"/>
                    </a:lnTo>
                    <a:lnTo>
                      <a:pt x="4" y="447"/>
                    </a:lnTo>
                    <a:lnTo>
                      <a:pt x="4" y="445"/>
                    </a:lnTo>
                    <a:lnTo>
                      <a:pt x="6" y="442"/>
                    </a:lnTo>
                    <a:lnTo>
                      <a:pt x="13" y="440"/>
                    </a:lnTo>
                    <a:lnTo>
                      <a:pt x="17" y="440"/>
                    </a:lnTo>
                    <a:lnTo>
                      <a:pt x="17" y="434"/>
                    </a:lnTo>
                    <a:lnTo>
                      <a:pt x="17" y="428"/>
                    </a:lnTo>
                    <a:lnTo>
                      <a:pt x="15" y="423"/>
                    </a:lnTo>
                    <a:lnTo>
                      <a:pt x="11" y="419"/>
                    </a:lnTo>
                    <a:lnTo>
                      <a:pt x="13" y="413"/>
                    </a:lnTo>
                    <a:lnTo>
                      <a:pt x="21" y="408"/>
                    </a:lnTo>
                    <a:lnTo>
                      <a:pt x="23" y="402"/>
                    </a:lnTo>
                    <a:lnTo>
                      <a:pt x="30" y="398"/>
                    </a:lnTo>
                    <a:lnTo>
                      <a:pt x="45" y="393"/>
                    </a:lnTo>
                    <a:lnTo>
                      <a:pt x="49" y="387"/>
                    </a:lnTo>
                    <a:lnTo>
                      <a:pt x="47" y="383"/>
                    </a:lnTo>
                    <a:lnTo>
                      <a:pt x="47" y="379"/>
                    </a:lnTo>
                    <a:lnTo>
                      <a:pt x="49" y="372"/>
                    </a:lnTo>
                    <a:lnTo>
                      <a:pt x="53" y="368"/>
                    </a:lnTo>
                    <a:lnTo>
                      <a:pt x="57" y="366"/>
                    </a:lnTo>
                    <a:lnTo>
                      <a:pt x="59" y="366"/>
                    </a:lnTo>
                    <a:lnTo>
                      <a:pt x="64" y="366"/>
                    </a:lnTo>
                    <a:lnTo>
                      <a:pt x="68" y="368"/>
                    </a:lnTo>
                    <a:lnTo>
                      <a:pt x="76" y="364"/>
                    </a:lnTo>
                    <a:lnTo>
                      <a:pt x="81" y="359"/>
                    </a:lnTo>
                    <a:lnTo>
                      <a:pt x="81" y="355"/>
                    </a:lnTo>
                    <a:lnTo>
                      <a:pt x="89" y="355"/>
                    </a:lnTo>
                    <a:lnTo>
                      <a:pt x="96" y="351"/>
                    </a:lnTo>
                    <a:lnTo>
                      <a:pt x="98" y="351"/>
                    </a:lnTo>
                    <a:lnTo>
                      <a:pt x="98" y="349"/>
                    </a:lnTo>
                    <a:lnTo>
                      <a:pt x="98" y="349"/>
                    </a:lnTo>
                    <a:lnTo>
                      <a:pt x="98" y="347"/>
                    </a:lnTo>
                    <a:lnTo>
                      <a:pt x="96" y="347"/>
                    </a:lnTo>
                    <a:lnTo>
                      <a:pt x="85" y="330"/>
                    </a:lnTo>
                    <a:lnTo>
                      <a:pt x="83" y="330"/>
                    </a:lnTo>
                    <a:lnTo>
                      <a:pt x="83" y="328"/>
                    </a:lnTo>
                    <a:lnTo>
                      <a:pt x="85" y="325"/>
                    </a:lnTo>
                    <a:lnTo>
                      <a:pt x="85" y="325"/>
                    </a:lnTo>
                    <a:lnTo>
                      <a:pt x="85" y="325"/>
                    </a:lnTo>
                    <a:lnTo>
                      <a:pt x="87" y="323"/>
                    </a:lnTo>
                    <a:lnTo>
                      <a:pt x="89" y="325"/>
                    </a:lnTo>
                    <a:lnTo>
                      <a:pt x="91" y="328"/>
                    </a:lnTo>
                    <a:lnTo>
                      <a:pt x="91" y="328"/>
                    </a:lnTo>
                    <a:lnTo>
                      <a:pt x="93" y="330"/>
                    </a:lnTo>
                    <a:lnTo>
                      <a:pt x="93" y="330"/>
                    </a:lnTo>
                    <a:lnTo>
                      <a:pt x="93" y="332"/>
                    </a:lnTo>
                    <a:lnTo>
                      <a:pt x="96" y="334"/>
                    </a:lnTo>
                    <a:lnTo>
                      <a:pt x="102" y="336"/>
                    </a:lnTo>
                    <a:lnTo>
                      <a:pt x="104" y="336"/>
                    </a:lnTo>
                    <a:lnTo>
                      <a:pt x="104" y="338"/>
                    </a:lnTo>
                    <a:lnTo>
                      <a:pt x="106" y="345"/>
                    </a:lnTo>
                    <a:lnTo>
                      <a:pt x="108" y="345"/>
                    </a:lnTo>
                    <a:lnTo>
                      <a:pt x="110" y="345"/>
                    </a:lnTo>
                    <a:lnTo>
                      <a:pt x="115" y="342"/>
                    </a:lnTo>
                    <a:lnTo>
                      <a:pt x="130" y="330"/>
                    </a:lnTo>
                    <a:lnTo>
                      <a:pt x="130" y="330"/>
                    </a:lnTo>
                    <a:lnTo>
                      <a:pt x="132" y="328"/>
                    </a:lnTo>
                    <a:lnTo>
                      <a:pt x="144" y="325"/>
                    </a:lnTo>
                    <a:lnTo>
                      <a:pt x="147" y="323"/>
                    </a:lnTo>
                    <a:lnTo>
                      <a:pt x="149" y="323"/>
                    </a:lnTo>
                    <a:lnTo>
                      <a:pt x="149" y="323"/>
                    </a:lnTo>
                    <a:lnTo>
                      <a:pt x="153" y="323"/>
                    </a:lnTo>
                    <a:lnTo>
                      <a:pt x="159" y="325"/>
                    </a:lnTo>
                    <a:lnTo>
                      <a:pt x="161" y="328"/>
                    </a:lnTo>
                    <a:lnTo>
                      <a:pt x="161" y="330"/>
                    </a:lnTo>
                    <a:lnTo>
                      <a:pt x="161" y="332"/>
                    </a:lnTo>
                    <a:lnTo>
                      <a:pt x="159" y="332"/>
                    </a:lnTo>
                    <a:lnTo>
                      <a:pt x="159" y="334"/>
                    </a:lnTo>
                    <a:lnTo>
                      <a:pt x="161" y="336"/>
                    </a:lnTo>
                    <a:lnTo>
                      <a:pt x="161" y="336"/>
                    </a:lnTo>
                    <a:lnTo>
                      <a:pt x="166" y="336"/>
                    </a:lnTo>
                    <a:lnTo>
                      <a:pt x="170" y="332"/>
                    </a:lnTo>
                    <a:lnTo>
                      <a:pt x="172" y="330"/>
                    </a:lnTo>
                    <a:lnTo>
                      <a:pt x="174" y="328"/>
                    </a:lnTo>
                    <a:lnTo>
                      <a:pt x="176" y="328"/>
                    </a:lnTo>
                    <a:lnTo>
                      <a:pt x="181" y="330"/>
                    </a:lnTo>
                    <a:lnTo>
                      <a:pt x="183" y="332"/>
                    </a:lnTo>
                    <a:lnTo>
                      <a:pt x="187" y="336"/>
                    </a:lnTo>
                    <a:lnTo>
                      <a:pt x="193" y="338"/>
                    </a:lnTo>
                    <a:lnTo>
                      <a:pt x="210" y="330"/>
                    </a:lnTo>
                    <a:lnTo>
                      <a:pt x="219" y="328"/>
                    </a:lnTo>
                    <a:lnTo>
                      <a:pt x="219" y="328"/>
                    </a:lnTo>
                    <a:lnTo>
                      <a:pt x="219" y="325"/>
                    </a:lnTo>
                    <a:lnTo>
                      <a:pt x="219" y="323"/>
                    </a:lnTo>
                    <a:lnTo>
                      <a:pt x="219" y="321"/>
                    </a:lnTo>
                    <a:lnTo>
                      <a:pt x="219" y="319"/>
                    </a:lnTo>
                    <a:lnTo>
                      <a:pt x="217" y="317"/>
                    </a:lnTo>
                    <a:lnTo>
                      <a:pt x="215" y="313"/>
                    </a:lnTo>
                    <a:lnTo>
                      <a:pt x="213" y="311"/>
                    </a:lnTo>
                    <a:lnTo>
                      <a:pt x="213" y="308"/>
                    </a:lnTo>
                    <a:lnTo>
                      <a:pt x="210" y="306"/>
                    </a:lnTo>
                    <a:lnTo>
                      <a:pt x="210" y="300"/>
                    </a:lnTo>
                    <a:lnTo>
                      <a:pt x="210" y="294"/>
                    </a:lnTo>
                    <a:lnTo>
                      <a:pt x="208" y="294"/>
                    </a:lnTo>
                    <a:lnTo>
                      <a:pt x="208" y="291"/>
                    </a:lnTo>
                    <a:lnTo>
                      <a:pt x="208" y="291"/>
                    </a:lnTo>
                    <a:lnTo>
                      <a:pt x="206" y="291"/>
                    </a:lnTo>
                    <a:lnTo>
                      <a:pt x="202" y="289"/>
                    </a:lnTo>
                    <a:lnTo>
                      <a:pt x="202" y="287"/>
                    </a:lnTo>
                    <a:lnTo>
                      <a:pt x="200" y="287"/>
                    </a:lnTo>
                    <a:lnTo>
                      <a:pt x="200" y="285"/>
                    </a:lnTo>
                    <a:lnTo>
                      <a:pt x="200" y="283"/>
                    </a:lnTo>
                    <a:lnTo>
                      <a:pt x="202" y="279"/>
                    </a:lnTo>
                    <a:lnTo>
                      <a:pt x="202" y="274"/>
                    </a:lnTo>
                    <a:lnTo>
                      <a:pt x="202" y="272"/>
                    </a:lnTo>
                    <a:lnTo>
                      <a:pt x="202" y="272"/>
                    </a:lnTo>
                    <a:lnTo>
                      <a:pt x="202" y="270"/>
                    </a:lnTo>
                    <a:lnTo>
                      <a:pt x="202" y="270"/>
                    </a:lnTo>
                    <a:lnTo>
                      <a:pt x="206" y="266"/>
                    </a:lnTo>
                    <a:lnTo>
                      <a:pt x="219" y="260"/>
                    </a:lnTo>
                    <a:lnTo>
                      <a:pt x="221" y="260"/>
                    </a:lnTo>
                    <a:lnTo>
                      <a:pt x="221" y="262"/>
                    </a:lnTo>
                    <a:lnTo>
                      <a:pt x="223" y="266"/>
                    </a:lnTo>
                    <a:lnTo>
                      <a:pt x="225" y="268"/>
                    </a:lnTo>
                    <a:lnTo>
                      <a:pt x="227" y="268"/>
                    </a:lnTo>
                    <a:lnTo>
                      <a:pt x="227" y="270"/>
                    </a:lnTo>
                    <a:lnTo>
                      <a:pt x="230" y="270"/>
                    </a:lnTo>
                    <a:lnTo>
                      <a:pt x="232" y="272"/>
                    </a:lnTo>
                    <a:lnTo>
                      <a:pt x="234" y="272"/>
                    </a:lnTo>
                    <a:lnTo>
                      <a:pt x="236" y="272"/>
                    </a:lnTo>
                    <a:lnTo>
                      <a:pt x="238" y="270"/>
                    </a:lnTo>
                    <a:lnTo>
                      <a:pt x="240" y="268"/>
                    </a:lnTo>
                    <a:lnTo>
                      <a:pt x="242" y="264"/>
                    </a:lnTo>
                    <a:lnTo>
                      <a:pt x="242" y="253"/>
                    </a:lnTo>
                    <a:lnTo>
                      <a:pt x="242" y="247"/>
                    </a:lnTo>
                    <a:lnTo>
                      <a:pt x="240" y="245"/>
                    </a:lnTo>
                    <a:lnTo>
                      <a:pt x="240" y="243"/>
                    </a:lnTo>
                    <a:lnTo>
                      <a:pt x="240" y="240"/>
                    </a:lnTo>
                    <a:lnTo>
                      <a:pt x="240" y="238"/>
                    </a:lnTo>
                    <a:lnTo>
                      <a:pt x="240" y="238"/>
                    </a:lnTo>
                    <a:lnTo>
                      <a:pt x="249" y="234"/>
                    </a:lnTo>
                    <a:lnTo>
                      <a:pt x="253" y="228"/>
                    </a:lnTo>
                    <a:lnTo>
                      <a:pt x="255" y="223"/>
                    </a:lnTo>
                    <a:lnTo>
                      <a:pt x="255" y="223"/>
                    </a:lnTo>
                    <a:lnTo>
                      <a:pt x="255" y="221"/>
                    </a:lnTo>
                    <a:lnTo>
                      <a:pt x="255" y="221"/>
                    </a:lnTo>
                    <a:lnTo>
                      <a:pt x="257" y="221"/>
                    </a:lnTo>
                    <a:lnTo>
                      <a:pt x="261" y="219"/>
                    </a:lnTo>
                    <a:lnTo>
                      <a:pt x="266" y="217"/>
                    </a:lnTo>
                    <a:lnTo>
                      <a:pt x="274" y="213"/>
                    </a:lnTo>
                    <a:lnTo>
                      <a:pt x="291" y="200"/>
                    </a:lnTo>
                    <a:lnTo>
                      <a:pt x="293" y="198"/>
                    </a:lnTo>
                    <a:lnTo>
                      <a:pt x="298" y="198"/>
                    </a:lnTo>
                    <a:lnTo>
                      <a:pt x="304" y="200"/>
                    </a:lnTo>
                    <a:lnTo>
                      <a:pt x="306" y="200"/>
                    </a:lnTo>
                    <a:lnTo>
                      <a:pt x="306" y="200"/>
                    </a:lnTo>
                    <a:lnTo>
                      <a:pt x="308" y="198"/>
                    </a:lnTo>
                    <a:lnTo>
                      <a:pt x="310" y="196"/>
                    </a:lnTo>
                    <a:lnTo>
                      <a:pt x="310" y="194"/>
                    </a:lnTo>
                    <a:lnTo>
                      <a:pt x="312" y="192"/>
                    </a:lnTo>
                    <a:lnTo>
                      <a:pt x="312" y="192"/>
                    </a:lnTo>
                    <a:lnTo>
                      <a:pt x="312" y="192"/>
                    </a:lnTo>
                    <a:lnTo>
                      <a:pt x="321" y="192"/>
                    </a:lnTo>
                    <a:lnTo>
                      <a:pt x="325" y="192"/>
                    </a:lnTo>
                    <a:lnTo>
                      <a:pt x="332" y="183"/>
                    </a:lnTo>
                    <a:lnTo>
                      <a:pt x="334" y="181"/>
                    </a:lnTo>
                    <a:lnTo>
                      <a:pt x="336" y="175"/>
                    </a:lnTo>
                    <a:lnTo>
                      <a:pt x="336" y="172"/>
                    </a:lnTo>
                    <a:lnTo>
                      <a:pt x="336" y="172"/>
                    </a:lnTo>
                    <a:lnTo>
                      <a:pt x="338" y="170"/>
                    </a:lnTo>
                    <a:lnTo>
                      <a:pt x="338" y="170"/>
                    </a:lnTo>
                    <a:lnTo>
                      <a:pt x="340" y="170"/>
                    </a:lnTo>
                    <a:lnTo>
                      <a:pt x="342" y="172"/>
                    </a:lnTo>
                    <a:lnTo>
                      <a:pt x="344" y="172"/>
                    </a:lnTo>
                    <a:lnTo>
                      <a:pt x="344" y="172"/>
                    </a:lnTo>
                    <a:lnTo>
                      <a:pt x="344" y="175"/>
                    </a:lnTo>
                    <a:lnTo>
                      <a:pt x="344" y="175"/>
                    </a:lnTo>
                    <a:lnTo>
                      <a:pt x="346" y="177"/>
                    </a:lnTo>
                    <a:lnTo>
                      <a:pt x="346" y="179"/>
                    </a:lnTo>
                    <a:lnTo>
                      <a:pt x="346" y="179"/>
                    </a:lnTo>
                    <a:lnTo>
                      <a:pt x="366" y="179"/>
                    </a:lnTo>
                    <a:lnTo>
                      <a:pt x="370" y="177"/>
                    </a:lnTo>
                    <a:lnTo>
                      <a:pt x="385" y="170"/>
                    </a:lnTo>
                    <a:lnTo>
                      <a:pt x="385" y="170"/>
                    </a:lnTo>
                    <a:lnTo>
                      <a:pt x="393" y="164"/>
                    </a:lnTo>
                    <a:lnTo>
                      <a:pt x="393" y="162"/>
                    </a:lnTo>
                    <a:lnTo>
                      <a:pt x="393" y="162"/>
                    </a:lnTo>
                    <a:lnTo>
                      <a:pt x="393" y="158"/>
                    </a:lnTo>
                    <a:lnTo>
                      <a:pt x="393" y="155"/>
                    </a:lnTo>
                    <a:lnTo>
                      <a:pt x="393" y="153"/>
                    </a:lnTo>
                    <a:lnTo>
                      <a:pt x="395" y="149"/>
                    </a:lnTo>
                    <a:lnTo>
                      <a:pt x="395" y="147"/>
                    </a:lnTo>
                    <a:lnTo>
                      <a:pt x="395" y="145"/>
                    </a:lnTo>
                    <a:lnTo>
                      <a:pt x="395" y="143"/>
                    </a:lnTo>
                    <a:lnTo>
                      <a:pt x="395" y="143"/>
                    </a:lnTo>
                    <a:lnTo>
                      <a:pt x="395" y="138"/>
                    </a:lnTo>
                    <a:lnTo>
                      <a:pt x="395" y="136"/>
                    </a:lnTo>
                    <a:lnTo>
                      <a:pt x="395" y="136"/>
                    </a:lnTo>
                    <a:lnTo>
                      <a:pt x="393" y="134"/>
                    </a:lnTo>
                    <a:lnTo>
                      <a:pt x="393" y="134"/>
                    </a:lnTo>
                    <a:lnTo>
                      <a:pt x="395" y="132"/>
                    </a:lnTo>
                    <a:lnTo>
                      <a:pt x="404" y="128"/>
                    </a:lnTo>
                    <a:lnTo>
                      <a:pt x="415" y="128"/>
                    </a:lnTo>
                    <a:lnTo>
                      <a:pt x="442" y="117"/>
                    </a:lnTo>
                    <a:lnTo>
                      <a:pt x="451" y="111"/>
                    </a:lnTo>
                    <a:lnTo>
                      <a:pt x="455" y="109"/>
                    </a:lnTo>
                    <a:lnTo>
                      <a:pt x="455" y="109"/>
                    </a:lnTo>
                    <a:lnTo>
                      <a:pt x="457" y="109"/>
                    </a:lnTo>
                    <a:lnTo>
                      <a:pt x="463" y="109"/>
                    </a:lnTo>
                    <a:lnTo>
                      <a:pt x="463" y="109"/>
                    </a:lnTo>
                    <a:lnTo>
                      <a:pt x="466" y="107"/>
                    </a:lnTo>
                    <a:lnTo>
                      <a:pt x="466" y="102"/>
                    </a:lnTo>
                    <a:lnTo>
                      <a:pt x="468" y="100"/>
                    </a:lnTo>
                    <a:lnTo>
                      <a:pt x="468" y="100"/>
                    </a:lnTo>
                    <a:lnTo>
                      <a:pt x="472" y="98"/>
                    </a:lnTo>
                    <a:lnTo>
                      <a:pt x="480" y="92"/>
                    </a:lnTo>
                    <a:lnTo>
                      <a:pt x="483" y="92"/>
                    </a:lnTo>
                    <a:lnTo>
                      <a:pt x="483" y="90"/>
                    </a:lnTo>
                    <a:lnTo>
                      <a:pt x="485" y="85"/>
                    </a:lnTo>
                    <a:lnTo>
                      <a:pt x="487" y="83"/>
                    </a:lnTo>
                    <a:lnTo>
                      <a:pt x="487" y="83"/>
                    </a:lnTo>
                    <a:lnTo>
                      <a:pt x="487" y="83"/>
                    </a:lnTo>
                    <a:lnTo>
                      <a:pt x="489" y="85"/>
                    </a:lnTo>
                    <a:lnTo>
                      <a:pt x="489" y="85"/>
                    </a:lnTo>
                    <a:lnTo>
                      <a:pt x="489" y="85"/>
                    </a:lnTo>
                    <a:lnTo>
                      <a:pt x="491" y="85"/>
                    </a:lnTo>
                    <a:lnTo>
                      <a:pt x="491" y="85"/>
                    </a:lnTo>
                    <a:lnTo>
                      <a:pt x="491" y="85"/>
                    </a:lnTo>
                    <a:lnTo>
                      <a:pt x="493" y="83"/>
                    </a:lnTo>
                    <a:lnTo>
                      <a:pt x="493" y="83"/>
                    </a:lnTo>
                    <a:lnTo>
                      <a:pt x="493" y="81"/>
                    </a:lnTo>
                    <a:lnTo>
                      <a:pt x="493" y="81"/>
                    </a:lnTo>
                    <a:lnTo>
                      <a:pt x="493" y="79"/>
                    </a:lnTo>
                    <a:lnTo>
                      <a:pt x="493" y="77"/>
                    </a:lnTo>
                    <a:lnTo>
                      <a:pt x="491" y="73"/>
                    </a:lnTo>
                    <a:lnTo>
                      <a:pt x="485" y="68"/>
                    </a:lnTo>
                    <a:lnTo>
                      <a:pt x="495" y="60"/>
                    </a:lnTo>
                    <a:lnTo>
                      <a:pt x="497" y="58"/>
                    </a:lnTo>
                    <a:lnTo>
                      <a:pt x="502" y="51"/>
                    </a:lnTo>
                    <a:lnTo>
                      <a:pt x="502" y="49"/>
                    </a:lnTo>
                    <a:lnTo>
                      <a:pt x="504" y="49"/>
                    </a:lnTo>
                    <a:lnTo>
                      <a:pt x="510" y="51"/>
                    </a:lnTo>
                    <a:lnTo>
                      <a:pt x="512" y="51"/>
                    </a:lnTo>
                    <a:lnTo>
                      <a:pt x="512" y="51"/>
                    </a:lnTo>
                    <a:lnTo>
                      <a:pt x="512" y="49"/>
                    </a:lnTo>
                    <a:lnTo>
                      <a:pt x="512" y="47"/>
                    </a:lnTo>
                    <a:lnTo>
                      <a:pt x="512" y="43"/>
                    </a:lnTo>
                    <a:lnTo>
                      <a:pt x="512" y="39"/>
                    </a:lnTo>
                    <a:lnTo>
                      <a:pt x="510" y="39"/>
                    </a:lnTo>
                    <a:lnTo>
                      <a:pt x="510" y="36"/>
                    </a:lnTo>
                    <a:lnTo>
                      <a:pt x="508" y="36"/>
                    </a:lnTo>
                    <a:lnTo>
                      <a:pt x="508" y="34"/>
                    </a:lnTo>
                    <a:lnTo>
                      <a:pt x="508" y="32"/>
                    </a:lnTo>
                    <a:lnTo>
                      <a:pt x="504" y="19"/>
                    </a:lnTo>
                    <a:lnTo>
                      <a:pt x="504" y="15"/>
                    </a:lnTo>
                    <a:lnTo>
                      <a:pt x="506" y="13"/>
                    </a:lnTo>
                    <a:lnTo>
                      <a:pt x="514" y="2"/>
                    </a:lnTo>
                    <a:lnTo>
                      <a:pt x="519" y="0"/>
                    </a:lnTo>
                    <a:lnTo>
                      <a:pt x="538" y="5"/>
                    </a:lnTo>
                    <a:lnTo>
                      <a:pt x="538" y="11"/>
                    </a:lnTo>
                    <a:lnTo>
                      <a:pt x="536" y="17"/>
                    </a:lnTo>
                    <a:lnTo>
                      <a:pt x="536" y="19"/>
                    </a:lnTo>
                    <a:lnTo>
                      <a:pt x="536" y="22"/>
                    </a:lnTo>
                    <a:lnTo>
                      <a:pt x="536" y="24"/>
                    </a:lnTo>
                    <a:lnTo>
                      <a:pt x="536" y="26"/>
                    </a:lnTo>
                    <a:lnTo>
                      <a:pt x="536" y="28"/>
                    </a:lnTo>
                    <a:lnTo>
                      <a:pt x="538" y="28"/>
                    </a:lnTo>
                    <a:lnTo>
                      <a:pt x="540" y="30"/>
                    </a:lnTo>
                    <a:lnTo>
                      <a:pt x="548" y="32"/>
                    </a:lnTo>
                    <a:lnTo>
                      <a:pt x="553" y="34"/>
                    </a:lnTo>
                    <a:lnTo>
                      <a:pt x="563" y="45"/>
                    </a:lnTo>
                    <a:lnTo>
                      <a:pt x="568" y="47"/>
                    </a:lnTo>
                    <a:lnTo>
                      <a:pt x="570" y="47"/>
                    </a:lnTo>
                    <a:lnTo>
                      <a:pt x="572" y="47"/>
                    </a:lnTo>
                    <a:lnTo>
                      <a:pt x="572" y="47"/>
                    </a:lnTo>
                    <a:lnTo>
                      <a:pt x="576" y="45"/>
                    </a:lnTo>
                    <a:lnTo>
                      <a:pt x="576" y="45"/>
                    </a:lnTo>
                    <a:lnTo>
                      <a:pt x="578" y="45"/>
                    </a:lnTo>
                    <a:lnTo>
                      <a:pt x="578" y="45"/>
                    </a:lnTo>
                    <a:lnTo>
                      <a:pt x="580" y="47"/>
                    </a:lnTo>
                    <a:lnTo>
                      <a:pt x="580" y="49"/>
                    </a:lnTo>
                    <a:lnTo>
                      <a:pt x="585" y="58"/>
                    </a:lnTo>
                    <a:lnTo>
                      <a:pt x="585" y="62"/>
                    </a:lnTo>
                    <a:lnTo>
                      <a:pt x="585" y="66"/>
                    </a:lnTo>
                    <a:lnTo>
                      <a:pt x="585" y="70"/>
                    </a:lnTo>
                    <a:lnTo>
                      <a:pt x="585" y="75"/>
                    </a:lnTo>
                    <a:lnTo>
                      <a:pt x="585" y="77"/>
                    </a:lnTo>
                    <a:lnTo>
                      <a:pt x="589" y="83"/>
                    </a:lnTo>
                    <a:lnTo>
                      <a:pt x="606" y="100"/>
                    </a:lnTo>
                    <a:lnTo>
                      <a:pt x="612" y="109"/>
                    </a:lnTo>
                    <a:lnTo>
                      <a:pt x="612" y="111"/>
                    </a:lnTo>
                    <a:lnTo>
                      <a:pt x="614" y="113"/>
                    </a:lnTo>
                    <a:lnTo>
                      <a:pt x="614" y="117"/>
                    </a:lnTo>
                    <a:lnTo>
                      <a:pt x="617" y="117"/>
                    </a:lnTo>
                    <a:lnTo>
                      <a:pt x="617" y="117"/>
                    </a:lnTo>
                    <a:lnTo>
                      <a:pt x="625" y="113"/>
                    </a:lnTo>
                    <a:lnTo>
                      <a:pt x="627" y="113"/>
                    </a:lnTo>
                    <a:lnTo>
                      <a:pt x="631" y="113"/>
                    </a:lnTo>
                    <a:lnTo>
                      <a:pt x="640" y="117"/>
                    </a:lnTo>
                    <a:lnTo>
                      <a:pt x="640" y="126"/>
                    </a:lnTo>
                    <a:lnTo>
                      <a:pt x="640" y="130"/>
                    </a:lnTo>
                    <a:lnTo>
                      <a:pt x="638" y="132"/>
                    </a:lnTo>
                    <a:lnTo>
                      <a:pt x="638" y="134"/>
                    </a:lnTo>
                    <a:lnTo>
                      <a:pt x="638" y="136"/>
                    </a:lnTo>
                    <a:lnTo>
                      <a:pt x="638" y="138"/>
                    </a:lnTo>
                    <a:lnTo>
                      <a:pt x="644" y="147"/>
                    </a:lnTo>
                    <a:lnTo>
                      <a:pt x="646" y="151"/>
                    </a:lnTo>
                    <a:lnTo>
                      <a:pt x="648" y="160"/>
                    </a:lnTo>
                    <a:lnTo>
                      <a:pt x="651" y="162"/>
                    </a:lnTo>
                    <a:lnTo>
                      <a:pt x="651" y="164"/>
                    </a:lnTo>
                    <a:lnTo>
                      <a:pt x="655" y="166"/>
                    </a:lnTo>
                    <a:lnTo>
                      <a:pt x="655" y="166"/>
                    </a:lnTo>
                    <a:lnTo>
                      <a:pt x="655" y="168"/>
                    </a:lnTo>
                    <a:lnTo>
                      <a:pt x="653" y="177"/>
                    </a:lnTo>
                    <a:lnTo>
                      <a:pt x="651" y="189"/>
                    </a:lnTo>
                    <a:lnTo>
                      <a:pt x="651" y="192"/>
                    </a:lnTo>
                    <a:lnTo>
                      <a:pt x="648" y="194"/>
                    </a:lnTo>
                    <a:lnTo>
                      <a:pt x="648" y="194"/>
                    </a:lnTo>
                    <a:lnTo>
                      <a:pt x="642" y="198"/>
                    </a:lnTo>
                    <a:lnTo>
                      <a:pt x="642" y="200"/>
                    </a:lnTo>
                    <a:lnTo>
                      <a:pt x="640" y="200"/>
                    </a:lnTo>
                    <a:lnTo>
                      <a:pt x="640" y="200"/>
                    </a:lnTo>
                    <a:lnTo>
                      <a:pt x="636" y="200"/>
                    </a:lnTo>
                    <a:lnTo>
                      <a:pt x="636" y="200"/>
                    </a:lnTo>
                    <a:lnTo>
                      <a:pt x="634" y="198"/>
                    </a:lnTo>
                    <a:lnTo>
                      <a:pt x="627" y="192"/>
                    </a:lnTo>
                    <a:lnTo>
                      <a:pt x="627" y="192"/>
                    </a:lnTo>
                    <a:lnTo>
                      <a:pt x="625" y="192"/>
                    </a:lnTo>
                    <a:lnTo>
                      <a:pt x="621" y="192"/>
                    </a:lnTo>
                    <a:lnTo>
                      <a:pt x="619" y="194"/>
                    </a:lnTo>
                    <a:lnTo>
                      <a:pt x="617" y="194"/>
                    </a:lnTo>
                    <a:lnTo>
                      <a:pt x="614" y="196"/>
                    </a:lnTo>
                    <a:lnTo>
                      <a:pt x="612" y="202"/>
                    </a:lnTo>
                    <a:lnTo>
                      <a:pt x="610" y="204"/>
                    </a:lnTo>
                    <a:lnTo>
                      <a:pt x="608" y="206"/>
                    </a:lnTo>
                    <a:lnTo>
                      <a:pt x="608" y="206"/>
                    </a:lnTo>
                    <a:lnTo>
                      <a:pt x="608" y="209"/>
                    </a:lnTo>
                    <a:lnTo>
                      <a:pt x="606" y="213"/>
                    </a:lnTo>
                    <a:lnTo>
                      <a:pt x="608" y="230"/>
                    </a:lnTo>
                    <a:lnTo>
                      <a:pt x="608" y="230"/>
                    </a:lnTo>
                    <a:lnTo>
                      <a:pt x="608" y="232"/>
                    </a:lnTo>
                    <a:lnTo>
                      <a:pt x="608" y="234"/>
                    </a:lnTo>
                    <a:lnTo>
                      <a:pt x="610" y="236"/>
                    </a:lnTo>
                    <a:lnTo>
                      <a:pt x="610" y="236"/>
                    </a:lnTo>
                    <a:lnTo>
                      <a:pt x="610" y="238"/>
                    </a:lnTo>
                    <a:lnTo>
                      <a:pt x="612" y="238"/>
                    </a:lnTo>
                    <a:lnTo>
                      <a:pt x="614" y="238"/>
                    </a:lnTo>
                    <a:lnTo>
                      <a:pt x="617" y="240"/>
                    </a:lnTo>
                    <a:lnTo>
                      <a:pt x="617" y="240"/>
                    </a:lnTo>
                    <a:lnTo>
                      <a:pt x="614" y="243"/>
                    </a:lnTo>
                    <a:lnTo>
                      <a:pt x="610" y="249"/>
                    </a:lnTo>
                    <a:lnTo>
                      <a:pt x="610" y="253"/>
                    </a:lnTo>
                    <a:lnTo>
                      <a:pt x="608" y="257"/>
                    </a:lnTo>
                    <a:lnTo>
                      <a:pt x="608" y="264"/>
                    </a:lnTo>
                    <a:lnTo>
                      <a:pt x="604" y="266"/>
                    </a:lnTo>
                    <a:lnTo>
                      <a:pt x="604" y="270"/>
                    </a:lnTo>
                    <a:lnTo>
                      <a:pt x="604" y="270"/>
                    </a:lnTo>
                    <a:lnTo>
                      <a:pt x="606" y="272"/>
                    </a:lnTo>
                    <a:lnTo>
                      <a:pt x="621" y="274"/>
                    </a:lnTo>
                    <a:lnTo>
                      <a:pt x="621" y="274"/>
                    </a:lnTo>
                    <a:lnTo>
                      <a:pt x="623" y="274"/>
                    </a:lnTo>
                    <a:lnTo>
                      <a:pt x="623" y="277"/>
                    </a:lnTo>
                    <a:lnTo>
                      <a:pt x="623" y="279"/>
                    </a:lnTo>
                    <a:lnTo>
                      <a:pt x="625" y="279"/>
                    </a:lnTo>
                    <a:lnTo>
                      <a:pt x="631" y="283"/>
                    </a:lnTo>
                    <a:lnTo>
                      <a:pt x="631" y="285"/>
                    </a:lnTo>
                    <a:lnTo>
                      <a:pt x="640" y="298"/>
                    </a:lnTo>
                    <a:lnTo>
                      <a:pt x="642" y="302"/>
                    </a:lnTo>
                    <a:lnTo>
                      <a:pt x="646" y="304"/>
                    </a:lnTo>
                    <a:lnTo>
                      <a:pt x="651" y="306"/>
                    </a:lnTo>
                    <a:lnTo>
                      <a:pt x="651" y="306"/>
                    </a:lnTo>
                    <a:lnTo>
                      <a:pt x="653" y="311"/>
                    </a:lnTo>
                    <a:lnTo>
                      <a:pt x="659" y="323"/>
                    </a:lnTo>
                    <a:lnTo>
                      <a:pt x="659" y="325"/>
                    </a:lnTo>
                    <a:lnTo>
                      <a:pt x="659" y="328"/>
                    </a:lnTo>
                    <a:lnTo>
                      <a:pt x="659" y="330"/>
                    </a:lnTo>
                    <a:lnTo>
                      <a:pt x="659" y="332"/>
                    </a:lnTo>
                    <a:lnTo>
                      <a:pt x="659" y="332"/>
                    </a:lnTo>
                    <a:lnTo>
                      <a:pt x="659" y="334"/>
                    </a:lnTo>
                    <a:lnTo>
                      <a:pt x="657" y="334"/>
                    </a:lnTo>
                    <a:lnTo>
                      <a:pt x="653" y="336"/>
                    </a:lnTo>
                    <a:lnTo>
                      <a:pt x="636" y="338"/>
                    </a:lnTo>
                    <a:lnTo>
                      <a:pt x="634" y="338"/>
                    </a:lnTo>
                    <a:lnTo>
                      <a:pt x="634" y="340"/>
                    </a:lnTo>
                    <a:lnTo>
                      <a:pt x="631" y="345"/>
                    </a:lnTo>
                    <a:lnTo>
                      <a:pt x="631" y="347"/>
                    </a:lnTo>
                    <a:lnTo>
                      <a:pt x="631" y="347"/>
                    </a:lnTo>
                    <a:lnTo>
                      <a:pt x="636" y="351"/>
                    </a:lnTo>
                    <a:lnTo>
                      <a:pt x="636" y="351"/>
                    </a:lnTo>
                    <a:lnTo>
                      <a:pt x="636" y="353"/>
                    </a:lnTo>
                    <a:lnTo>
                      <a:pt x="634" y="359"/>
                    </a:lnTo>
                    <a:lnTo>
                      <a:pt x="631" y="362"/>
                    </a:lnTo>
                    <a:lnTo>
                      <a:pt x="631" y="364"/>
                    </a:lnTo>
                    <a:lnTo>
                      <a:pt x="627" y="364"/>
                    </a:lnTo>
                    <a:lnTo>
                      <a:pt x="627" y="362"/>
                    </a:lnTo>
                    <a:lnTo>
                      <a:pt x="625" y="362"/>
                    </a:lnTo>
                    <a:lnTo>
                      <a:pt x="623" y="359"/>
                    </a:lnTo>
                    <a:lnTo>
                      <a:pt x="621" y="357"/>
                    </a:lnTo>
                    <a:lnTo>
                      <a:pt x="621" y="357"/>
                    </a:lnTo>
                    <a:lnTo>
                      <a:pt x="621" y="357"/>
                    </a:lnTo>
                    <a:lnTo>
                      <a:pt x="619" y="357"/>
                    </a:lnTo>
                    <a:lnTo>
                      <a:pt x="619" y="359"/>
                    </a:lnTo>
                    <a:lnTo>
                      <a:pt x="617" y="362"/>
                    </a:lnTo>
                    <a:lnTo>
                      <a:pt x="608" y="368"/>
                    </a:lnTo>
                    <a:lnTo>
                      <a:pt x="604" y="372"/>
                    </a:lnTo>
                    <a:lnTo>
                      <a:pt x="597" y="374"/>
                    </a:lnTo>
                    <a:lnTo>
                      <a:pt x="597" y="376"/>
                    </a:lnTo>
                    <a:lnTo>
                      <a:pt x="595" y="381"/>
                    </a:lnTo>
                    <a:lnTo>
                      <a:pt x="591" y="389"/>
                    </a:lnTo>
                    <a:lnTo>
                      <a:pt x="591" y="396"/>
                    </a:lnTo>
                    <a:lnTo>
                      <a:pt x="593" y="398"/>
                    </a:lnTo>
                    <a:lnTo>
                      <a:pt x="593" y="400"/>
                    </a:lnTo>
                    <a:lnTo>
                      <a:pt x="595" y="402"/>
                    </a:lnTo>
                    <a:lnTo>
                      <a:pt x="595" y="402"/>
                    </a:lnTo>
                    <a:lnTo>
                      <a:pt x="602" y="406"/>
                    </a:lnTo>
                    <a:lnTo>
                      <a:pt x="604" y="406"/>
                    </a:lnTo>
                    <a:lnTo>
                      <a:pt x="604" y="406"/>
                    </a:lnTo>
                    <a:lnTo>
                      <a:pt x="604" y="408"/>
                    </a:lnTo>
                    <a:lnTo>
                      <a:pt x="604" y="408"/>
                    </a:lnTo>
                    <a:lnTo>
                      <a:pt x="604" y="415"/>
                    </a:lnTo>
                    <a:lnTo>
                      <a:pt x="604" y="417"/>
                    </a:lnTo>
                    <a:lnTo>
                      <a:pt x="604" y="419"/>
                    </a:lnTo>
                    <a:lnTo>
                      <a:pt x="604" y="419"/>
                    </a:lnTo>
                    <a:lnTo>
                      <a:pt x="604" y="421"/>
                    </a:lnTo>
                    <a:lnTo>
                      <a:pt x="602" y="421"/>
                    </a:lnTo>
                    <a:lnTo>
                      <a:pt x="599" y="421"/>
                    </a:lnTo>
                    <a:lnTo>
                      <a:pt x="599" y="421"/>
                    </a:lnTo>
                    <a:lnTo>
                      <a:pt x="597" y="419"/>
                    </a:lnTo>
                    <a:lnTo>
                      <a:pt x="595" y="417"/>
                    </a:lnTo>
                    <a:lnTo>
                      <a:pt x="593" y="417"/>
                    </a:lnTo>
                    <a:lnTo>
                      <a:pt x="593" y="417"/>
                    </a:lnTo>
                    <a:lnTo>
                      <a:pt x="591" y="417"/>
                    </a:lnTo>
                    <a:lnTo>
                      <a:pt x="589" y="419"/>
                    </a:lnTo>
                    <a:lnTo>
                      <a:pt x="587" y="419"/>
                    </a:lnTo>
                    <a:lnTo>
                      <a:pt x="585" y="419"/>
                    </a:lnTo>
                    <a:lnTo>
                      <a:pt x="582" y="417"/>
                    </a:lnTo>
                    <a:lnTo>
                      <a:pt x="582" y="419"/>
                    </a:lnTo>
                    <a:lnTo>
                      <a:pt x="580" y="419"/>
                    </a:lnTo>
                    <a:lnTo>
                      <a:pt x="578" y="425"/>
                    </a:lnTo>
                    <a:lnTo>
                      <a:pt x="578" y="428"/>
                    </a:lnTo>
                    <a:lnTo>
                      <a:pt x="578" y="430"/>
                    </a:lnTo>
                    <a:lnTo>
                      <a:pt x="578" y="434"/>
                    </a:lnTo>
                    <a:lnTo>
                      <a:pt x="576" y="436"/>
                    </a:lnTo>
                    <a:lnTo>
                      <a:pt x="574" y="440"/>
                    </a:lnTo>
                    <a:lnTo>
                      <a:pt x="568" y="442"/>
                    </a:lnTo>
                    <a:lnTo>
                      <a:pt x="557" y="455"/>
                    </a:lnTo>
                    <a:lnTo>
                      <a:pt x="557" y="455"/>
                    </a:lnTo>
                    <a:lnTo>
                      <a:pt x="561" y="457"/>
                    </a:lnTo>
                    <a:lnTo>
                      <a:pt x="585" y="474"/>
                    </a:lnTo>
                    <a:lnTo>
                      <a:pt x="587" y="479"/>
                    </a:lnTo>
                    <a:lnTo>
                      <a:pt x="589" y="485"/>
                    </a:lnTo>
                    <a:lnTo>
                      <a:pt x="595" y="493"/>
                    </a:lnTo>
                    <a:lnTo>
                      <a:pt x="610" y="491"/>
                    </a:lnTo>
                    <a:lnTo>
                      <a:pt x="623" y="485"/>
                    </a:lnTo>
                    <a:lnTo>
                      <a:pt x="638" y="474"/>
                    </a:lnTo>
                    <a:lnTo>
                      <a:pt x="651" y="464"/>
                    </a:lnTo>
                    <a:lnTo>
                      <a:pt x="689" y="447"/>
                    </a:lnTo>
                    <a:lnTo>
                      <a:pt x="699" y="445"/>
                    </a:lnTo>
                    <a:lnTo>
                      <a:pt x="704" y="445"/>
                    </a:lnTo>
                    <a:lnTo>
                      <a:pt x="708" y="447"/>
                    </a:lnTo>
                    <a:lnTo>
                      <a:pt x="748" y="485"/>
                    </a:lnTo>
                    <a:lnTo>
                      <a:pt x="757" y="502"/>
                    </a:lnTo>
                    <a:lnTo>
                      <a:pt x="755" y="519"/>
                    </a:lnTo>
                    <a:lnTo>
                      <a:pt x="757" y="525"/>
                    </a:lnTo>
                    <a:lnTo>
                      <a:pt x="765" y="536"/>
                    </a:lnTo>
                    <a:lnTo>
                      <a:pt x="770" y="542"/>
                    </a:lnTo>
                    <a:lnTo>
                      <a:pt x="772" y="549"/>
                    </a:lnTo>
                    <a:lnTo>
                      <a:pt x="774" y="553"/>
                    </a:lnTo>
                    <a:lnTo>
                      <a:pt x="774" y="557"/>
                    </a:lnTo>
                    <a:lnTo>
                      <a:pt x="782" y="568"/>
                    </a:lnTo>
                    <a:lnTo>
                      <a:pt x="784" y="572"/>
                    </a:lnTo>
                    <a:lnTo>
                      <a:pt x="784" y="576"/>
                    </a:lnTo>
                    <a:lnTo>
                      <a:pt x="789" y="581"/>
                    </a:lnTo>
                    <a:lnTo>
                      <a:pt x="795" y="581"/>
                    </a:lnTo>
                    <a:lnTo>
                      <a:pt x="801" y="576"/>
                    </a:lnTo>
                    <a:lnTo>
                      <a:pt x="806" y="578"/>
                    </a:lnTo>
                    <a:lnTo>
                      <a:pt x="806" y="585"/>
                    </a:lnTo>
                    <a:lnTo>
                      <a:pt x="801" y="591"/>
                    </a:lnTo>
                    <a:lnTo>
                      <a:pt x="797" y="602"/>
                    </a:lnTo>
                    <a:lnTo>
                      <a:pt x="787" y="604"/>
                    </a:lnTo>
                    <a:lnTo>
                      <a:pt x="778" y="612"/>
                    </a:lnTo>
                    <a:lnTo>
                      <a:pt x="772" y="623"/>
                    </a:lnTo>
                    <a:lnTo>
                      <a:pt x="774" y="636"/>
                    </a:lnTo>
                    <a:lnTo>
                      <a:pt x="780" y="646"/>
                    </a:lnTo>
                    <a:lnTo>
                      <a:pt x="791" y="663"/>
                    </a:lnTo>
                    <a:lnTo>
                      <a:pt x="797" y="678"/>
                    </a:lnTo>
                    <a:lnTo>
                      <a:pt x="795" y="691"/>
                    </a:lnTo>
                    <a:lnTo>
                      <a:pt x="804" y="702"/>
                    </a:lnTo>
                    <a:lnTo>
                      <a:pt x="814" y="723"/>
                    </a:lnTo>
                    <a:lnTo>
                      <a:pt x="818" y="731"/>
                    </a:lnTo>
                    <a:lnTo>
                      <a:pt x="821" y="736"/>
                    </a:lnTo>
                    <a:lnTo>
                      <a:pt x="812" y="740"/>
                    </a:lnTo>
                    <a:lnTo>
                      <a:pt x="814" y="742"/>
                    </a:lnTo>
                    <a:lnTo>
                      <a:pt x="818" y="744"/>
                    </a:lnTo>
                    <a:lnTo>
                      <a:pt x="825" y="744"/>
                    </a:lnTo>
                    <a:lnTo>
                      <a:pt x="831" y="746"/>
                    </a:lnTo>
                    <a:lnTo>
                      <a:pt x="836" y="751"/>
                    </a:lnTo>
                    <a:lnTo>
                      <a:pt x="833" y="753"/>
                    </a:lnTo>
                    <a:lnTo>
                      <a:pt x="831" y="761"/>
                    </a:lnTo>
                    <a:lnTo>
                      <a:pt x="831" y="761"/>
                    </a:lnTo>
                    <a:lnTo>
                      <a:pt x="833" y="765"/>
                    </a:lnTo>
                    <a:lnTo>
                      <a:pt x="836" y="774"/>
                    </a:lnTo>
                    <a:lnTo>
                      <a:pt x="836" y="780"/>
                    </a:lnTo>
                    <a:lnTo>
                      <a:pt x="827" y="808"/>
                    </a:lnTo>
                    <a:lnTo>
                      <a:pt x="827" y="812"/>
                    </a:lnTo>
                    <a:lnTo>
                      <a:pt x="836" y="814"/>
                    </a:lnTo>
                    <a:lnTo>
                      <a:pt x="836" y="821"/>
                    </a:lnTo>
                    <a:lnTo>
                      <a:pt x="814" y="851"/>
                    </a:lnTo>
                    <a:lnTo>
                      <a:pt x="810" y="855"/>
                    </a:lnTo>
                    <a:lnTo>
                      <a:pt x="808" y="859"/>
                    </a:lnTo>
                    <a:lnTo>
                      <a:pt x="806" y="868"/>
                    </a:lnTo>
                    <a:lnTo>
                      <a:pt x="806" y="916"/>
                    </a:lnTo>
                    <a:lnTo>
                      <a:pt x="804" y="923"/>
                    </a:lnTo>
                    <a:lnTo>
                      <a:pt x="784" y="976"/>
                    </a:lnTo>
                    <a:lnTo>
                      <a:pt x="780" y="989"/>
                    </a:ln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 w="3175" cap="rnd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5" name="Freeform 35"/>
              <p:cNvSpPr>
                <a:spLocks/>
              </p:cNvSpPr>
              <p:nvPr/>
            </p:nvSpPr>
            <p:spPr bwMode="auto">
              <a:xfrm>
                <a:off x="1246586" y="3605212"/>
                <a:ext cx="431006" cy="319088"/>
              </a:xfrm>
              <a:custGeom>
                <a:avLst/>
                <a:gdLst>
                  <a:gd name="T0" fmla="*/ 362 w 362"/>
                  <a:gd name="T1" fmla="*/ 228 h 268"/>
                  <a:gd name="T2" fmla="*/ 353 w 362"/>
                  <a:gd name="T3" fmla="*/ 243 h 268"/>
                  <a:gd name="T4" fmla="*/ 340 w 362"/>
                  <a:gd name="T5" fmla="*/ 251 h 268"/>
                  <a:gd name="T6" fmla="*/ 330 w 362"/>
                  <a:gd name="T7" fmla="*/ 262 h 268"/>
                  <a:gd name="T8" fmla="*/ 281 w 362"/>
                  <a:gd name="T9" fmla="*/ 258 h 268"/>
                  <a:gd name="T10" fmla="*/ 264 w 362"/>
                  <a:gd name="T11" fmla="*/ 256 h 268"/>
                  <a:gd name="T12" fmla="*/ 247 w 362"/>
                  <a:gd name="T13" fmla="*/ 264 h 268"/>
                  <a:gd name="T14" fmla="*/ 211 w 362"/>
                  <a:gd name="T15" fmla="*/ 222 h 268"/>
                  <a:gd name="T16" fmla="*/ 179 w 362"/>
                  <a:gd name="T17" fmla="*/ 222 h 268"/>
                  <a:gd name="T18" fmla="*/ 179 w 362"/>
                  <a:gd name="T19" fmla="*/ 253 h 268"/>
                  <a:gd name="T20" fmla="*/ 141 w 362"/>
                  <a:gd name="T21" fmla="*/ 251 h 268"/>
                  <a:gd name="T22" fmla="*/ 134 w 362"/>
                  <a:gd name="T23" fmla="*/ 224 h 268"/>
                  <a:gd name="T24" fmla="*/ 126 w 362"/>
                  <a:gd name="T25" fmla="*/ 226 h 268"/>
                  <a:gd name="T26" fmla="*/ 119 w 362"/>
                  <a:gd name="T27" fmla="*/ 209 h 268"/>
                  <a:gd name="T28" fmla="*/ 111 w 362"/>
                  <a:gd name="T29" fmla="*/ 202 h 268"/>
                  <a:gd name="T30" fmla="*/ 81 w 362"/>
                  <a:gd name="T31" fmla="*/ 168 h 268"/>
                  <a:gd name="T32" fmla="*/ 85 w 362"/>
                  <a:gd name="T33" fmla="*/ 154 h 268"/>
                  <a:gd name="T34" fmla="*/ 64 w 362"/>
                  <a:gd name="T35" fmla="*/ 130 h 268"/>
                  <a:gd name="T36" fmla="*/ 53 w 362"/>
                  <a:gd name="T37" fmla="*/ 115 h 268"/>
                  <a:gd name="T38" fmla="*/ 9 w 362"/>
                  <a:gd name="T39" fmla="*/ 107 h 268"/>
                  <a:gd name="T40" fmla="*/ 0 w 362"/>
                  <a:gd name="T41" fmla="*/ 90 h 268"/>
                  <a:gd name="T42" fmla="*/ 87 w 362"/>
                  <a:gd name="T43" fmla="*/ 62 h 268"/>
                  <a:gd name="T44" fmla="*/ 121 w 362"/>
                  <a:gd name="T45" fmla="*/ 49 h 268"/>
                  <a:gd name="T46" fmla="*/ 198 w 362"/>
                  <a:gd name="T47" fmla="*/ 3 h 268"/>
                  <a:gd name="T48" fmla="*/ 215 w 362"/>
                  <a:gd name="T49" fmla="*/ 0 h 268"/>
                  <a:gd name="T50" fmla="*/ 262 w 362"/>
                  <a:gd name="T51" fmla="*/ 11 h 268"/>
                  <a:gd name="T52" fmla="*/ 285 w 362"/>
                  <a:gd name="T53" fmla="*/ 26 h 268"/>
                  <a:gd name="T54" fmla="*/ 298 w 362"/>
                  <a:gd name="T55" fmla="*/ 26 h 268"/>
                  <a:gd name="T56" fmla="*/ 306 w 362"/>
                  <a:gd name="T57" fmla="*/ 20 h 268"/>
                  <a:gd name="T58" fmla="*/ 313 w 362"/>
                  <a:gd name="T59" fmla="*/ 34 h 268"/>
                  <a:gd name="T60" fmla="*/ 319 w 362"/>
                  <a:gd name="T61" fmla="*/ 56 h 268"/>
                  <a:gd name="T62" fmla="*/ 323 w 362"/>
                  <a:gd name="T63" fmla="*/ 56 h 268"/>
                  <a:gd name="T64" fmla="*/ 326 w 362"/>
                  <a:gd name="T65" fmla="*/ 66 h 268"/>
                  <a:gd name="T66" fmla="*/ 317 w 362"/>
                  <a:gd name="T67" fmla="*/ 75 h 268"/>
                  <a:gd name="T68" fmla="*/ 306 w 362"/>
                  <a:gd name="T69" fmla="*/ 88 h 268"/>
                  <a:gd name="T70" fmla="*/ 326 w 362"/>
                  <a:gd name="T71" fmla="*/ 113 h 268"/>
                  <a:gd name="T72" fmla="*/ 326 w 362"/>
                  <a:gd name="T73" fmla="*/ 115 h 268"/>
                  <a:gd name="T74" fmla="*/ 357 w 362"/>
                  <a:gd name="T75" fmla="*/ 124 h 268"/>
                  <a:gd name="T76" fmla="*/ 357 w 362"/>
                  <a:gd name="T77" fmla="*/ 134 h 268"/>
                  <a:gd name="T78" fmla="*/ 357 w 362"/>
                  <a:gd name="T79" fmla="*/ 143 h 268"/>
                  <a:gd name="T80" fmla="*/ 351 w 362"/>
                  <a:gd name="T81" fmla="*/ 151 h 268"/>
                  <a:gd name="T82" fmla="*/ 349 w 362"/>
                  <a:gd name="T83" fmla="*/ 162 h 268"/>
                  <a:gd name="T84" fmla="*/ 345 w 362"/>
                  <a:gd name="T85" fmla="*/ 168 h 268"/>
                  <a:gd name="T86" fmla="*/ 343 w 362"/>
                  <a:gd name="T87" fmla="*/ 183 h 268"/>
                  <a:gd name="T88" fmla="*/ 338 w 362"/>
                  <a:gd name="T89" fmla="*/ 185 h 268"/>
                  <a:gd name="T90" fmla="*/ 336 w 362"/>
                  <a:gd name="T91" fmla="*/ 188 h 268"/>
                  <a:gd name="T92" fmla="*/ 334 w 362"/>
                  <a:gd name="T93" fmla="*/ 188 h 268"/>
                  <a:gd name="T94" fmla="*/ 330 w 362"/>
                  <a:gd name="T95" fmla="*/ 196 h 268"/>
                  <a:gd name="T96" fmla="*/ 334 w 362"/>
                  <a:gd name="T97" fmla="*/ 209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2" h="268">
                    <a:moveTo>
                      <a:pt x="355" y="228"/>
                    </a:moveTo>
                    <a:lnTo>
                      <a:pt x="355" y="228"/>
                    </a:lnTo>
                    <a:lnTo>
                      <a:pt x="362" y="228"/>
                    </a:lnTo>
                    <a:lnTo>
                      <a:pt x="362" y="228"/>
                    </a:lnTo>
                    <a:lnTo>
                      <a:pt x="362" y="228"/>
                    </a:lnTo>
                    <a:lnTo>
                      <a:pt x="355" y="232"/>
                    </a:lnTo>
                    <a:lnTo>
                      <a:pt x="355" y="234"/>
                    </a:lnTo>
                    <a:lnTo>
                      <a:pt x="353" y="243"/>
                    </a:lnTo>
                    <a:lnTo>
                      <a:pt x="351" y="247"/>
                    </a:lnTo>
                    <a:lnTo>
                      <a:pt x="349" y="247"/>
                    </a:lnTo>
                    <a:lnTo>
                      <a:pt x="343" y="249"/>
                    </a:lnTo>
                    <a:lnTo>
                      <a:pt x="340" y="251"/>
                    </a:lnTo>
                    <a:lnTo>
                      <a:pt x="338" y="253"/>
                    </a:lnTo>
                    <a:lnTo>
                      <a:pt x="334" y="260"/>
                    </a:lnTo>
                    <a:lnTo>
                      <a:pt x="332" y="262"/>
                    </a:lnTo>
                    <a:lnTo>
                      <a:pt x="330" y="262"/>
                    </a:lnTo>
                    <a:lnTo>
                      <a:pt x="321" y="260"/>
                    </a:lnTo>
                    <a:lnTo>
                      <a:pt x="292" y="262"/>
                    </a:lnTo>
                    <a:lnTo>
                      <a:pt x="287" y="260"/>
                    </a:lnTo>
                    <a:lnTo>
                      <a:pt x="281" y="258"/>
                    </a:lnTo>
                    <a:lnTo>
                      <a:pt x="268" y="249"/>
                    </a:lnTo>
                    <a:lnTo>
                      <a:pt x="266" y="249"/>
                    </a:lnTo>
                    <a:lnTo>
                      <a:pt x="262" y="253"/>
                    </a:lnTo>
                    <a:lnTo>
                      <a:pt x="264" y="256"/>
                    </a:lnTo>
                    <a:lnTo>
                      <a:pt x="264" y="258"/>
                    </a:lnTo>
                    <a:lnTo>
                      <a:pt x="264" y="262"/>
                    </a:lnTo>
                    <a:lnTo>
                      <a:pt x="255" y="268"/>
                    </a:lnTo>
                    <a:lnTo>
                      <a:pt x="247" y="264"/>
                    </a:lnTo>
                    <a:lnTo>
                      <a:pt x="240" y="249"/>
                    </a:lnTo>
                    <a:lnTo>
                      <a:pt x="240" y="232"/>
                    </a:lnTo>
                    <a:lnTo>
                      <a:pt x="232" y="232"/>
                    </a:lnTo>
                    <a:lnTo>
                      <a:pt x="211" y="222"/>
                    </a:lnTo>
                    <a:lnTo>
                      <a:pt x="206" y="222"/>
                    </a:lnTo>
                    <a:lnTo>
                      <a:pt x="196" y="224"/>
                    </a:lnTo>
                    <a:lnTo>
                      <a:pt x="183" y="222"/>
                    </a:lnTo>
                    <a:lnTo>
                      <a:pt x="179" y="222"/>
                    </a:lnTo>
                    <a:lnTo>
                      <a:pt x="177" y="230"/>
                    </a:lnTo>
                    <a:lnTo>
                      <a:pt x="181" y="239"/>
                    </a:lnTo>
                    <a:lnTo>
                      <a:pt x="183" y="247"/>
                    </a:lnTo>
                    <a:lnTo>
                      <a:pt x="179" y="253"/>
                    </a:lnTo>
                    <a:lnTo>
                      <a:pt x="175" y="256"/>
                    </a:lnTo>
                    <a:lnTo>
                      <a:pt x="160" y="251"/>
                    </a:lnTo>
                    <a:lnTo>
                      <a:pt x="145" y="253"/>
                    </a:lnTo>
                    <a:lnTo>
                      <a:pt x="141" y="251"/>
                    </a:lnTo>
                    <a:lnTo>
                      <a:pt x="136" y="245"/>
                    </a:lnTo>
                    <a:lnTo>
                      <a:pt x="136" y="239"/>
                    </a:lnTo>
                    <a:lnTo>
                      <a:pt x="136" y="232"/>
                    </a:lnTo>
                    <a:lnTo>
                      <a:pt x="134" y="224"/>
                    </a:lnTo>
                    <a:lnTo>
                      <a:pt x="132" y="224"/>
                    </a:lnTo>
                    <a:lnTo>
                      <a:pt x="128" y="228"/>
                    </a:lnTo>
                    <a:lnTo>
                      <a:pt x="128" y="228"/>
                    </a:lnTo>
                    <a:lnTo>
                      <a:pt x="126" y="226"/>
                    </a:lnTo>
                    <a:lnTo>
                      <a:pt x="126" y="222"/>
                    </a:lnTo>
                    <a:lnTo>
                      <a:pt x="126" y="219"/>
                    </a:lnTo>
                    <a:lnTo>
                      <a:pt x="124" y="219"/>
                    </a:lnTo>
                    <a:lnTo>
                      <a:pt x="119" y="209"/>
                    </a:lnTo>
                    <a:lnTo>
                      <a:pt x="119" y="207"/>
                    </a:lnTo>
                    <a:lnTo>
                      <a:pt x="113" y="207"/>
                    </a:lnTo>
                    <a:lnTo>
                      <a:pt x="111" y="205"/>
                    </a:lnTo>
                    <a:lnTo>
                      <a:pt x="111" y="202"/>
                    </a:lnTo>
                    <a:lnTo>
                      <a:pt x="111" y="198"/>
                    </a:lnTo>
                    <a:lnTo>
                      <a:pt x="111" y="196"/>
                    </a:lnTo>
                    <a:lnTo>
                      <a:pt x="85" y="175"/>
                    </a:lnTo>
                    <a:lnTo>
                      <a:pt x="81" y="168"/>
                    </a:lnTo>
                    <a:lnTo>
                      <a:pt x="77" y="164"/>
                    </a:lnTo>
                    <a:lnTo>
                      <a:pt x="79" y="158"/>
                    </a:lnTo>
                    <a:lnTo>
                      <a:pt x="85" y="158"/>
                    </a:lnTo>
                    <a:lnTo>
                      <a:pt x="85" y="154"/>
                    </a:lnTo>
                    <a:lnTo>
                      <a:pt x="85" y="151"/>
                    </a:lnTo>
                    <a:lnTo>
                      <a:pt x="66" y="134"/>
                    </a:lnTo>
                    <a:lnTo>
                      <a:pt x="64" y="130"/>
                    </a:lnTo>
                    <a:lnTo>
                      <a:pt x="64" y="130"/>
                    </a:lnTo>
                    <a:lnTo>
                      <a:pt x="64" y="128"/>
                    </a:lnTo>
                    <a:lnTo>
                      <a:pt x="64" y="124"/>
                    </a:lnTo>
                    <a:lnTo>
                      <a:pt x="60" y="119"/>
                    </a:lnTo>
                    <a:lnTo>
                      <a:pt x="53" y="115"/>
                    </a:lnTo>
                    <a:lnTo>
                      <a:pt x="21" y="102"/>
                    </a:lnTo>
                    <a:lnTo>
                      <a:pt x="17" y="100"/>
                    </a:lnTo>
                    <a:lnTo>
                      <a:pt x="15" y="102"/>
                    </a:lnTo>
                    <a:lnTo>
                      <a:pt x="9" y="107"/>
                    </a:lnTo>
                    <a:lnTo>
                      <a:pt x="7" y="109"/>
                    </a:lnTo>
                    <a:lnTo>
                      <a:pt x="2" y="109"/>
                    </a:lnTo>
                    <a:lnTo>
                      <a:pt x="2" y="105"/>
                    </a:lnTo>
                    <a:lnTo>
                      <a:pt x="0" y="90"/>
                    </a:lnTo>
                    <a:lnTo>
                      <a:pt x="2" y="73"/>
                    </a:lnTo>
                    <a:lnTo>
                      <a:pt x="4" y="71"/>
                    </a:lnTo>
                    <a:lnTo>
                      <a:pt x="49" y="64"/>
                    </a:lnTo>
                    <a:lnTo>
                      <a:pt x="87" y="62"/>
                    </a:lnTo>
                    <a:lnTo>
                      <a:pt x="109" y="51"/>
                    </a:lnTo>
                    <a:lnTo>
                      <a:pt x="117" y="51"/>
                    </a:lnTo>
                    <a:lnTo>
                      <a:pt x="117" y="51"/>
                    </a:lnTo>
                    <a:lnTo>
                      <a:pt x="121" y="49"/>
                    </a:lnTo>
                    <a:lnTo>
                      <a:pt x="170" y="22"/>
                    </a:lnTo>
                    <a:lnTo>
                      <a:pt x="194" y="3"/>
                    </a:lnTo>
                    <a:lnTo>
                      <a:pt x="196" y="3"/>
                    </a:lnTo>
                    <a:lnTo>
                      <a:pt x="198" y="3"/>
                    </a:lnTo>
                    <a:lnTo>
                      <a:pt x="202" y="5"/>
                    </a:lnTo>
                    <a:lnTo>
                      <a:pt x="206" y="7"/>
                    </a:lnTo>
                    <a:lnTo>
                      <a:pt x="209" y="7"/>
                    </a:lnTo>
                    <a:lnTo>
                      <a:pt x="215" y="0"/>
                    </a:lnTo>
                    <a:lnTo>
                      <a:pt x="236" y="9"/>
                    </a:lnTo>
                    <a:lnTo>
                      <a:pt x="238" y="11"/>
                    </a:lnTo>
                    <a:lnTo>
                      <a:pt x="240" y="11"/>
                    </a:lnTo>
                    <a:lnTo>
                      <a:pt x="262" y="11"/>
                    </a:lnTo>
                    <a:lnTo>
                      <a:pt x="262" y="11"/>
                    </a:lnTo>
                    <a:lnTo>
                      <a:pt x="270" y="17"/>
                    </a:lnTo>
                    <a:lnTo>
                      <a:pt x="283" y="26"/>
                    </a:lnTo>
                    <a:lnTo>
                      <a:pt x="285" y="26"/>
                    </a:lnTo>
                    <a:lnTo>
                      <a:pt x="285" y="28"/>
                    </a:lnTo>
                    <a:lnTo>
                      <a:pt x="287" y="28"/>
                    </a:lnTo>
                    <a:lnTo>
                      <a:pt x="292" y="28"/>
                    </a:lnTo>
                    <a:lnTo>
                      <a:pt x="298" y="26"/>
                    </a:lnTo>
                    <a:lnTo>
                      <a:pt x="300" y="24"/>
                    </a:lnTo>
                    <a:lnTo>
                      <a:pt x="304" y="22"/>
                    </a:lnTo>
                    <a:lnTo>
                      <a:pt x="304" y="20"/>
                    </a:lnTo>
                    <a:lnTo>
                      <a:pt x="306" y="20"/>
                    </a:lnTo>
                    <a:lnTo>
                      <a:pt x="309" y="20"/>
                    </a:lnTo>
                    <a:lnTo>
                      <a:pt x="309" y="20"/>
                    </a:lnTo>
                    <a:lnTo>
                      <a:pt x="311" y="28"/>
                    </a:lnTo>
                    <a:lnTo>
                      <a:pt x="313" y="34"/>
                    </a:lnTo>
                    <a:lnTo>
                      <a:pt x="317" y="41"/>
                    </a:lnTo>
                    <a:lnTo>
                      <a:pt x="317" y="45"/>
                    </a:lnTo>
                    <a:lnTo>
                      <a:pt x="319" y="51"/>
                    </a:lnTo>
                    <a:lnTo>
                      <a:pt x="319" y="56"/>
                    </a:lnTo>
                    <a:lnTo>
                      <a:pt x="321" y="56"/>
                    </a:lnTo>
                    <a:lnTo>
                      <a:pt x="321" y="56"/>
                    </a:lnTo>
                    <a:lnTo>
                      <a:pt x="323" y="56"/>
                    </a:lnTo>
                    <a:lnTo>
                      <a:pt x="323" y="56"/>
                    </a:lnTo>
                    <a:lnTo>
                      <a:pt x="323" y="58"/>
                    </a:lnTo>
                    <a:lnTo>
                      <a:pt x="326" y="60"/>
                    </a:lnTo>
                    <a:lnTo>
                      <a:pt x="326" y="62"/>
                    </a:lnTo>
                    <a:lnTo>
                      <a:pt x="326" y="66"/>
                    </a:lnTo>
                    <a:lnTo>
                      <a:pt x="326" y="66"/>
                    </a:lnTo>
                    <a:lnTo>
                      <a:pt x="321" y="68"/>
                    </a:lnTo>
                    <a:lnTo>
                      <a:pt x="319" y="71"/>
                    </a:lnTo>
                    <a:lnTo>
                      <a:pt x="317" y="75"/>
                    </a:lnTo>
                    <a:lnTo>
                      <a:pt x="311" y="83"/>
                    </a:lnTo>
                    <a:lnTo>
                      <a:pt x="309" y="85"/>
                    </a:lnTo>
                    <a:lnTo>
                      <a:pt x="309" y="85"/>
                    </a:lnTo>
                    <a:lnTo>
                      <a:pt x="306" y="88"/>
                    </a:lnTo>
                    <a:lnTo>
                      <a:pt x="309" y="96"/>
                    </a:lnTo>
                    <a:lnTo>
                      <a:pt x="319" y="105"/>
                    </a:lnTo>
                    <a:lnTo>
                      <a:pt x="326" y="111"/>
                    </a:lnTo>
                    <a:lnTo>
                      <a:pt x="326" y="113"/>
                    </a:lnTo>
                    <a:lnTo>
                      <a:pt x="326" y="113"/>
                    </a:lnTo>
                    <a:lnTo>
                      <a:pt x="326" y="113"/>
                    </a:lnTo>
                    <a:lnTo>
                      <a:pt x="326" y="115"/>
                    </a:lnTo>
                    <a:lnTo>
                      <a:pt x="326" y="115"/>
                    </a:lnTo>
                    <a:lnTo>
                      <a:pt x="328" y="117"/>
                    </a:lnTo>
                    <a:lnTo>
                      <a:pt x="345" y="119"/>
                    </a:lnTo>
                    <a:lnTo>
                      <a:pt x="353" y="122"/>
                    </a:lnTo>
                    <a:lnTo>
                      <a:pt x="357" y="124"/>
                    </a:lnTo>
                    <a:lnTo>
                      <a:pt x="360" y="128"/>
                    </a:lnTo>
                    <a:lnTo>
                      <a:pt x="357" y="130"/>
                    </a:lnTo>
                    <a:lnTo>
                      <a:pt x="357" y="132"/>
                    </a:lnTo>
                    <a:lnTo>
                      <a:pt x="357" y="134"/>
                    </a:lnTo>
                    <a:lnTo>
                      <a:pt x="360" y="136"/>
                    </a:lnTo>
                    <a:lnTo>
                      <a:pt x="360" y="139"/>
                    </a:lnTo>
                    <a:lnTo>
                      <a:pt x="360" y="141"/>
                    </a:lnTo>
                    <a:lnTo>
                      <a:pt x="357" y="143"/>
                    </a:lnTo>
                    <a:lnTo>
                      <a:pt x="357" y="145"/>
                    </a:lnTo>
                    <a:lnTo>
                      <a:pt x="355" y="147"/>
                    </a:lnTo>
                    <a:lnTo>
                      <a:pt x="353" y="149"/>
                    </a:lnTo>
                    <a:lnTo>
                      <a:pt x="351" y="151"/>
                    </a:lnTo>
                    <a:lnTo>
                      <a:pt x="351" y="154"/>
                    </a:lnTo>
                    <a:lnTo>
                      <a:pt x="351" y="160"/>
                    </a:lnTo>
                    <a:lnTo>
                      <a:pt x="349" y="162"/>
                    </a:lnTo>
                    <a:lnTo>
                      <a:pt x="349" y="162"/>
                    </a:lnTo>
                    <a:lnTo>
                      <a:pt x="347" y="164"/>
                    </a:lnTo>
                    <a:lnTo>
                      <a:pt x="347" y="166"/>
                    </a:lnTo>
                    <a:lnTo>
                      <a:pt x="345" y="168"/>
                    </a:lnTo>
                    <a:lnTo>
                      <a:pt x="345" y="168"/>
                    </a:lnTo>
                    <a:lnTo>
                      <a:pt x="345" y="171"/>
                    </a:lnTo>
                    <a:lnTo>
                      <a:pt x="345" y="175"/>
                    </a:lnTo>
                    <a:lnTo>
                      <a:pt x="345" y="179"/>
                    </a:lnTo>
                    <a:lnTo>
                      <a:pt x="343" y="183"/>
                    </a:lnTo>
                    <a:lnTo>
                      <a:pt x="340" y="185"/>
                    </a:lnTo>
                    <a:lnTo>
                      <a:pt x="340" y="185"/>
                    </a:lnTo>
                    <a:lnTo>
                      <a:pt x="340" y="185"/>
                    </a:lnTo>
                    <a:lnTo>
                      <a:pt x="338" y="185"/>
                    </a:lnTo>
                    <a:lnTo>
                      <a:pt x="338" y="188"/>
                    </a:lnTo>
                    <a:lnTo>
                      <a:pt x="336" y="188"/>
                    </a:lnTo>
                    <a:lnTo>
                      <a:pt x="336" y="188"/>
                    </a:lnTo>
                    <a:lnTo>
                      <a:pt x="336" y="188"/>
                    </a:lnTo>
                    <a:lnTo>
                      <a:pt x="336" y="188"/>
                    </a:lnTo>
                    <a:lnTo>
                      <a:pt x="336" y="188"/>
                    </a:lnTo>
                    <a:lnTo>
                      <a:pt x="334" y="188"/>
                    </a:lnTo>
                    <a:lnTo>
                      <a:pt x="334" y="188"/>
                    </a:lnTo>
                    <a:lnTo>
                      <a:pt x="334" y="188"/>
                    </a:lnTo>
                    <a:lnTo>
                      <a:pt x="332" y="188"/>
                    </a:lnTo>
                    <a:lnTo>
                      <a:pt x="332" y="194"/>
                    </a:lnTo>
                    <a:lnTo>
                      <a:pt x="330" y="196"/>
                    </a:lnTo>
                    <a:lnTo>
                      <a:pt x="332" y="198"/>
                    </a:lnTo>
                    <a:lnTo>
                      <a:pt x="332" y="202"/>
                    </a:lnTo>
                    <a:lnTo>
                      <a:pt x="334" y="205"/>
                    </a:lnTo>
                    <a:lnTo>
                      <a:pt x="334" y="209"/>
                    </a:lnTo>
                    <a:lnTo>
                      <a:pt x="334" y="211"/>
                    </a:lnTo>
                    <a:lnTo>
                      <a:pt x="349" y="224"/>
                    </a:lnTo>
                    <a:lnTo>
                      <a:pt x="355" y="228"/>
                    </a:ln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 w="3175" cap="rnd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7" name="Freeform 37"/>
              <p:cNvSpPr>
                <a:spLocks/>
              </p:cNvSpPr>
              <p:nvPr/>
            </p:nvSpPr>
            <p:spPr bwMode="auto">
              <a:xfrm>
                <a:off x="2257426" y="2864644"/>
                <a:ext cx="2041922" cy="2055019"/>
              </a:xfrm>
              <a:custGeom>
                <a:avLst/>
                <a:gdLst>
                  <a:gd name="T0" fmla="*/ 1129 w 1715"/>
                  <a:gd name="T1" fmla="*/ 219 h 1726"/>
                  <a:gd name="T2" fmla="*/ 1192 w 1715"/>
                  <a:gd name="T3" fmla="*/ 397 h 1726"/>
                  <a:gd name="T4" fmla="*/ 1341 w 1715"/>
                  <a:gd name="T5" fmla="*/ 531 h 1726"/>
                  <a:gd name="T6" fmla="*/ 1581 w 1715"/>
                  <a:gd name="T7" fmla="*/ 693 h 1726"/>
                  <a:gd name="T8" fmla="*/ 1711 w 1715"/>
                  <a:gd name="T9" fmla="*/ 871 h 1726"/>
                  <a:gd name="T10" fmla="*/ 1609 w 1715"/>
                  <a:gd name="T11" fmla="*/ 971 h 1726"/>
                  <a:gd name="T12" fmla="*/ 1450 w 1715"/>
                  <a:gd name="T13" fmla="*/ 1220 h 1726"/>
                  <a:gd name="T14" fmla="*/ 1558 w 1715"/>
                  <a:gd name="T15" fmla="*/ 1386 h 1726"/>
                  <a:gd name="T16" fmla="*/ 1486 w 1715"/>
                  <a:gd name="T17" fmla="*/ 1458 h 1726"/>
                  <a:gd name="T18" fmla="*/ 1286 w 1715"/>
                  <a:gd name="T19" fmla="*/ 1407 h 1726"/>
                  <a:gd name="T20" fmla="*/ 1137 w 1715"/>
                  <a:gd name="T21" fmla="*/ 1488 h 1726"/>
                  <a:gd name="T22" fmla="*/ 937 w 1715"/>
                  <a:gd name="T23" fmla="*/ 1598 h 1726"/>
                  <a:gd name="T24" fmla="*/ 703 w 1715"/>
                  <a:gd name="T25" fmla="*/ 1560 h 1726"/>
                  <a:gd name="T26" fmla="*/ 659 w 1715"/>
                  <a:gd name="T27" fmla="*/ 1660 h 1726"/>
                  <a:gd name="T28" fmla="*/ 548 w 1715"/>
                  <a:gd name="T29" fmla="*/ 1683 h 1726"/>
                  <a:gd name="T30" fmla="*/ 442 w 1715"/>
                  <a:gd name="T31" fmla="*/ 1587 h 1726"/>
                  <a:gd name="T32" fmla="*/ 467 w 1715"/>
                  <a:gd name="T33" fmla="*/ 1534 h 1726"/>
                  <a:gd name="T34" fmla="*/ 540 w 1715"/>
                  <a:gd name="T35" fmla="*/ 1500 h 1726"/>
                  <a:gd name="T36" fmla="*/ 525 w 1715"/>
                  <a:gd name="T37" fmla="*/ 1426 h 1726"/>
                  <a:gd name="T38" fmla="*/ 508 w 1715"/>
                  <a:gd name="T39" fmla="*/ 1369 h 1726"/>
                  <a:gd name="T40" fmla="*/ 463 w 1715"/>
                  <a:gd name="T41" fmla="*/ 1118 h 1726"/>
                  <a:gd name="T42" fmla="*/ 531 w 1715"/>
                  <a:gd name="T43" fmla="*/ 1073 h 1726"/>
                  <a:gd name="T44" fmla="*/ 548 w 1715"/>
                  <a:gd name="T45" fmla="*/ 1020 h 1726"/>
                  <a:gd name="T46" fmla="*/ 548 w 1715"/>
                  <a:gd name="T47" fmla="*/ 986 h 1726"/>
                  <a:gd name="T48" fmla="*/ 584 w 1715"/>
                  <a:gd name="T49" fmla="*/ 990 h 1726"/>
                  <a:gd name="T50" fmla="*/ 576 w 1715"/>
                  <a:gd name="T51" fmla="*/ 909 h 1726"/>
                  <a:gd name="T52" fmla="*/ 565 w 1715"/>
                  <a:gd name="T53" fmla="*/ 850 h 1726"/>
                  <a:gd name="T54" fmla="*/ 499 w 1715"/>
                  <a:gd name="T55" fmla="*/ 797 h 1726"/>
                  <a:gd name="T56" fmla="*/ 489 w 1715"/>
                  <a:gd name="T57" fmla="*/ 767 h 1726"/>
                  <a:gd name="T58" fmla="*/ 448 w 1715"/>
                  <a:gd name="T59" fmla="*/ 722 h 1726"/>
                  <a:gd name="T60" fmla="*/ 438 w 1715"/>
                  <a:gd name="T61" fmla="*/ 669 h 1726"/>
                  <a:gd name="T62" fmla="*/ 416 w 1715"/>
                  <a:gd name="T63" fmla="*/ 584 h 1726"/>
                  <a:gd name="T64" fmla="*/ 393 w 1715"/>
                  <a:gd name="T65" fmla="*/ 567 h 1726"/>
                  <a:gd name="T66" fmla="*/ 342 w 1715"/>
                  <a:gd name="T67" fmla="*/ 552 h 1726"/>
                  <a:gd name="T68" fmla="*/ 325 w 1715"/>
                  <a:gd name="T69" fmla="*/ 552 h 1726"/>
                  <a:gd name="T70" fmla="*/ 284 w 1715"/>
                  <a:gd name="T71" fmla="*/ 482 h 1726"/>
                  <a:gd name="T72" fmla="*/ 246 w 1715"/>
                  <a:gd name="T73" fmla="*/ 501 h 1726"/>
                  <a:gd name="T74" fmla="*/ 240 w 1715"/>
                  <a:gd name="T75" fmla="*/ 459 h 1726"/>
                  <a:gd name="T76" fmla="*/ 131 w 1715"/>
                  <a:gd name="T77" fmla="*/ 489 h 1726"/>
                  <a:gd name="T78" fmla="*/ 172 w 1715"/>
                  <a:gd name="T79" fmla="*/ 499 h 1726"/>
                  <a:gd name="T80" fmla="*/ 125 w 1715"/>
                  <a:gd name="T81" fmla="*/ 571 h 1726"/>
                  <a:gd name="T82" fmla="*/ 72 w 1715"/>
                  <a:gd name="T83" fmla="*/ 518 h 1726"/>
                  <a:gd name="T84" fmla="*/ 57 w 1715"/>
                  <a:gd name="T85" fmla="*/ 465 h 1726"/>
                  <a:gd name="T86" fmla="*/ 29 w 1715"/>
                  <a:gd name="T87" fmla="*/ 372 h 1726"/>
                  <a:gd name="T88" fmla="*/ 12 w 1715"/>
                  <a:gd name="T89" fmla="*/ 310 h 1726"/>
                  <a:gd name="T90" fmla="*/ 100 w 1715"/>
                  <a:gd name="T91" fmla="*/ 280 h 1726"/>
                  <a:gd name="T92" fmla="*/ 165 w 1715"/>
                  <a:gd name="T93" fmla="*/ 257 h 1726"/>
                  <a:gd name="T94" fmla="*/ 189 w 1715"/>
                  <a:gd name="T95" fmla="*/ 225 h 1726"/>
                  <a:gd name="T96" fmla="*/ 246 w 1715"/>
                  <a:gd name="T97" fmla="*/ 119 h 1726"/>
                  <a:gd name="T98" fmla="*/ 348 w 1715"/>
                  <a:gd name="T99" fmla="*/ 40 h 1726"/>
                  <a:gd name="T100" fmla="*/ 442 w 1715"/>
                  <a:gd name="T101" fmla="*/ 91 h 1726"/>
                  <a:gd name="T102" fmla="*/ 491 w 1715"/>
                  <a:gd name="T103" fmla="*/ 121 h 1726"/>
                  <a:gd name="T104" fmla="*/ 563 w 1715"/>
                  <a:gd name="T105" fmla="*/ 189 h 1726"/>
                  <a:gd name="T106" fmla="*/ 589 w 1715"/>
                  <a:gd name="T107" fmla="*/ 148 h 1726"/>
                  <a:gd name="T108" fmla="*/ 563 w 1715"/>
                  <a:gd name="T109" fmla="*/ 110 h 1726"/>
                  <a:gd name="T110" fmla="*/ 608 w 1715"/>
                  <a:gd name="T111" fmla="*/ 91 h 1726"/>
                  <a:gd name="T112" fmla="*/ 680 w 1715"/>
                  <a:gd name="T113" fmla="*/ 91 h 1726"/>
                  <a:gd name="T114" fmla="*/ 731 w 1715"/>
                  <a:gd name="T115" fmla="*/ 121 h 1726"/>
                  <a:gd name="T116" fmla="*/ 725 w 1715"/>
                  <a:gd name="T117" fmla="*/ 66 h 1726"/>
                  <a:gd name="T118" fmla="*/ 769 w 1715"/>
                  <a:gd name="T119" fmla="*/ 0 h 1726"/>
                  <a:gd name="T120" fmla="*/ 814 w 1715"/>
                  <a:gd name="T121" fmla="*/ 63 h 1726"/>
                  <a:gd name="T122" fmla="*/ 907 w 1715"/>
                  <a:gd name="T123" fmla="*/ 40 h 1726"/>
                  <a:gd name="T124" fmla="*/ 988 w 1715"/>
                  <a:gd name="T125" fmla="*/ 66 h 17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715" h="1726">
                    <a:moveTo>
                      <a:pt x="993" y="66"/>
                    </a:moveTo>
                    <a:lnTo>
                      <a:pt x="993" y="66"/>
                    </a:lnTo>
                    <a:lnTo>
                      <a:pt x="1001" y="66"/>
                    </a:lnTo>
                    <a:lnTo>
                      <a:pt x="1005" y="70"/>
                    </a:lnTo>
                    <a:lnTo>
                      <a:pt x="997" y="70"/>
                    </a:lnTo>
                    <a:lnTo>
                      <a:pt x="1005" y="76"/>
                    </a:lnTo>
                    <a:lnTo>
                      <a:pt x="1007" y="80"/>
                    </a:lnTo>
                    <a:lnTo>
                      <a:pt x="1012" y="89"/>
                    </a:lnTo>
                    <a:lnTo>
                      <a:pt x="1012" y="95"/>
                    </a:lnTo>
                    <a:lnTo>
                      <a:pt x="1010" y="97"/>
                    </a:lnTo>
                    <a:lnTo>
                      <a:pt x="1007" y="100"/>
                    </a:lnTo>
                    <a:lnTo>
                      <a:pt x="1003" y="108"/>
                    </a:lnTo>
                    <a:lnTo>
                      <a:pt x="1007" y="112"/>
                    </a:lnTo>
                    <a:lnTo>
                      <a:pt x="1027" y="121"/>
                    </a:lnTo>
                    <a:lnTo>
                      <a:pt x="1035" y="127"/>
                    </a:lnTo>
                    <a:lnTo>
                      <a:pt x="1039" y="134"/>
                    </a:lnTo>
                    <a:lnTo>
                      <a:pt x="1044" y="140"/>
                    </a:lnTo>
                    <a:lnTo>
                      <a:pt x="1046" y="146"/>
                    </a:lnTo>
                    <a:lnTo>
                      <a:pt x="1046" y="159"/>
                    </a:lnTo>
                    <a:lnTo>
                      <a:pt x="1046" y="165"/>
                    </a:lnTo>
                    <a:lnTo>
                      <a:pt x="1050" y="174"/>
                    </a:lnTo>
                    <a:lnTo>
                      <a:pt x="1056" y="176"/>
                    </a:lnTo>
                    <a:lnTo>
                      <a:pt x="1061" y="180"/>
                    </a:lnTo>
                    <a:lnTo>
                      <a:pt x="1067" y="182"/>
                    </a:lnTo>
                    <a:lnTo>
                      <a:pt x="1071" y="187"/>
                    </a:lnTo>
                    <a:lnTo>
                      <a:pt x="1073" y="193"/>
                    </a:lnTo>
                    <a:lnTo>
                      <a:pt x="1073" y="197"/>
                    </a:lnTo>
                    <a:lnTo>
                      <a:pt x="1075" y="199"/>
                    </a:lnTo>
                    <a:lnTo>
                      <a:pt x="1129" y="219"/>
                    </a:lnTo>
                    <a:lnTo>
                      <a:pt x="1129" y="219"/>
                    </a:lnTo>
                    <a:lnTo>
                      <a:pt x="1135" y="223"/>
                    </a:lnTo>
                    <a:lnTo>
                      <a:pt x="1148" y="223"/>
                    </a:lnTo>
                    <a:lnTo>
                      <a:pt x="1154" y="227"/>
                    </a:lnTo>
                    <a:lnTo>
                      <a:pt x="1156" y="236"/>
                    </a:lnTo>
                    <a:lnTo>
                      <a:pt x="1154" y="242"/>
                    </a:lnTo>
                    <a:lnTo>
                      <a:pt x="1154" y="248"/>
                    </a:lnTo>
                    <a:lnTo>
                      <a:pt x="1169" y="253"/>
                    </a:lnTo>
                    <a:lnTo>
                      <a:pt x="1175" y="255"/>
                    </a:lnTo>
                    <a:lnTo>
                      <a:pt x="1177" y="257"/>
                    </a:lnTo>
                    <a:lnTo>
                      <a:pt x="1177" y="267"/>
                    </a:lnTo>
                    <a:lnTo>
                      <a:pt x="1177" y="276"/>
                    </a:lnTo>
                    <a:lnTo>
                      <a:pt x="1171" y="291"/>
                    </a:lnTo>
                    <a:lnTo>
                      <a:pt x="1171" y="299"/>
                    </a:lnTo>
                    <a:lnTo>
                      <a:pt x="1163" y="299"/>
                    </a:lnTo>
                    <a:lnTo>
                      <a:pt x="1163" y="306"/>
                    </a:lnTo>
                    <a:lnTo>
                      <a:pt x="1165" y="316"/>
                    </a:lnTo>
                    <a:lnTo>
                      <a:pt x="1165" y="325"/>
                    </a:lnTo>
                    <a:lnTo>
                      <a:pt x="1160" y="331"/>
                    </a:lnTo>
                    <a:lnTo>
                      <a:pt x="1148" y="340"/>
                    </a:lnTo>
                    <a:lnTo>
                      <a:pt x="1146" y="348"/>
                    </a:lnTo>
                    <a:lnTo>
                      <a:pt x="1148" y="353"/>
                    </a:lnTo>
                    <a:lnTo>
                      <a:pt x="1152" y="359"/>
                    </a:lnTo>
                    <a:lnTo>
                      <a:pt x="1160" y="367"/>
                    </a:lnTo>
                    <a:lnTo>
                      <a:pt x="1167" y="372"/>
                    </a:lnTo>
                    <a:lnTo>
                      <a:pt x="1171" y="374"/>
                    </a:lnTo>
                    <a:lnTo>
                      <a:pt x="1184" y="378"/>
                    </a:lnTo>
                    <a:lnTo>
                      <a:pt x="1188" y="380"/>
                    </a:lnTo>
                    <a:lnTo>
                      <a:pt x="1192" y="384"/>
                    </a:lnTo>
                    <a:lnTo>
                      <a:pt x="1194" y="391"/>
                    </a:lnTo>
                    <a:lnTo>
                      <a:pt x="1192" y="397"/>
                    </a:lnTo>
                    <a:lnTo>
                      <a:pt x="1192" y="399"/>
                    </a:lnTo>
                    <a:lnTo>
                      <a:pt x="1194" y="399"/>
                    </a:lnTo>
                    <a:lnTo>
                      <a:pt x="1194" y="404"/>
                    </a:lnTo>
                    <a:lnTo>
                      <a:pt x="1194" y="406"/>
                    </a:lnTo>
                    <a:lnTo>
                      <a:pt x="1199" y="408"/>
                    </a:lnTo>
                    <a:lnTo>
                      <a:pt x="1207" y="412"/>
                    </a:lnTo>
                    <a:lnTo>
                      <a:pt x="1212" y="414"/>
                    </a:lnTo>
                    <a:lnTo>
                      <a:pt x="1214" y="421"/>
                    </a:lnTo>
                    <a:lnTo>
                      <a:pt x="1218" y="431"/>
                    </a:lnTo>
                    <a:lnTo>
                      <a:pt x="1220" y="438"/>
                    </a:lnTo>
                    <a:lnTo>
                      <a:pt x="1224" y="444"/>
                    </a:lnTo>
                    <a:lnTo>
                      <a:pt x="1226" y="448"/>
                    </a:lnTo>
                    <a:lnTo>
                      <a:pt x="1231" y="450"/>
                    </a:lnTo>
                    <a:lnTo>
                      <a:pt x="1235" y="455"/>
                    </a:lnTo>
                    <a:lnTo>
                      <a:pt x="1237" y="455"/>
                    </a:lnTo>
                    <a:lnTo>
                      <a:pt x="1241" y="452"/>
                    </a:lnTo>
                    <a:lnTo>
                      <a:pt x="1243" y="455"/>
                    </a:lnTo>
                    <a:lnTo>
                      <a:pt x="1246" y="463"/>
                    </a:lnTo>
                    <a:lnTo>
                      <a:pt x="1250" y="480"/>
                    </a:lnTo>
                    <a:lnTo>
                      <a:pt x="1252" y="489"/>
                    </a:lnTo>
                    <a:lnTo>
                      <a:pt x="1258" y="495"/>
                    </a:lnTo>
                    <a:lnTo>
                      <a:pt x="1265" y="499"/>
                    </a:lnTo>
                    <a:lnTo>
                      <a:pt x="1282" y="503"/>
                    </a:lnTo>
                    <a:lnTo>
                      <a:pt x="1290" y="510"/>
                    </a:lnTo>
                    <a:lnTo>
                      <a:pt x="1305" y="533"/>
                    </a:lnTo>
                    <a:lnTo>
                      <a:pt x="1311" y="537"/>
                    </a:lnTo>
                    <a:lnTo>
                      <a:pt x="1318" y="540"/>
                    </a:lnTo>
                    <a:lnTo>
                      <a:pt x="1337" y="540"/>
                    </a:lnTo>
                    <a:lnTo>
                      <a:pt x="1343" y="537"/>
                    </a:lnTo>
                    <a:lnTo>
                      <a:pt x="1341" y="531"/>
                    </a:lnTo>
                    <a:lnTo>
                      <a:pt x="1345" y="529"/>
                    </a:lnTo>
                    <a:lnTo>
                      <a:pt x="1358" y="529"/>
                    </a:lnTo>
                    <a:lnTo>
                      <a:pt x="1365" y="531"/>
                    </a:lnTo>
                    <a:lnTo>
                      <a:pt x="1371" y="535"/>
                    </a:lnTo>
                    <a:lnTo>
                      <a:pt x="1382" y="544"/>
                    </a:lnTo>
                    <a:lnTo>
                      <a:pt x="1388" y="546"/>
                    </a:lnTo>
                    <a:lnTo>
                      <a:pt x="1390" y="548"/>
                    </a:lnTo>
                    <a:lnTo>
                      <a:pt x="1392" y="554"/>
                    </a:lnTo>
                    <a:lnTo>
                      <a:pt x="1394" y="559"/>
                    </a:lnTo>
                    <a:lnTo>
                      <a:pt x="1407" y="569"/>
                    </a:lnTo>
                    <a:lnTo>
                      <a:pt x="1407" y="569"/>
                    </a:lnTo>
                    <a:lnTo>
                      <a:pt x="1407" y="569"/>
                    </a:lnTo>
                    <a:lnTo>
                      <a:pt x="1407" y="569"/>
                    </a:lnTo>
                    <a:lnTo>
                      <a:pt x="1411" y="571"/>
                    </a:lnTo>
                    <a:lnTo>
                      <a:pt x="1450" y="608"/>
                    </a:lnTo>
                    <a:lnTo>
                      <a:pt x="1456" y="618"/>
                    </a:lnTo>
                    <a:lnTo>
                      <a:pt x="1462" y="627"/>
                    </a:lnTo>
                    <a:lnTo>
                      <a:pt x="1473" y="629"/>
                    </a:lnTo>
                    <a:lnTo>
                      <a:pt x="1492" y="627"/>
                    </a:lnTo>
                    <a:lnTo>
                      <a:pt x="1501" y="629"/>
                    </a:lnTo>
                    <a:lnTo>
                      <a:pt x="1505" y="631"/>
                    </a:lnTo>
                    <a:lnTo>
                      <a:pt x="1518" y="644"/>
                    </a:lnTo>
                    <a:lnTo>
                      <a:pt x="1535" y="656"/>
                    </a:lnTo>
                    <a:lnTo>
                      <a:pt x="1539" y="665"/>
                    </a:lnTo>
                    <a:lnTo>
                      <a:pt x="1541" y="678"/>
                    </a:lnTo>
                    <a:lnTo>
                      <a:pt x="1547" y="686"/>
                    </a:lnTo>
                    <a:lnTo>
                      <a:pt x="1560" y="693"/>
                    </a:lnTo>
                    <a:lnTo>
                      <a:pt x="1571" y="699"/>
                    </a:lnTo>
                    <a:lnTo>
                      <a:pt x="1579" y="701"/>
                    </a:lnTo>
                    <a:lnTo>
                      <a:pt x="1581" y="693"/>
                    </a:lnTo>
                    <a:lnTo>
                      <a:pt x="1584" y="686"/>
                    </a:lnTo>
                    <a:lnTo>
                      <a:pt x="1588" y="682"/>
                    </a:lnTo>
                    <a:lnTo>
                      <a:pt x="1596" y="682"/>
                    </a:lnTo>
                    <a:lnTo>
                      <a:pt x="1603" y="686"/>
                    </a:lnTo>
                    <a:lnTo>
                      <a:pt x="1609" y="688"/>
                    </a:lnTo>
                    <a:lnTo>
                      <a:pt x="1615" y="690"/>
                    </a:lnTo>
                    <a:lnTo>
                      <a:pt x="1622" y="690"/>
                    </a:lnTo>
                    <a:lnTo>
                      <a:pt x="1624" y="699"/>
                    </a:lnTo>
                    <a:lnTo>
                      <a:pt x="1628" y="707"/>
                    </a:lnTo>
                    <a:lnTo>
                      <a:pt x="1635" y="716"/>
                    </a:lnTo>
                    <a:lnTo>
                      <a:pt x="1641" y="720"/>
                    </a:lnTo>
                    <a:lnTo>
                      <a:pt x="1650" y="722"/>
                    </a:lnTo>
                    <a:lnTo>
                      <a:pt x="1662" y="722"/>
                    </a:lnTo>
                    <a:lnTo>
                      <a:pt x="1667" y="724"/>
                    </a:lnTo>
                    <a:lnTo>
                      <a:pt x="1677" y="735"/>
                    </a:lnTo>
                    <a:lnTo>
                      <a:pt x="1698" y="765"/>
                    </a:lnTo>
                    <a:lnTo>
                      <a:pt x="1707" y="769"/>
                    </a:lnTo>
                    <a:lnTo>
                      <a:pt x="1701" y="793"/>
                    </a:lnTo>
                    <a:lnTo>
                      <a:pt x="1701" y="797"/>
                    </a:lnTo>
                    <a:lnTo>
                      <a:pt x="1703" y="797"/>
                    </a:lnTo>
                    <a:lnTo>
                      <a:pt x="1707" y="803"/>
                    </a:lnTo>
                    <a:lnTo>
                      <a:pt x="1709" y="805"/>
                    </a:lnTo>
                    <a:lnTo>
                      <a:pt x="1713" y="805"/>
                    </a:lnTo>
                    <a:lnTo>
                      <a:pt x="1709" y="812"/>
                    </a:lnTo>
                    <a:lnTo>
                      <a:pt x="1709" y="818"/>
                    </a:lnTo>
                    <a:lnTo>
                      <a:pt x="1715" y="833"/>
                    </a:lnTo>
                    <a:lnTo>
                      <a:pt x="1715" y="841"/>
                    </a:lnTo>
                    <a:lnTo>
                      <a:pt x="1715" y="850"/>
                    </a:lnTo>
                    <a:lnTo>
                      <a:pt x="1715" y="856"/>
                    </a:lnTo>
                    <a:lnTo>
                      <a:pt x="1711" y="871"/>
                    </a:lnTo>
                    <a:lnTo>
                      <a:pt x="1711" y="873"/>
                    </a:lnTo>
                    <a:lnTo>
                      <a:pt x="1709" y="875"/>
                    </a:lnTo>
                    <a:lnTo>
                      <a:pt x="1707" y="878"/>
                    </a:lnTo>
                    <a:lnTo>
                      <a:pt x="1701" y="880"/>
                    </a:lnTo>
                    <a:lnTo>
                      <a:pt x="1698" y="880"/>
                    </a:lnTo>
                    <a:lnTo>
                      <a:pt x="1696" y="886"/>
                    </a:lnTo>
                    <a:lnTo>
                      <a:pt x="1696" y="901"/>
                    </a:lnTo>
                    <a:lnTo>
                      <a:pt x="1694" y="901"/>
                    </a:lnTo>
                    <a:lnTo>
                      <a:pt x="1679" y="897"/>
                    </a:lnTo>
                    <a:lnTo>
                      <a:pt x="1673" y="888"/>
                    </a:lnTo>
                    <a:lnTo>
                      <a:pt x="1667" y="886"/>
                    </a:lnTo>
                    <a:lnTo>
                      <a:pt x="1660" y="884"/>
                    </a:lnTo>
                    <a:lnTo>
                      <a:pt x="1624" y="880"/>
                    </a:lnTo>
                    <a:lnTo>
                      <a:pt x="1613" y="884"/>
                    </a:lnTo>
                    <a:lnTo>
                      <a:pt x="1603" y="888"/>
                    </a:lnTo>
                    <a:lnTo>
                      <a:pt x="1601" y="892"/>
                    </a:lnTo>
                    <a:lnTo>
                      <a:pt x="1601" y="897"/>
                    </a:lnTo>
                    <a:lnTo>
                      <a:pt x="1601" y="899"/>
                    </a:lnTo>
                    <a:lnTo>
                      <a:pt x="1603" y="901"/>
                    </a:lnTo>
                    <a:lnTo>
                      <a:pt x="1605" y="909"/>
                    </a:lnTo>
                    <a:lnTo>
                      <a:pt x="1609" y="914"/>
                    </a:lnTo>
                    <a:lnTo>
                      <a:pt x="1611" y="918"/>
                    </a:lnTo>
                    <a:lnTo>
                      <a:pt x="1611" y="924"/>
                    </a:lnTo>
                    <a:lnTo>
                      <a:pt x="1607" y="933"/>
                    </a:lnTo>
                    <a:lnTo>
                      <a:pt x="1607" y="939"/>
                    </a:lnTo>
                    <a:lnTo>
                      <a:pt x="1607" y="943"/>
                    </a:lnTo>
                    <a:lnTo>
                      <a:pt x="1609" y="958"/>
                    </a:lnTo>
                    <a:lnTo>
                      <a:pt x="1611" y="963"/>
                    </a:lnTo>
                    <a:lnTo>
                      <a:pt x="1609" y="967"/>
                    </a:lnTo>
                    <a:lnTo>
                      <a:pt x="1609" y="971"/>
                    </a:lnTo>
                    <a:lnTo>
                      <a:pt x="1609" y="973"/>
                    </a:lnTo>
                    <a:lnTo>
                      <a:pt x="1609" y="984"/>
                    </a:lnTo>
                    <a:lnTo>
                      <a:pt x="1605" y="992"/>
                    </a:lnTo>
                    <a:lnTo>
                      <a:pt x="1577" y="1028"/>
                    </a:lnTo>
                    <a:lnTo>
                      <a:pt x="1567" y="1035"/>
                    </a:lnTo>
                    <a:lnTo>
                      <a:pt x="1522" y="1052"/>
                    </a:lnTo>
                    <a:lnTo>
                      <a:pt x="1490" y="1071"/>
                    </a:lnTo>
                    <a:lnTo>
                      <a:pt x="1484" y="1077"/>
                    </a:lnTo>
                    <a:lnTo>
                      <a:pt x="1473" y="1090"/>
                    </a:lnTo>
                    <a:lnTo>
                      <a:pt x="1465" y="1099"/>
                    </a:lnTo>
                    <a:lnTo>
                      <a:pt x="1460" y="1103"/>
                    </a:lnTo>
                    <a:lnTo>
                      <a:pt x="1460" y="1105"/>
                    </a:lnTo>
                    <a:lnTo>
                      <a:pt x="1443" y="1111"/>
                    </a:lnTo>
                    <a:lnTo>
                      <a:pt x="1437" y="1116"/>
                    </a:lnTo>
                    <a:lnTo>
                      <a:pt x="1435" y="1120"/>
                    </a:lnTo>
                    <a:lnTo>
                      <a:pt x="1431" y="1130"/>
                    </a:lnTo>
                    <a:lnTo>
                      <a:pt x="1426" y="1137"/>
                    </a:lnTo>
                    <a:lnTo>
                      <a:pt x="1416" y="1147"/>
                    </a:lnTo>
                    <a:lnTo>
                      <a:pt x="1413" y="1150"/>
                    </a:lnTo>
                    <a:lnTo>
                      <a:pt x="1411" y="1158"/>
                    </a:lnTo>
                    <a:lnTo>
                      <a:pt x="1409" y="1160"/>
                    </a:lnTo>
                    <a:lnTo>
                      <a:pt x="1407" y="1160"/>
                    </a:lnTo>
                    <a:lnTo>
                      <a:pt x="1405" y="1160"/>
                    </a:lnTo>
                    <a:lnTo>
                      <a:pt x="1403" y="1164"/>
                    </a:lnTo>
                    <a:lnTo>
                      <a:pt x="1403" y="1171"/>
                    </a:lnTo>
                    <a:lnTo>
                      <a:pt x="1407" y="1177"/>
                    </a:lnTo>
                    <a:lnTo>
                      <a:pt x="1409" y="1184"/>
                    </a:lnTo>
                    <a:lnTo>
                      <a:pt x="1413" y="1188"/>
                    </a:lnTo>
                    <a:lnTo>
                      <a:pt x="1443" y="1209"/>
                    </a:lnTo>
                    <a:lnTo>
                      <a:pt x="1450" y="1220"/>
                    </a:lnTo>
                    <a:lnTo>
                      <a:pt x="1452" y="1226"/>
                    </a:lnTo>
                    <a:lnTo>
                      <a:pt x="1454" y="1233"/>
                    </a:lnTo>
                    <a:lnTo>
                      <a:pt x="1458" y="1235"/>
                    </a:lnTo>
                    <a:lnTo>
                      <a:pt x="1467" y="1239"/>
                    </a:lnTo>
                    <a:lnTo>
                      <a:pt x="1475" y="1245"/>
                    </a:lnTo>
                    <a:lnTo>
                      <a:pt x="1477" y="1245"/>
                    </a:lnTo>
                    <a:lnTo>
                      <a:pt x="1484" y="1252"/>
                    </a:lnTo>
                    <a:lnTo>
                      <a:pt x="1501" y="1275"/>
                    </a:lnTo>
                    <a:lnTo>
                      <a:pt x="1509" y="1286"/>
                    </a:lnTo>
                    <a:lnTo>
                      <a:pt x="1511" y="1288"/>
                    </a:lnTo>
                    <a:lnTo>
                      <a:pt x="1496" y="1326"/>
                    </a:lnTo>
                    <a:lnTo>
                      <a:pt x="1494" y="1330"/>
                    </a:lnTo>
                    <a:lnTo>
                      <a:pt x="1494" y="1335"/>
                    </a:lnTo>
                    <a:lnTo>
                      <a:pt x="1494" y="1337"/>
                    </a:lnTo>
                    <a:lnTo>
                      <a:pt x="1494" y="1341"/>
                    </a:lnTo>
                    <a:lnTo>
                      <a:pt x="1492" y="1345"/>
                    </a:lnTo>
                    <a:lnTo>
                      <a:pt x="1492" y="1345"/>
                    </a:lnTo>
                    <a:lnTo>
                      <a:pt x="1492" y="1345"/>
                    </a:lnTo>
                    <a:lnTo>
                      <a:pt x="1492" y="1345"/>
                    </a:lnTo>
                    <a:lnTo>
                      <a:pt x="1488" y="1356"/>
                    </a:lnTo>
                    <a:lnTo>
                      <a:pt x="1494" y="1360"/>
                    </a:lnTo>
                    <a:lnTo>
                      <a:pt x="1516" y="1362"/>
                    </a:lnTo>
                    <a:lnTo>
                      <a:pt x="1520" y="1360"/>
                    </a:lnTo>
                    <a:lnTo>
                      <a:pt x="1528" y="1354"/>
                    </a:lnTo>
                    <a:lnTo>
                      <a:pt x="1533" y="1354"/>
                    </a:lnTo>
                    <a:lnTo>
                      <a:pt x="1537" y="1358"/>
                    </a:lnTo>
                    <a:lnTo>
                      <a:pt x="1543" y="1362"/>
                    </a:lnTo>
                    <a:lnTo>
                      <a:pt x="1552" y="1373"/>
                    </a:lnTo>
                    <a:lnTo>
                      <a:pt x="1556" y="1379"/>
                    </a:lnTo>
                    <a:lnTo>
                      <a:pt x="1558" y="1386"/>
                    </a:lnTo>
                    <a:lnTo>
                      <a:pt x="1558" y="1392"/>
                    </a:lnTo>
                    <a:lnTo>
                      <a:pt x="1558" y="1398"/>
                    </a:lnTo>
                    <a:lnTo>
                      <a:pt x="1558" y="1398"/>
                    </a:lnTo>
                    <a:lnTo>
                      <a:pt x="1556" y="1411"/>
                    </a:lnTo>
                    <a:lnTo>
                      <a:pt x="1556" y="1411"/>
                    </a:lnTo>
                    <a:lnTo>
                      <a:pt x="1552" y="1420"/>
                    </a:lnTo>
                    <a:lnTo>
                      <a:pt x="1550" y="1420"/>
                    </a:lnTo>
                    <a:lnTo>
                      <a:pt x="1552" y="1432"/>
                    </a:lnTo>
                    <a:lnTo>
                      <a:pt x="1554" y="1430"/>
                    </a:lnTo>
                    <a:lnTo>
                      <a:pt x="1554" y="1432"/>
                    </a:lnTo>
                    <a:lnTo>
                      <a:pt x="1552" y="1441"/>
                    </a:lnTo>
                    <a:lnTo>
                      <a:pt x="1550" y="1443"/>
                    </a:lnTo>
                    <a:lnTo>
                      <a:pt x="1552" y="1451"/>
                    </a:lnTo>
                    <a:lnTo>
                      <a:pt x="1554" y="1454"/>
                    </a:lnTo>
                    <a:lnTo>
                      <a:pt x="1554" y="1456"/>
                    </a:lnTo>
                    <a:lnTo>
                      <a:pt x="1556" y="1460"/>
                    </a:lnTo>
                    <a:lnTo>
                      <a:pt x="1558" y="1462"/>
                    </a:lnTo>
                    <a:lnTo>
                      <a:pt x="1558" y="1466"/>
                    </a:lnTo>
                    <a:lnTo>
                      <a:pt x="1550" y="1479"/>
                    </a:lnTo>
                    <a:lnTo>
                      <a:pt x="1547" y="1483"/>
                    </a:lnTo>
                    <a:lnTo>
                      <a:pt x="1545" y="1483"/>
                    </a:lnTo>
                    <a:lnTo>
                      <a:pt x="1543" y="1481"/>
                    </a:lnTo>
                    <a:lnTo>
                      <a:pt x="1539" y="1481"/>
                    </a:lnTo>
                    <a:lnTo>
                      <a:pt x="1537" y="1479"/>
                    </a:lnTo>
                    <a:lnTo>
                      <a:pt x="1533" y="1479"/>
                    </a:lnTo>
                    <a:lnTo>
                      <a:pt x="1530" y="1481"/>
                    </a:lnTo>
                    <a:lnTo>
                      <a:pt x="1528" y="1483"/>
                    </a:lnTo>
                    <a:lnTo>
                      <a:pt x="1524" y="1483"/>
                    </a:lnTo>
                    <a:lnTo>
                      <a:pt x="1505" y="1473"/>
                    </a:lnTo>
                    <a:lnTo>
                      <a:pt x="1486" y="1458"/>
                    </a:lnTo>
                    <a:lnTo>
                      <a:pt x="1482" y="1456"/>
                    </a:lnTo>
                    <a:lnTo>
                      <a:pt x="1479" y="1456"/>
                    </a:lnTo>
                    <a:lnTo>
                      <a:pt x="1473" y="1456"/>
                    </a:lnTo>
                    <a:lnTo>
                      <a:pt x="1465" y="1449"/>
                    </a:lnTo>
                    <a:lnTo>
                      <a:pt x="1460" y="1437"/>
                    </a:lnTo>
                    <a:lnTo>
                      <a:pt x="1462" y="1424"/>
                    </a:lnTo>
                    <a:lnTo>
                      <a:pt x="1471" y="1417"/>
                    </a:lnTo>
                    <a:lnTo>
                      <a:pt x="1462" y="1413"/>
                    </a:lnTo>
                    <a:lnTo>
                      <a:pt x="1454" y="1407"/>
                    </a:lnTo>
                    <a:lnTo>
                      <a:pt x="1448" y="1403"/>
                    </a:lnTo>
                    <a:lnTo>
                      <a:pt x="1450" y="1392"/>
                    </a:lnTo>
                    <a:lnTo>
                      <a:pt x="1443" y="1394"/>
                    </a:lnTo>
                    <a:lnTo>
                      <a:pt x="1422" y="1392"/>
                    </a:lnTo>
                    <a:lnTo>
                      <a:pt x="1411" y="1394"/>
                    </a:lnTo>
                    <a:lnTo>
                      <a:pt x="1399" y="1398"/>
                    </a:lnTo>
                    <a:lnTo>
                      <a:pt x="1392" y="1403"/>
                    </a:lnTo>
                    <a:lnTo>
                      <a:pt x="1379" y="1420"/>
                    </a:lnTo>
                    <a:lnTo>
                      <a:pt x="1375" y="1424"/>
                    </a:lnTo>
                    <a:lnTo>
                      <a:pt x="1369" y="1426"/>
                    </a:lnTo>
                    <a:lnTo>
                      <a:pt x="1360" y="1426"/>
                    </a:lnTo>
                    <a:lnTo>
                      <a:pt x="1356" y="1424"/>
                    </a:lnTo>
                    <a:lnTo>
                      <a:pt x="1345" y="1417"/>
                    </a:lnTo>
                    <a:lnTo>
                      <a:pt x="1341" y="1415"/>
                    </a:lnTo>
                    <a:lnTo>
                      <a:pt x="1339" y="1411"/>
                    </a:lnTo>
                    <a:lnTo>
                      <a:pt x="1333" y="1400"/>
                    </a:lnTo>
                    <a:lnTo>
                      <a:pt x="1331" y="1398"/>
                    </a:lnTo>
                    <a:lnTo>
                      <a:pt x="1326" y="1398"/>
                    </a:lnTo>
                    <a:lnTo>
                      <a:pt x="1314" y="1405"/>
                    </a:lnTo>
                    <a:lnTo>
                      <a:pt x="1307" y="1407"/>
                    </a:lnTo>
                    <a:lnTo>
                      <a:pt x="1286" y="1407"/>
                    </a:lnTo>
                    <a:lnTo>
                      <a:pt x="1280" y="1409"/>
                    </a:lnTo>
                    <a:lnTo>
                      <a:pt x="1273" y="1413"/>
                    </a:lnTo>
                    <a:lnTo>
                      <a:pt x="1269" y="1415"/>
                    </a:lnTo>
                    <a:lnTo>
                      <a:pt x="1265" y="1411"/>
                    </a:lnTo>
                    <a:lnTo>
                      <a:pt x="1263" y="1407"/>
                    </a:lnTo>
                    <a:lnTo>
                      <a:pt x="1263" y="1403"/>
                    </a:lnTo>
                    <a:lnTo>
                      <a:pt x="1265" y="1398"/>
                    </a:lnTo>
                    <a:lnTo>
                      <a:pt x="1265" y="1394"/>
                    </a:lnTo>
                    <a:lnTo>
                      <a:pt x="1265" y="1390"/>
                    </a:lnTo>
                    <a:lnTo>
                      <a:pt x="1265" y="1388"/>
                    </a:lnTo>
                    <a:lnTo>
                      <a:pt x="1265" y="1388"/>
                    </a:lnTo>
                    <a:lnTo>
                      <a:pt x="1260" y="1390"/>
                    </a:lnTo>
                    <a:lnTo>
                      <a:pt x="1258" y="1392"/>
                    </a:lnTo>
                    <a:lnTo>
                      <a:pt x="1250" y="1400"/>
                    </a:lnTo>
                    <a:lnTo>
                      <a:pt x="1246" y="1405"/>
                    </a:lnTo>
                    <a:lnTo>
                      <a:pt x="1246" y="1409"/>
                    </a:lnTo>
                    <a:lnTo>
                      <a:pt x="1248" y="1411"/>
                    </a:lnTo>
                    <a:lnTo>
                      <a:pt x="1252" y="1413"/>
                    </a:lnTo>
                    <a:lnTo>
                      <a:pt x="1254" y="1415"/>
                    </a:lnTo>
                    <a:lnTo>
                      <a:pt x="1256" y="1417"/>
                    </a:lnTo>
                    <a:lnTo>
                      <a:pt x="1258" y="1420"/>
                    </a:lnTo>
                    <a:lnTo>
                      <a:pt x="1260" y="1432"/>
                    </a:lnTo>
                    <a:lnTo>
                      <a:pt x="1260" y="1439"/>
                    </a:lnTo>
                    <a:lnTo>
                      <a:pt x="1260" y="1441"/>
                    </a:lnTo>
                    <a:lnTo>
                      <a:pt x="1252" y="1456"/>
                    </a:lnTo>
                    <a:lnTo>
                      <a:pt x="1250" y="1456"/>
                    </a:lnTo>
                    <a:lnTo>
                      <a:pt x="1171" y="1464"/>
                    </a:lnTo>
                    <a:lnTo>
                      <a:pt x="1141" y="1475"/>
                    </a:lnTo>
                    <a:lnTo>
                      <a:pt x="1139" y="1479"/>
                    </a:lnTo>
                    <a:lnTo>
                      <a:pt x="1137" y="1488"/>
                    </a:lnTo>
                    <a:lnTo>
                      <a:pt x="1133" y="1490"/>
                    </a:lnTo>
                    <a:lnTo>
                      <a:pt x="1114" y="1488"/>
                    </a:lnTo>
                    <a:lnTo>
                      <a:pt x="1086" y="1492"/>
                    </a:lnTo>
                    <a:lnTo>
                      <a:pt x="1069" y="1492"/>
                    </a:lnTo>
                    <a:lnTo>
                      <a:pt x="1063" y="1492"/>
                    </a:lnTo>
                    <a:lnTo>
                      <a:pt x="1063" y="1494"/>
                    </a:lnTo>
                    <a:lnTo>
                      <a:pt x="1054" y="1502"/>
                    </a:lnTo>
                    <a:lnTo>
                      <a:pt x="1052" y="1509"/>
                    </a:lnTo>
                    <a:lnTo>
                      <a:pt x="1052" y="1522"/>
                    </a:lnTo>
                    <a:lnTo>
                      <a:pt x="1050" y="1526"/>
                    </a:lnTo>
                    <a:lnTo>
                      <a:pt x="1046" y="1534"/>
                    </a:lnTo>
                    <a:lnTo>
                      <a:pt x="1039" y="1539"/>
                    </a:lnTo>
                    <a:lnTo>
                      <a:pt x="1022" y="1543"/>
                    </a:lnTo>
                    <a:lnTo>
                      <a:pt x="1014" y="1543"/>
                    </a:lnTo>
                    <a:lnTo>
                      <a:pt x="1005" y="1543"/>
                    </a:lnTo>
                    <a:lnTo>
                      <a:pt x="999" y="1545"/>
                    </a:lnTo>
                    <a:lnTo>
                      <a:pt x="984" y="1566"/>
                    </a:lnTo>
                    <a:lnTo>
                      <a:pt x="990" y="1566"/>
                    </a:lnTo>
                    <a:lnTo>
                      <a:pt x="993" y="1568"/>
                    </a:lnTo>
                    <a:lnTo>
                      <a:pt x="995" y="1573"/>
                    </a:lnTo>
                    <a:lnTo>
                      <a:pt x="993" y="1579"/>
                    </a:lnTo>
                    <a:lnTo>
                      <a:pt x="988" y="1581"/>
                    </a:lnTo>
                    <a:lnTo>
                      <a:pt x="973" y="1583"/>
                    </a:lnTo>
                    <a:lnTo>
                      <a:pt x="967" y="1587"/>
                    </a:lnTo>
                    <a:lnTo>
                      <a:pt x="961" y="1594"/>
                    </a:lnTo>
                    <a:lnTo>
                      <a:pt x="956" y="1600"/>
                    </a:lnTo>
                    <a:lnTo>
                      <a:pt x="954" y="1607"/>
                    </a:lnTo>
                    <a:lnTo>
                      <a:pt x="946" y="1611"/>
                    </a:lnTo>
                    <a:lnTo>
                      <a:pt x="937" y="1611"/>
                    </a:lnTo>
                    <a:lnTo>
                      <a:pt x="937" y="1598"/>
                    </a:lnTo>
                    <a:lnTo>
                      <a:pt x="929" y="1596"/>
                    </a:lnTo>
                    <a:lnTo>
                      <a:pt x="920" y="1600"/>
                    </a:lnTo>
                    <a:lnTo>
                      <a:pt x="899" y="1617"/>
                    </a:lnTo>
                    <a:lnTo>
                      <a:pt x="893" y="1622"/>
                    </a:lnTo>
                    <a:lnTo>
                      <a:pt x="856" y="1626"/>
                    </a:lnTo>
                    <a:lnTo>
                      <a:pt x="852" y="1624"/>
                    </a:lnTo>
                    <a:lnTo>
                      <a:pt x="848" y="1617"/>
                    </a:lnTo>
                    <a:lnTo>
                      <a:pt x="848" y="1617"/>
                    </a:lnTo>
                    <a:lnTo>
                      <a:pt x="850" y="1615"/>
                    </a:lnTo>
                    <a:lnTo>
                      <a:pt x="850" y="1611"/>
                    </a:lnTo>
                    <a:lnTo>
                      <a:pt x="848" y="1607"/>
                    </a:lnTo>
                    <a:lnTo>
                      <a:pt x="848" y="1605"/>
                    </a:lnTo>
                    <a:lnTo>
                      <a:pt x="827" y="1587"/>
                    </a:lnTo>
                    <a:lnTo>
                      <a:pt x="810" y="1583"/>
                    </a:lnTo>
                    <a:lnTo>
                      <a:pt x="805" y="1579"/>
                    </a:lnTo>
                    <a:lnTo>
                      <a:pt x="816" y="1570"/>
                    </a:lnTo>
                    <a:lnTo>
                      <a:pt x="818" y="1566"/>
                    </a:lnTo>
                    <a:lnTo>
                      <a:pt x="810" y="1560"/>
                    </a:lnTo>
                    <a:lnTo>
                      <a:pt x="805" y="1560"/>
                    </a:lnTo>
                    <a:lnTo>
                      <a:pt x="801" y="1560"/>
                    </a:lnTo>
                    <a:lnTo>
                      <a:pt x="797" y="1562"/>
                    </a:lnTo>
                    <a:lnTo>
                      <a:pt x="782" y="1570"/>
                    </a:lnTo>
                    <a:lnTo>
                      <a:pt x="774" y="1573"/>
                    </a:lnTo>
                    <a:lnTo>
                      <a:pt x="769" y="1573"/>
                    </a:lnTo>
                    <a:lnTo>
                      <a:pt x="767" y="1570"/>
                    </a:lnTo>
                    <a:lnTo>
                      <a:pt x="767" y="1566"/>
                    </a:lnTo>
                    <a:lnTo>
                      <a:pt x="765" y="1566"/>
                    </a:lnTo>
                    <a:lnTo>
                      <a:pt x="716" y="1553"/>
                    </a:lnTo>
                    <a:lnTo>
                      <a:pt x="708" y="1556"/>
                    </a:lnTo>
                    <a:lnTo>
                      <a:pt x="703" y="1560"/>
                    </a:lnTo>
                    <a:lnTo>
                      <a:pt x="699" y="1570"/>
                    </a:lnTo>
                    <a:lnTo>
                      <a:pt x="695" y="1575"/>
                    </a:lnTo>
                    <a:lnTo>
                      <a:pt x="691" y="1575"/>
                    </a:lnTo>
                    <a:lnTo>
                      <a:pt x="676" y="1575"/>
                    </a:lnTo>
                    <a:lnTo>
                      <a:pt x="669" y="1573"/>
                    </a:lnTo>
                    <a:lnTo>
                      <a:pt x="667" y="1573"/>
                    </a:lnTo>
                    <a:lnTo>
                      <a:pt x="665" y="1570"/>
                    </a:lnTo>
                    <a:lnTo>
                      <a:pt x="663" y="1566"/>
                    </a:lnTo>
                    <a:lnTo>
                      <a:pt x="665" y="1562"/>
                    </a:lnTo>
                    <a:lnTo>
                      <a:pt x="665" y="1560"/>
                    </a:lnTo>
                    <a:lnTo>
                      <a:pt x="665" y="1558"/>
                    </a:lnTo>
                    <a:lnTo>
                      <a:pt x="663" y="1553"/>
                    </a:lnTo>
                    <a:lnTo>
                      <a:pt x="663" y="1551"/>
                    </a:lnTo>
                    <a:lnTo>
                      <a:pt x="659" y="1553"/>
                    </a:lnTo>
                    <a:lnTo>
                      <a:pt x="654" y="1556"/>
                    </a:lnTo>
                    <a:lnTo>
                      <a:pt x="648" y="1558"/>
                    </a:lnTo>
                    <a:lnTo>
                      <a:pt x="650" y="1562"/>
                    </a:lnTo>
                    <a:lnTo>
                      <a:pt x="654" y="1568"/>
                    </a:lnTo>
                    <a:lnTo>
                      <a:pt x="657" y="1573"/>
                    </a:lnTo>
                    <a:lnTo>
                      <a:pt x="657" y="1577"/>
                    </a:lnTo>
                    <a:lnTo>
                      <a:pt x="657" y="1598"/>
                    </a:lnTo>
                    <a:lnTo>
                      <a:pt x="661" y="1600"/>
                    </a:lnTo>
                    <a:lnTo>
                      <a:pt x="665" y="1605"/>
                    </a:lnTo>
                    <a:lnTo>
                      <a:pt x="667" y="1609"/>
                    </a:lnTo>
                    <a:lnTo>
                      <a:pt x="669" y="1615"/>
                    </a:lnTo>
                    <a:lnTo>
                      <a:pt x="671" y="1626"/>
                    </a:lnTo>
                    <a:lnTo>
                      <a:pt x="669" y="1636"/>
                    </a:lnTo>
                    <a:lnTo>
                      <a:pt x="665" y="1649"/>
                    </a:lnTo>
                    <a:lnTo>
                      <a:pt x="661" y="1658"/>
                    </a:lnTo>
                    <a:lnTo>
                      <a:pt x="659" y="1660"/>
                    </a:lnTo>
                    <a:lnTo>
                      <a:pt x="652" y="1662"/>
                    </a:lnTo>
                    <a:lnTo>
                      <a:pt x="648" y="1666"/>
                    </a:lnTo>
                    <a:lnTo>
                      <a:pt x="646" y="1668"/>
                    </a:lnTo>
                    <a:lnTo>
                      <a:pt x="642" y="1685"/>
                    </a:lnTo>
                    <a:lnTo>
                      <a:pt x="635" y="1696"/>
                    </a:lnTo>
                    <a:lnTo>
                      <a:pt x="631" y="1702"/>
                    </a:lnTo>
                    <a:lnTo>
                      <a:pt x="616" y="1713"/>
                    </a:lnTo>
                    <a:lnTo>
                      <a:pt x="608" y="1717"/>
                    </a:lnTo>
                    <a:lnTo>
                      <a:pt x="582" y="1726"/>
                    </a:lnTo>
                    <a:lnTo>
                      <a:pt x="580" y="1724"/>
                    </a:lnTo>
                    <a:lnTo>
                      <a:pt x="580" y="1721"/>
                    </a:lnTo>
                    <a:lnTo>
                      <a:pt x="584" y="1715"/>
                    </a:lnTo>
                    <a:lnTo>
                      <a:pt x="584" y="1713"/>
                    </a:lnTo>
                    <a:lnTo>
                      <a:pt x="589" y="1711"/>
                    </a:lnTo>
                    <a:lnTo>
                      <a:pt x="591" y="1709"/>
                    </a:lnTo>
                    <a:lnTo>
                      <a:pt x="591" y="1707"/>
                    </a:lnTo>
                    <a:lnTo>
                      <a:pt x="591" y="1702"/>
                    </a:lnTo>
                    <a:lnTo>
                      <a:pt x="589" y="1700"/>
                    </a:lnTo>
                    <a:lnTo>
                      <a:pt x="593" y="1679"/>
                    </a:lnTo>
                    <a:lnTo>
                      <a:pt x="593" y="1670"/>
                    </a:lnTo>
                    <a:lnTo>
                      <a:pt x="584" y="1668"/>
                    </a:lnTo>
                    <a:lnTo>
                      <a:pt x="569" y="1673"/>
                    </a:lnTo>
                    <a:lnTo>
                      <a:pt x="567" y="1677"/>
                    </a:lnTo>
                    <a:lnTo>
                      <a:pt x="565" y="1679"/>
                    </a:lnTo>
                    <a:lnTo>
                      <a:pt x="563" y="1679"/>
                    </a:lnTo>
                    <a:lnTo>
                      <a:pt x="559" y="1677"/>
                    </a:lnTo>
                    <a:lnTo>
                      <a:pt x="559" y="1677"/>
                    </a:lnTo>
                    <a:lnTo>
                      <a:pt x="555" y="1681"/>
                    </a:lnTo>
                    <a:lnTo>
                      <a:pt x="550" y="1683"/>
                    </a:lnTo>
                    <a:lnTo>
                      <a:pt x="548" y="1683"/>
                    </a:lnTo>
                    <a:lnTo>
                      <a:pt x="546" y="1679"/>
                    </a:lnTo>
                    <a:lnTo>
                      <a:pt x="542" y="1675"/>
                    </a:lnTo>
                    <a:lnTo>
                      <a:pt x="542" y="1670"/>
                    </a:lnTo>
                    <a:lnTo>
                      <a:pt x="540" y="1664"/>
                    </a:lnTo>
                    <a:lnTo>
                      <a:pt x="535" y="1660"/>
                    </a:lnTo>
                    <a:lnTo>
                      <a:pt x="542" y="1653"/>
                    </a:lnTo>
                    <a:lnTo>
                      <a:pt x="544" y="1647"/>
                    </a:lnTo>
                    <a:lnTo>
                      <a:pt x="540" y="1643"/>
                    </a:lnTo>
                    <a:lnTo>
                      <a:pt x="518" y="1619"/>
                    </a:lnTo>
                    <a:lnTo>
                      <a:pt x="516" y="1622"/>
                    </a:lnTo>
                    <a:lnTo>
                      <a:pt x="512" y="1624"/>
                    </a:lnTo>
                    <a:lnTo>
                      <a:pt x="510" y="1626"/>
                    </a:lnTo>
                    <a:lnTo>
                      <a:pt x="506" y="1624"/>
                    </a:lnTo>
                    <a:lnTo>
                      <a:pt x="506" y="1622"/>
                    </a:lnTo>
                    <a:lnTo>
                      <a:pt x="506" y="1619"/>
                    </a:lnTo>
                    <a:lnTo>
                      <a:pt x="503" y="1617"/>
                    </a:lnTo>
                    <a:lnTo>
                      <a:pt x="501" y="1611"/>
                    </a:lnTo>
                    <a:lnTo>
                      <a:pt x="495" y="1609"/>
                    </a:lnTo>
                    <a:lnTo>
                      <a:pt x="491" y="1602"/>
                    </a:lnTo>
                    <a:lnTo>
                      <a:pt x="489" y="1594"/>
                    </a:lnTo>
                    <a:lnTo>
                      <a:pt x="486" y="1598"/>
                    </a:lnTo>
                    <a:lnTo>
                      <a:pt x="480" y="1600"/>
                    </a:lnTo>
                    <a:lnTo>
                      <a:pt x="469" y="1600"/>
                    </a:lnTo>
                    <a:lnTo>
                      <a:pt x="459" y="1598"/>
                    </a:lnTo>
                    <a:lnTo>
                      <a:pt x="457" y="1598"/>
                    </a:lnTo>
                    <a:lnTo>
                      <a:pt x="452" y="1602"/>
                    </a:lnTo>
                    <a:lnTo>
                      <a:pt x="450" y="1602"/>
                    </a:lnTo>
                    <a:lnTo>
                      <a:pt x="444" y="1600"/>
                    </a:lnTo>
                    <a:lnTo>
                      <a:pt x="442" y="1594"/>
                    </a:lnTo>
                    <a:lnTo>
                      <a:pt x="442" y="1587"/>
                    </a:lnTo>
                    <a:lnTo>
                      <a:pt x="440" y="1583"/>
                    </a:lnTo>
                    <a:lnTo>
                      <a:pt x="435" y="1579"/>
                    </a:lnTo>
                    <a:lnTo>
                      <a:pt x="429" y="1577"/>
                    </a:lnTo>
                    <a:lnTo>
                      <a:pt x="425" y="1579"/>
                    </a:lnTo>
                    <a:lnTo>
                      <a:pt x="421" y="1581"/>
                    </a:lnTo>
                    <a:lnTo>
                      <a:pt x="414" y="1592"/>
                    </a:lnTo>
                    <a:lnTo>
                      <a:pt x="410" y="1602"/>
                    </a:lnTo>
                    <a:lnTo>
                      <a:pt x="406" y="1611"/>
                    </a:lnTo>
                    <a:lnTo>
                      <a:pt x="397" y="1615"/>
                    </a:lnTo>
                    <a:lnTo>
                      <a:pt x="376" y="1619"/>
                    </a:lnTo>
                    <a:lnTo>
                      <a:pt x="355" y="1615"/>
                    </a:lnTo>
                    <a:lnTo>
                      <a:pt x="367" y="1592"/>
                    </a:lnTo>
                    <a:lnTo>
                      <a:pt x="372" y="1585"/>
                    </a:lnTo>
                    <a:lnTo>
                      <a:pt x="372" y="1583"/>
                    </a:lnTo>
                    <a:lnTo>
                      <a:pt x="374" y="1583"/>
                    </a:lnTo>
                    <a:lnTo>
                      <a:pt x="382" y="1581"/>
                    </a:lnTo>
                    <a:lnTo>
                      <a:pt x="384" y="1579"/>
                    </a:lnTo>
                    <a:lnTo>
                      <a:pt x="387" y="1577"/>
                    </a:lnTo>
                    <a:lnTo>
                      <a:pt x="387" y="1577"/>
                    </a:lnTo>
                    <a:lnTo>
                      <a:pt x="387" y="1575"/>
                    </a:lnTo>
                    <a:lnTo>
                      <a:pt x="387" y="1573"/>
                    </a:lnTo>
                    <a:lnTo>
                      <a:pt x="393" y="1570"/>
                    </a:lnTo>
                    <a:lnTo>
                      <a:pt x="395" y="1570"/>
                    </a:lnTo>
                    <a:lnTo>
                      <a:pt x="406" y="1573"/>
                    </a:lnTo>
                    <a:lnTo>
                      <a:pt x="421" y="1562"/>
                    </a:lnTo>
                    <a:lnTo>
                      <a:pt x="442" y="1536"/>
                    </a:lnTo>
                    <a:lnTo>
                      <a:pt x="448" y="1532"/>
                    </a:lnTo>
                    <a:lnTo>
                      <a:pt x="452" y="1530"/>
                    </a:lnTo>
                    <a:lnTo>
                      <a:pt x="455" y="1530"/>
                    </a:lnTo>
                    <a:lnTo>
                      <a:pt x="467" y="1534"/>
                    </a:lnTo>
                    <a:lnTo>
                      <a:pt x="476" y="1534"/>
                    </a:lnTo>
                    <a:lnTo>
                      <a:pt x="484" y="1534"/>
                    </a:lnTo>
                    <a:lnTo>
                      <a:pt x="489" y="1532"/>
                    </a:lnTo>
                    <a:lnTo>
                      <a:pt x="495" y="1528"/>
                    </a:lnTo>
                    <a:lnTo>
                      <a:pt x="501" y="1524"/>
                    </a:lnTo>
                    <a:lnTo>
                      <a:pt x="510" y="1519"/>
                    </a:lnTo>
                    <a:lnTo>
                      <a:pt x="514" y="1519"/>
                    </a:lnTo>
                    <a:lnTo>
                      <a:pt x="516" y="1519"/>
                    </a:lnTo>
                    <a:lnTo>
                      <a:pt x="518" y="1519"/>
                    </a:lnTo>
                    <a:lnTo>
                      <a:pt x="520" y="1522"/>
                    </a:lnTo>
                    <a:lnTo>
                      <a:pt x="523" y="1526"/>
                    </a:lnTo>
                    <a:lnTo>
                      <a:pt x="525" y="1530"/>
                    </a:lnTo>
                    <a:lnTo>
                      <a:pt x="527" y="1534"/>
                    </a:lnTo>
                    <a:lnTo>
                      <a:pt x="529" y="1528"/>
                    </a:lnTo>
                    <a:lnTo>
                      <a:pt x="529" y="1522"/>
                    </a:lnTo>
                    <a:lnTo>
                      <a:pt x="529" y="1519"/>
                    </a:lnTo>
                    <a:lnTo>
                      <a:pt x="529" y="1517"/>
                    </a:lnTo>
                    <a:lnTo>
                      <a:pt x="531" y="1517"/>
                    </a:lnTo>
                    <a:lnTo>
                      <a:pt x="531" y="1517"/>
                    </a:lnTo>
                    <a:lnTo>
                      <a:pt x="538" y="1519"/>
                    </a:lnTo>
                    <a:lnTo>
                      <a:pt x="542" y="1519"/>
                    </a:lnTo>
                    <a:lnTo>
                      <a:pt x="542" y="1517"/>
                    </a:lnTo>
                    <a:lnTo>
                      <a:pt x="544" y="1517"/>
                    </a:lnTo>
                    <a:lnTo>
                      <a:pt x="544" y="1515"/>
                    </a:lnTo>
                    <a:lnTo>
                      <a:pt x="544" y="1513"/>
                    </a:lnTo>
                    <a:lnTo>
                      <a:pt x="544" y="1511"/>
                    </a:lnTo>
                    <a:lnTo>
                      <a:pt x="544" y="1509"/>
                    </a:lnTo>
                    <a:lnTo>
                      <a:pt x="542" y="1509"/>
                    </a:lnTo>
                    <a:lnTo>
                      <a:pt x="542" y="1505"/>
                    </a:lnTo>
                    <a:lnTo>
                      <a:pt x="540" y="1500"/>
                    </a:lnTo>
                    <a:lnTo>
                      <a:pt x="538" y="1490"/>
                    </a:lnTo>
                    <a:lnTo>
                      <a:pt x="533" y="1475"/>
                    </a:lnTo>
                    <a:lnTo>
                      <a:pt x="533" y="1473"/>
                    </a:lnTo>
                    <a:lnTo>
                      <a:pt x="533" y="1473"/>
                    </a:lnTo>
                    <a:lnTo>
                      <a:pt x="533" y="1471"/>
                    </a:lnTo>
                    <a:lnTo>
                      <a:pt x="531" y="1471"/>
                    </a:lnTo>
                    <a:lnTo>
                      <a:pt x="529" y="1471"/>
                    </a:lnTo>
                    <a:lnTo>
                      <a:pt x="527" y="1471"/>
                    </a:lnTo>
                    <a:lnTo>
                      <a:pt x="527" y="1471"/>
                    </a:lnTo>
                    <a:lnTo>
                      <a:pt x="525" y="1468"/>
                    </a:lnTo>
                    <a:lnTo>
                      <a:pt x="525" y="1466"/>
                    </a:lnTo>
                    <a:lnTo>
                      <a:pt x="523" y="1464"/>
                    </a:lnTo>
                    <a:lnTo>
                      <a:pt x="518" y="1462"/>
                    </a:lnTo>
                    <a:lnTo>
                      <a:pt x="518" y="1460"/>
                    </a:lnTo>
                    <a:lnTo>
                      <a:pt x="518" y="1460"/>
                    </a:lnTo>
                    <a:lnTo>
                      <a:pt x="520" y="1456"/>
                    </a:lnTo>
                    <a:lnTo>
                      <a:pt x="520" y="1456"/>
                    </a:lnTo>
                    <a:lnTo>
                      <a:pt x="520" y="1454"/>
                    </a:lnTo>
                    <a:lnTo>
                      <a:pt x="523" y="1454"/>
                    </a:lnTo>
                    <a:lnTo>
                      <a:pt x="529" y="1454"/>
                    </a:lnTo>
                    <a:lnTo>
                      <a:pt x="529" y="1451"/>
                    </a:lnTo>
                    <a:lnTo>
                      <a:pt x="529" y="1451"/>
                    </a:lnTo>
                    <a:lnTo>
                      <a:pt x="531" y="1449"/>
                    </a:lnTo>
                    <a:lnTo>
                      <a:pt x="531" y="1447"/>
                    </a:lnTo>
                    <a:lnTo>
                      <a:pt x="531" y="1447"/>
                    </a:lnTo>
                    <a:lnTo>
                      <a:pt x="531" y="1447"/>
                    </a:lnTo>
                    <a:lnTo>
                      <a:pt x="533" y="1447"/>
                    </a:lnTo>
                    <a:lnTo>
                      <a:pt x="533" y="1445"/>
                    </a:lnTo>
                    <a:lnTo>
                      <a:pt x="527" y="1430"/>
                    </a:lnTo>
                    <a:lnTo>
                      <a:pt x="525" y="1426"/>
                    </a:lnTo>
                    <a:lnTo>
                      <a:pt x="523" y="1424"/>
                    </a:lnTo>
                    <a:lnTo>
                      <a:pt x="523" y="1424"/>
                    </a:lnTo>
                    <a:lnTo>
                      <a:pt x="520" y="1422"/>
                    </a:lnTo>
                    <a:lnTo>
                      <a:pt x="520" y="1422"/>
                    </a:lnTo>
                    <a:lnTo>
                      <a:pt x="520" y="1422"/>
                    </a:lnTo>
                    <a:lnTo>
                      <a:pt x="520" y="1424"/>
                    </a:lnTo>
                    <a:lnTo>
                      <a:pt x="518" y="1424"/>
                    </a:lnTo>
                    <a:lnTo>
                      <a:pt x="518" y="1424"/>
                    </a:lnTo>
                    <a:lnTo>
                      <a:pt x="516" y="1424"/>
                    </a:lnTo>
                    <a:lnTo>
                      <a:pt x="516" y="1422"/>
                    </a:lnTo>
                    <a:lnTo>
                      <a:pt x="516" y="1422"/>
                    </a:lnTo>
                    <a:lnTo>
                      <a:pt x="516" y="1422"/>
                    </a:lnTo>
                    <a:lnTo>
                      <a:pt x="516" y="1420"/>
                    </a:lnTo>
                    <a:lnTo>
                      <a:pt x="518" y="1420"/>
                    </a:lnTo>
                    <a:lnTo>
                      <a:pt x="518" y="1417"/>
                    </a:lnTo>
                    <a:lnTo>
                      <a:pt x="518" y="1417"/>
                    </a:lnTo>
                    <a:lnTo>
                      <a:pt x="518" y="1415"/>
                    </a:lnTo>
                    <a:lnTo>
                      <a:pt x="518" y="1415"/>
                    </a:lnTo>
                    <a:lnTo>
                      <a:pt x="518" y="1409"/>
                    </a:lnTo>
                    <a:lnTo>
                      <a:pt x="520" y="1407"/>
                    </a:lnTo>
                    <a:lnTo>
                      <a:pt x="520" y="1405"/>
                    </a:lnTo>
                    <a:lnTo>
                      <a:pt x="520" y="1400"/>
                    </a:lnTo>
                    <a:lnTo>
                      <a:pt x="520" y="1398"/>
                    </a:lnTo>
                    <a:lnTo>
                      <a:pt x="520" y="1386"/>
                    </a:lnTo>
                    <a:lnTo>
                      <a:pt x="518" y="1383"/>
                    </a:lnTo>
                    <a:lnTo>
                      <a:pt x="514" y="1379"/>
                    </a:lnTo>
                    <a:lnTo>
                      <a:pt x="514" y="1379"/>
                    </a:lnTo>
                    <a:lnTo>
                      <a:pt x="510" y="1373"/>
                    </a:lnTo>
                    <a:lnTo>
                      <a:pt x="510" y="1371"/>
                    </a:lnTo>
                    <a:lnTo>
                      <a:pt x="508" y="1369"/>
                    </a:lnTo>
                    <a:lnTo>
                      <a:pt x="510" y="1366"/>
                    </a:lnTo>
                    <a:lnTo>
                      <a:pt x="510" y="1364"/>
                    </a:lnTo>
                    <a:lnTo>
                      <a:pt x="510" y="1364"/>
                    </a:lnTo>
                    <a:lnTo>
                      <a:pt x="514" y="1362"/>
                    </a:lnTo>
                    <a:lnTo>
                      <a:pt x="520" y="1332"/>
                    </a:lnTo>
                    <a:lnTo>
                      <a:pt x="520" y="1320"/>
                    </a:lnTo>
                    <a:lnTo>
                      <a:pt x="520" y="1307"/>
                    </a:lnTo>
                    <a:lnTo>
                      <a:pt x="518" y="1301"/>
                    </a:lnTo>
                    <a:lnTo>
                      <a:pt x="516" y="1294"/>
                    </a:lnTo>
                    <a:lnTo>
                      <a:pt x="506" y="1275"/>
                    </a:lnTo>
                    <a:lnTo>
                      <a:pt x="482" y="1213"/>
                    </a:lnTo>
                    <a:lnTo>
                      <a:pt x="476" y="1196"/>
                    </a:lnTo>
                    <a:lnTo>
                      <a:pt x="474" y="1194"/>
                    </a:lnTo>
                    <a:lnTo>
                      <a:pt x="467" y="1188"/>
                    </a:lnTo>
                    <a:lnTo>
                      <a:pt x="461" y="1179"/>
                    </a:lnTo>
                    <a:lnTo>
                      <a:pt x="455" y="1167"/>
                    </a:lnTo>
                    <a:lnTo>
                      <a:pt x="452" y="1167"/>
                    </a:lnTo>
                    <a:lnTo>
                      <a:pt x="452" y="1164"/>
                    </a:lnTo>
                    <a:lnTo>
                      <a:pt x="452" y="1164"/>
                    </a:lnTo>
                    <a:lnTo>
                      <a:pt x="452" y="1164"/>
                    </a:lnTo>
                    <a:lnTo>
                      <a:pt x="452" y="1164"/>
                    </a:lnTo>
                    <a:lnTo>
                      <a:pt x="450" y="1164"/>
                    </a:lnTo>
                    <a:lnTo>
                      <a:pt x="448" y="1167"/>
                    </a:lnTo>
                    <a:lnTo>
                      <a:pt x="446" y="1160"/>
                    </a:lnTo>
                    <a:lnTo>
                      <a:pt x="461" y="1130"/>
                    </a:lnTo>
                    <a:lnTo>
                      <a:pt x="463" y="1128"/>
                    </a:lnTo>
                    <a:lnTo>
                      <a:pt x="461" y="1126"/>
                    </a:lnTo>
                    <a:lnTo>
                      <a:pt x="461" y="1124"/>
                    </a:lnTo>
                    <a:lnTo>
                      <a:pt x="461" y="1122"/>
                    </a:lnTo>
                    <a:lnTo>
                      <a:pt x="463" y="1118"/>
                    </a:lnTo>
                    <a:lnTo>
                      <a:pt x="463" y="1116"/>
                    </a:lnTo>
                    <a:lnTo>
                      <a:pt x="465" y="1111"/>
                    </a:lnTo>
                    <a:lnTo>
                      <a:pt x="467" y="1111"/>
                    </a:lnTo>
                    <a:lnTo>
                      <a:pt x="469" y="1109"/>
                    </a:lnTo>
                    <a:lnTo>
                      <a:pt x="474" y="1109"/>
                    </a:lnTo>
                    <a:lnTo>
                      <a:pt x="478" y="1107"/>
                    </a:lnTo>
                    <a:lnTo>
                      <a:pt x="480" y="1105"/>
                    </a:lnTo>
                    <a:lnTo>
                      <a:pt x="482" y="1103"/>
                    </a:lnTo>
                    <a:lnTo>
                      <a:pt x="486" y="1099"/>
                    </a:lnTo>
                    <a:lnTo>
                      <a:pt x="486" y="1099"/>
                    </a:lnTo>
                    <a:lnTo>
                      <a:pt x="489" y="1099"/>
                    </a:lnTo>
                    <a:lnTo>
                      <a:pt x="489" y="1099"/>
                    </a:lnTo>
                    <a:lnTo>
                      <a:pt x="491" y="1099"/>
                    </a:lnTo>
                    <a:lnTo>
                      <a:pt x="491" y="1101"/>
                    </a:lnTo>
                    <a:lnTo>
                      <a:pt x="491" y="1101"/>
                    </a:lnTo>
                    <a:lnTo>
                      <a:pt x="493" y="1103"/>
                    </a:lnTo>
                    <a:lnTo>
                      <a:pt x="493" y="1103"/>
                    </a:lnTo>
                    <a:lnTo>
                      <a:pt x="493" y="1107"/>
                    </a:lnTo>
                    <a:lnTo>
                      <a:pt x="493" y="1107"/>
                    </a:lnTo>
                    <a:lnTo>
                      <a:pt x="495" y="1107"/>
                    </a:lnTo>
                    <a:lnTo>
                      <a:pt x="495" y="1109"/>
                    </a:lnTo>
                    <a:lnTo>
                      <a:pt x="495" y="1109"/>
                    </a:lnTo>
                    <a:lnTo>
                      <a:pt x="497" y="1109"/>
                    </a:lnTo>
                    <a:lnTo>
                      <a:pt x="497" y="1109"/>
                    </a:lnTo>
                    <a:lnTo>
                      <a:pt x="529" y="1086"/>
                    </a:lnTo>
                    <a:lnTo>
                      <a:pt x="529" y="1079"/>
                    </a:lnTo>
                    <a:lnTo>
                      <a:pt x="529" y="1077"/>
                    </a:lnTo>
                    <a:lnTo>
                      <a:pt x="529" y="1077"/>
                    </a:lnTo>
                    <a:lnTo>
                      <a:pt x="531" y="1073"/>
                    </a:lnTo>
                    <a:lnTo>
                      <a:pt x="531" y="1073"/>
                    </a:lnTo>
                    <a:lnTo>
                      <a:pt x="533" y="1073"/>
                    </a:lnTo>
                    <a:lnTo>
                      <a:pt x="535" y="1071"/>
                    </a:lnTo>
                    <a:lnTo>
                      <a:pt x="548" y="1069"/>
                    </a:lnTo>
                    <a:lnTo>
                      <a:pt x="550" y="1069"/>
                    </a:lnTo>
                    <a:lnTo>
                      <a:pt x="550" y="1067"/>
                    </a:lnTo>
                    <a:lnTo>
                      <a:pt x="548" y="1067"/>
                    </a:lnTo>
                    <a:lnTo>
                      <a:pt x="548" y="1067"/>
                    </a:lnTo>
                    <a:lnTo>
                      <a:pt x="548" y="1067"/>
                    </a:lnTo>
                    <a:lnTo>
                      <a:pt x="546" y="1065"/>
                    </a:lnTo>
                    <a:lnTo>
                      <a:pt x="546" y="1065"/>
                    </a:lnTo>
                    <a:lnTo>
                      <a:pt x="546" y="1062"/>
                    </a:lnTo>
                    <a:lnTo>
                      <a:pt x="548" y="1052"/>
                    </a:lnTo>
                    <a:lnTo>
                      <a:pt x="548" y="1050"/>
                    </a:lnTo>
                    <a:lnTo>
                      <a:pt x="548" y="1048"/>
                    </a:lnTo>
                    <a:lnTo>
                      <a:pt x="548" y="1043"/>
                    </a:lnTo>
                    <a:lnTo>
                      <a:pt x="548" y="1041"/>
                    </a:lnTo>
                    <a:lnTo>
                      <a:pt x="546" y="1039"/>
                    </a:lnTo>
                    <a:lnTo>
                      <a:pt x="544" y="1037"/>
                    </a:lnTo>
                    <a:lnTo>
                      <a:pt x="544" y="1035"/>
                    </a:lnTo>
                    <a:lnTo>
                      <a:pt x="544" y="1035"/>
                    </a:lnTo>
                    <a:lnTo>
                      <a:pt x="542" y="1033"/>
                    </a:lnTo>
                    <a:lnTo>
                      <a:pt x="542" y="1031"/>
                    </a:lnTo>
                    <a:lnTo>
                      <a:pt x="542" y="1031"/>
                    </a:lnTo>
                    <a:lnTo>
                      <a:pt x="542" y="1028"/>
                    </a:lnTo>
                    <a:lnTo>
                      <a:pt x="544" y="1028"/>
                    </a:lnTo>
                    <a:lnTo>
                      <a:pt x="546" y="1026"/>
                    </a:lnTo>
                    <a:lnTo>
                      <a:pt x="548" y="1026"/>
                    </a:lnTo>
                    <a:lnTo>
                      <a:pt x="548" y="1024"/>
                    </a:lnTo>
                    <a:lnTo>
                      <a:pt x="548" y="1022"/>
                    </a:lnTo>
                    <a:lnTo>
                      <a:pt x="548" y="1020"/>
                    </a:lnTo>
                    <a:lnTo>
                      <a:pt x="548" y="1020"/>
                    </a:lnTo>
                    <a:lnTo>
                      <a:pt x="546" y="1020"/>
                    </a:lnTo>
                    <a:lnTo>
                      <a:pt x="544" y="1018"/>
                    </a:lnTo>
                    <a:lnTo>
                      <a:pt x="542" y="1016"/>
                    </a:lnTo>
                    <a:lnTo>
                      <a:pt x="540" y="1014"/>
                    </a:lnTo>
                    <a:lnTo>
                      <a:pt x="538" y="1014"/>
                    </a:lnTo>
                    <a:lnTo>
                      <a:pt x="535" y="1011"/>
                    </a:lnTo>
                    <a:lnTo>
                      <a:pt x="533" y="1011"/>
                    </a:lnTo>
                    <a:lnTo>
                      <a:pt x="531" y="1011"/>
                    </a:lnTo>
                    <a:lnTo>
                      <a:pt x="531" y="1009"/>
                    </a:lnTo>
                    <a:lnTo>
                      <a:pt x="531" y="1009"/>
                    </a:lnTo>
                    <a:lnTo>
                      <a:pt x="529" y="1007"/>
                    </a:lnTo>
                    <a:lnTo>
                      <a:pt x="529" y="1007"/>
                    </a:lnTo>
                    <a:lnTo>
                      <a:pt x="527" y="1005"/>
                    </a:lnTo>
                    <a:lnTo>
                      <a:pt x="527" y="1005"/>
                    </a:lnTo>
                    <a:lnTo>
                      <a:pt x="525" y="1003"/>
                    </a:lnTo>
                    <a:lnTo>
                      <a:pt x="523" y="999"/>
                    </a:lnTo>
                    <a:lnTo>
                      <a:pt x="523" y="992"/>
                    </a:lnTo>
                    <a:lnTo>
                      <a:pt x="523" y="992"/>
                    </a:lnTo>
                    <a:lnTo>
                      <a:pt x="525" y="992"/>
                    </a:lnTo>
                    <a:lnTo>
                      <a:pt x="527" y="988"/>
                    </a:lnTo>
                    <a:lnTo>
                      <a:pt x="529" y="982"/>
                    </a:lnTo>
                    <a:lnTo>
                      <a:pt x="529" y="982"/>
                    </a:lnTo>
                    <a:lnTo>
                      <a:pt x="531" y="980"/>
                    </a:lnTo>
                    <a:lnTo>
                      <a:pt x="533" y="982"/>
                    </a:lnTo>
                    <a:lnTo>
                      <a:pt x="535" y="984"/>
                    </a:lnTo>
                    <a:lnTo>
                      <a:pt x="538" y="986"/>
                    </a:lnTo>
                    <a:lnTo>
                      <a:pt x="540" y="986"/>
                    </a:lnTo>
                    <a:lnTo>
                      <a:pt x="542" y="986"/>
                    </a:lnTo>
                    <a:lnTo>
                      <a:pt x="548" y="986"/>
                    </a:lnTo>
                    <a:lnTo>
                      <a:pt x="550" y="986"/>
                    </a:lnTo>
                    <a:lnTo>
                      <a:pt x="550" y="988"/>
                    </a:lnTo>
                    <a:lnTo>
                      <a:pt x="555" y="992"/>
                    </a:lnTo>
                    <a:lnTo>
                      <a:pt x="557" y="997"/>
                    </a:lnTo>
                    <a:lnTo>
                      <a:pt x="559" y="997"/>
                    </a:lnTo>
                    <a:lnTo>
                      <a:pt x="559" y="997"/>
                    </a:lnTo>
                    <a:lnTo>
                      <a:pt x="559" y="997"/>
                    </a:lnTo>
                    <a:lnTo>
                      <a:pt x="561" y="997"/>
                    </a:lnTo>
                    <a:lnTo>
                      <a:pt x="574" y="975"/>
                    </a:lnTo>
                    <a:lnTo>
                      <a:pt x="576" y="973"/>
                    </a:lnTo>
                    <a:lnTo>
                      <a:pt x="578" y="973"/>
                    </a:lnTo>
                    <a:lnTo>
                      <a:pt x="578" y="973"/>
                    </a:lnTo>
                    <a:lnTo>
                      <a:pt x="580" y="975"/>
                    </a:lnTo>
                    <a:lnTo>
                      <a:pt x="580" y="975"/>
                    </a:lnTo>
                    <a:lnTo>
                      <a:pt x="580" y="977"/>
                    </a:lnTo>
                    <a:lnTo>
                      <a:pt x="580" y="977"/>
                    </a:lnTo>
                    <a:lnTo>
                      <a:pt x="578" y="980"/>
                    </a:lnTo>
                    <a:lnTo>
                      <a:pt x="578" y="980"/>
                    </a:lnTo>
                    <a:lnTo>
                      <a:pt x="578" y="982"/>
                    </a:lnTo>
                    <a:lnTo>
                      <a:pt x="580" y="984"/>
                    </a:lnTo>
                    <a:lnTo>
                      <a:pt x="578" y="986"/>
                    </a:lnTo>
                    <a:lnTo>
                      <a:pt x="578" y="988"/>
                    </a:lnTo>
                    <a:lnTo>
                      <a:pt x="578" y="988"/>
                    </a:lnTo>
                    <a:lnTo>
                      <a:pt x="578" y="990"/>
                    </a:lnTo>
                    <a:lnTo>
                      <a:pt x="578" y="990"/>
                    </a:lnTo>
                    <a:lnTo>
                      <a:pt x="578" y="992"/>
                    </a:lnTo>
                    <a:lnTo>
                      <a:pt x="580" y="992"/>
                    </a:lnTo>
                    <a:lnTo>
                      <a:pt x="580" y="992"/>
                    </a:lnTo>
                    <a:lnTo>
                      <a:pt x="580" y="992"/>
                    </a:lnTo>
                    <a:lnTo>
                      <a:pt x="584" y="990"/>
                    </a:lnTo>
                    <a:lnTo>
                      <a:pt x="597" y="973"/>
                    </a:lnTo>
                    <a:lnTo>
                      <a:pt x="591" y="963"/>
                    </a:lnTo>
                    <a:lnTo>
                      <a:pt x="589" y="960"/>
                    </a:lnTo>
                    <a:lnTo>
                      <a:pt x="586" y="958"/>
                    </a:lnTo>
                    <a:lnTo>
                      <a:pt x="586" y="956"/>
                    </a:lnTo>
                    <a:lnTo>
                      <a:pt x="586" y="956"/>
                    </a:lnTo>
                    <a:lnTo>
                      <a:pt x="584" y="958"/>
                    </a:lnTo>
                    <a:lnTo>
                      <a:pt x="576" y="954"/>
                    </a:lnTo>
                    <a:lnTo>
                      <a:pt x="574" y="952"/>
                    </a:lnTo>
                    <a:lnTo>
                      <a:pt x="574" y="952"/>
                    </a:lnTo>
                    <a:lnTo>
                      <a:pt x="574" y="950"/>
                    </a:lnTo>
                    <a:lnTo>
                      <a:pt x="572" y="948"/>
                    </a:lnTo>
                    <a:lnTo>
                      <a:pt x="572" y="946"/>
                    </a:lnTo>
                    <a:lnTo>
                      <a:pt x="572" y="943"/>
                    </a:lnTo>
                    <a:lnTo>
                      <a:pt x="572" y="943"/>
                    </a:lnTo>
                    <a:lnTo>
                      <a:pt x="572" y="941"/>
                    </a:lnTo>
                    <a:lnTo>
                      <a:pt x="572" y="941"/>
                    </a:lnTo>
                    <a:lnTo>
                      <a:pt x="572" y="939"/>
                    </a:lnTo>
                    <a:lnTo>
                      <a:pt x="574" y="939"/>
                    </a:lnTo>
                    <a:lnTo>
                      <a:pt x="574" y="937"/>
                    </a:lnTo>
                    <a:lnTo>
                      <a:pt x="574" y="935"/>
                    </a:lnTo>
                    <a:lnTo>
                      <a:pt x="572" y="929"/>
                    </a:lnTo>
                    <a:lnTo>
                      <a:pt x="572" y="924"/>
                    </a:lnTo>
                    <a:lnTo>
                      <a:pt x="572" y="922"/>
                    </a:lnTo>
                    <a:lnTo>
                      <a:pt x="574" y="922"/>
                    </a:lnTo>
                    <a:lnTo>
                      <a:pt x="574" y="920"/>
                    </a:lnTo>
                    <a:lnTo>
                      <a:pt x="576" y="918"/>
                    </a:lnTo>
                    <a:lnTo>
                      <a:pt x="576" y="918"/>
                    </a:lnTo>
                    <a:lnTo>
                      <a:pt x="576" y="916"/>
                    </a:lnTo>
                    <a:lnTo>
                      <a:pt x="576" y="909"/>
                    </a:lnTo>
                    <a:lnTo>
                      <a:pt x="576" y="907"/>
                    </a:lnTo>
                    <a:lnTo>
                      <a:pt x="576" y="907"/>
                    </a:lnTo>
                    <a:lnTo>
                      <a:pt x="576" y="905"/>
                    </a:lnTo>
                    <a:lnTo>
                      <a:pt x="576" y="905"/>
                    </a:lnTo>
                    <a:lnTo>
                      <a:pt x="572" y="901"/>
                    </a:lnTo>
                    <a:lnTo>
                      <a:pt x="572" y="899"/>
                    </a:lnTo>
                    <a:lnTo>
                      <a:pt x="572" y="899"/>
                    </a:lnTo>
                    <a:lnTo>
                      <a:pt x="572" y="899"/>
                    </a:lnTo>
                    <a:lnTo>
                      <a:pt x="572" y="895"/>
                    </a:lnTo>
                    <a:lnTo>
                      <a:pt x="572" y="895"/>
                    </a:lnTo>
                    <a:lnTo>
                      <a:pt x="572" y="892"/>
                    </a:lnTo>
                    <a:lnTo>
                      <a:pt x="572" y="880"/>
                    </a:lnTo>
                    <a:lnTo>
                      <a:pt x="572" y="875"/>
                    </a:lnTo>
                    <a:lnTo>
                      <a:pt x="569" y="873"/>
                    </a:lnTo>
                    <a:lnTo>
                      <a:pt x="569" y="873"/>
                    </a:lnTo>
                    <a:lnTo>
                      <a:pt x="567" y="871"/>
                    </a:lnTo>
                    <a:lnTo>
                      <a:pt x="565" y="869"/>
                    </a:lnTo>
                    <a:lnTo>
                      <a:pt x="565" y="869"/>
                    </a:lnTo>
                    <a:lnTo>
                      <a:pt x="567" y="869"/>
                    </a:lnTo>
                    <a:lnTo>
                      <a:pt x="569" y="867"/>
                    </a:lnTo>
                    <a:lnTo>
                      <a:pt x="572" y="867"/>
                    </a:lnTo>
                    <a:lnTo>
                      <a:pt x="574" y="865"/>
                    </a:lnTo>
                    <a:lnTo>
                      <a:pt x="574" y="863"/>
                    </a:lnTo>
                    <a:lnTo>
                      <a:pt x="572" y="861"/>
                    </a:lnTo>
                    <a:lnTo>
                      <a:pt x="569" y="856"/>
                    </a:lnTo>
                    <a:lnTo>
                      <a:pt x="569" y="854"/>
                    </a:lnTo>
                    <a:lnTo>
                      <a:pt x="567" y="852"/>
                    </a:lnTo>
                    <a:lnTo>
                      <a:pt x="567" y="852"/>
                    </a:lnTo>
                    <a:lnTo>
                      <a:pt x="567" y="850"/>
                    </a:lnTo>
                    <a:lnTo>
                      <a:pt x="565" y="850"/>
                    </a:lnTo>
                    <a:lnTo>
                      <a:pt x="563" y="848"/>
                    </a:lnTo>
                    <a:lnTo>
                      <a:pt x="561" y="844"/>
                    </a:lnTo>
                    <a:lnTo>
                      <a:pt x="561" y="844"/>
                    </a:lnTo>
                    <a:lnTo>
                      <a:pt x="561" y="841"/>
                    </a:lnTo>
                    <a:lnTo>
                      <a:pt x="559" y="841"/>
                    </a:lnTo>
                    <a:lnTo>
                      <a:pt x="559" y="841"/>
                    </a:lnTo>
                    <a:lnTo>
                      <a:pt x="555" y="837"/>
                    </a:lnTo>
                    <a:lnTo>
                      <a:pt x="550" y="831"/>
                    </a:lnTo>
                    <a:lnTo>
                      <a:pt x="535" y="822"/>
                    </a:lnTo>
                    <a:lnTo>
                      <a:pt x="533" y="820"/>
                    </a:lnTo>
                    <a:lnTo>
                      <a:pt x="531" y="814"/>
                    </a:lnTo>
                    <a:lnTo>
                      <a:pt x="529" y="812"/>
                    </a:lnTo>
                    <a:lnTo>
                      <a:pt x="527" y="810"/>
                    </a:lnTo>
                    <a:lnTo>
                      <a:pt x="527" y="807"/>
                    </a:lnTo>
                    <a:lnTo>
                      <a:pt x="523" y="810"/>
                    </a:lnTo>
                    <a:lnTo>
                      <a:pt x="520" y="810"/>
                    </a:lnTo>
                    <a:lnTo>
                      <a:pt x="520" y="810"/>
                    </a:lnTo>
                    <a:lnTo>
                      <a:pt x="514" y="805"/>
                    </a:lnTo>
                    <a:lnTo>
                      <a:pt x="512" y="805"/>
                    </a:lnTo>
                    <a:lnTo>
                      <a:pt x="512" y="805"/>
                    </a:lnTo>
                    <a:lnTo>
                      <a:pt x="510" y="805"/>
                    </a:lnTo>
                    <a:lnTo>
                      <a:pt x="508" y="805"/>
                    </a:lnTo>
                    <a:lnTo>
                      <a:pt x="501" y="805"/>
                    </a:lnTo>
                    <a:lnTo>
                      <a:pt x="499" y="803"/>
                    </a:lnTo>
                    <a:lnTo>
                      <a:pt x="499" y="803"/>
                    </a:lnTo>
                    <a:lnTo>
                      <a:pt x="499" y="803"/>
                    </a:lnTo>
                    <a:lnTo>
                      <a:pt x="499" y="801"/>
                    </a:lnTo>
                    <a:lnTo>
                      <a:pt x="499" y="801"/>
                    </a:lnTo>
                    <a:lnTo>
                      <a:pt x="499" y="799"/>
                    </a:lnTo>
                    <a:lnTo>
                      <a:pt x="499" y="797"/>
                    </a:lnTo>
                    <a:lnTo>
                      <a:pt x="499" y="795"/>
                    </a:lnTo>
                    <a:lnTo>
                      <a:pt x="493" y="790"/>
                    </a:lnTo>
                    <a:lnTo>
                      <a:pt x="491" y="788"/>
                    </a:lnTo>
                    <a:lnTo>
                      <a:pt x="491" y="788"/>
                    </a:lnTo>
                    <a:lnTo>
                      <a:pt x="491" y="788"/>
                    </a:lnTo>
                    <a:lnTo>
                      <a:pt x="491" y="786"/>
                    </a:lnTo>
                    <a:lnTo>
                      <a:pt x="491" y="784"/>
                    </a:lnTo>
                    <a:lnTo>
                      <a:pt x="491" y="782"/>
                    </a:lnTo>
                    <a:lnTo>
                      <a:pt x="491" y="782"/>
                    </a:lnTo>
                    <a:lnTo>
                      <a:pt x="489" y="782"/>
                    </a:lnTo>
                    <a:lnTo>
                      <a:pt x="486" y="782"/>
                    </a:lnTo>
                    <a:lnTo>
                      <a:pt x="482" y="780"/>
                    </a:lnTo>
                    <a:lnTo>
                      <a:pt x="480" y="780"/>
                    </a:lnTo>
                    <a:lnTo>
                      <a:pt x="480" y="778"/>
                    </a:lnTo>
                    <a:lnTo>
                      <a:pt x="480" y="778"/>
                    </a:lnTo>
                    <a:lnTo>
                      <a:pt x="480" y="776"/>
                    </a:lnTo>
                    <a:lnTo>
                      <a:pt x="480" y="776"/>
                    </a:lnTo>
                    <a:lnTo>
                      <a:pt x="482" y="776"/>
                    </a:lnTo>
                    <a:lnTo>
                      <a:pt x="482" y="776"/>
                    </a:lnTo>
                    <a:lnTo>
                      <a:pt x="484" y="776"/>
                    </a:lnTo>
                    <a:lnTo>
                      <a:pt x="484" y="776"/>
                    </a:lnTo>
                    <a:lnTo>
                      <a:pt x="486" y="776"/>
                    </a:lnTo>
                    <a:lnTo>
                      <a:pt x="486" y="776"/>
                    </a:lnTo>
                    <a:lnTo>
                      <a:pt x="486" y="773"/>
                    </a:lnTo>
                    <a:lnTo>
                      <a:pt x="486" y="773"/>
                    </a:lnTo>
                    <a:lnTo>
                      <a:pt x="489" y="771"/>
                    </a:lnTo>
                    <a:lnTo>
                      <a:pt x="489" y="769"/>
                    </a:lnTo>
                    <a:lnTo>
                      <a:pt x="489" y="769"/>
                    </a:lnTo>
                    <a:lnTo>
                      <a:pt x="489" y="769"/>
                    </a:lnTo>
                    <a:lnTo>
                      <a:pt x="489" y="767"/>
                    </a:lnTo>
                    <a:lnTo>
                      <a:pt x="489" y="765"/>
                    </a:lnTo>
                    <a:lnTo>
                      <a:pt x="489" y="758"/>
                    </a:lnTo>
                    <a:lnTo>
                      <a:pt x="489" y="756"/>
                    </a:lnTo>
                    <a:lnTo>
                      <a:pt x="489" y="754"/>
                    </a:lnTo>
                    <a:lnTo>
                      <a:pt x="486" y="752"/>
                    </a:lnTo>
                    <a:lnTo>
                      <a:pt x="480" y="748"/>
                    </a:lnTo>
                    <a:lnTo>
                      <a:pt x="480" y="748"/>
                    </a:lnTo>
                    <a:lnTo>
                      <a:pt x="480" y="748"/>
                    </a:lnTo>
                    <a:lnTo>
                      <a:pt x="478" y="748"/>
                    </a:lnTo>
                    <a:lnTo>
                      <a:pt x="478" y="748"/>
                    </a:lnTo>
                    <a:lnTo>
                      <a:pt x="478" y="748"/>
                    </a:lnTo>
                    <a:lnTo>
                      <a:pt x="474" y="752"/>
                    </a:lnTo>
                    <a:lnTo>
                      <a:pt x="474" y="752"/>
                    </a:lnTo>
                    <a:lnTo>
                      <a:pt x="472" y="752"/>
                    </a:lnTo>
                    <a:lnTo>
                      <a:pt x="467" y="748"/>
                    </a:lnTo>
                    <a:lnTo>
                      <a:pt x="459" y="739"/>
                    </a:lnTo>
                    <a:lnTo>
                      <a:pt x="457" y="737"/>
                    </a:lnTo>
                    <a:lnTo>
                      <a:pt x="457" y="737"/>
                    </a:lnTo>
                    <a:lnTo>
                      <a:pt x="450" y="733"/>
                    </a:lnTo>
                    <a:lnTo>
                      <a:pt x="446" y="731"/>
                    </a:lnTo>
                    <a:lnTo>
                      <a:pt x="446" y="729"/>
                    </a:lnTo>
                    <a:lnTo>
                      <a:pt x="444" y="729"/>
                    </a:lnTo>
                    <a:lnTo>
                      <a:pt x="446" y="729"/>
                    </a:lnTo>
                    <a:lnTo>
                      <a:pt x="446" y="729"/>
                    </a:lnTo>
                    <a:lnTo>
                      <a:pt x="448" y="727"/>
                    </a:lnTo>
                    <a:lnTo>
                      <a:pt x="448" y="727"/>
                    </a:lnTo>
                    <a:lnTo>
                      <a:pt x="448" y="727"/>
                    </a:lnTo>
                    <a:lnTo>
                      <a:pt x="448" y="724"/>
                    </a:lnTo>
                    <a:lnTo>
                      <a:pt x="448" y="722"/>
                    </a:lnTo>
                    <a:lnTo>
                      <a:pt x="448" y="722"/>
                    </a:lnTo>
                    <a:lnTo>
                      <a:pt x="444" y="720"/>
                    </a:lnTo>
                    <a:lnTo>
                      <a:pt x="444" y="718"/>
                    </a:lnTo>
                    <a:lnTo>
                      <a:pt x="442" y="716"/>
                    </a:lnTo>
                    <a:lnTo>
                      <a:pt x="442" y="714"/>
                    </a:lnTo>
                    <a:lnTo>
                      <a:pt x="442" y="712"/>
                    </a:lnTo>
                    <a:lnTo>
                      <a:pt x="442" y="707"/>
                    </a:lnTo>
                    <a:lnTo>
                      <a:pt x="442" y="705"/>
                    </a:lnTo>
                    <a:lnTo>
                      <a:pt x="440" y="705"/>
                    </a:lnTo>
                    <a:lnTo>
                      <a:pt x="435" y="701"/>
                    </a:lnTo>
                    <a:lnTo>
                      <a:pt x="433" y="699"/>
                    </a:lnTo>
                    <a:lnTo>
                      <a:pt x="433" y="697"/>
                    </a:lnTo>
                    <a:lnTo>
                      <a:pt x="433" y="697"/>
                    </a:lnTo>
                    <a:lnTo>
                      <a:pt x="433" y="695"/>
                    </a:lnTo>
                    <a:lnTo>
                      <a:pt x="435" y="695"/>
                    </a:lnTo>
                    <a:lnTo>
                      <a:pt x="435" y="695"/>
                    </a:lnTo>
                    <a:lnTo>
                      <a:pt x="438" y="697"/>
                    </a:lnTo>
                    <a:lnTo>
                      <a:pt x="438" y="697"/>
                    </a:lnTo>
                    <a:lnTo>
                      <a:pt x="442" y="697"/>
                    </a:lnTo>
                    <a:lnTo>
                      <a:pt x="444" y="697"/>
                    </a:lnTo>
                    <a:lnTo>
                      <a:pt x="444" y="697"/>
                    </a:lnTo>
                    <a:lnTo>
                      <a:pt x="444" y="695"/>
                    </a:lnTo>
                    <a:lnTo>
                      <a:pt x="444" y="693"/>
                    </a:lnTo>
                    <a:lnTo>
                      <a:pt x="444" y="690"/>
                    </a:lnTo>
                    <a:lnTo>
                      <a:pt x="440" y="684"/>
                    </a:lnTo>
                    <a:lnTo>
                      <a:pt x="440" y="682"/>
                    </a:lnTo>
                    <a:lnTo>
                      <a:pt x="438" y="680"/>
                    </a:lnTo>
                    <a:lnTo>
                      <a:pt x="440" y="673"/>
                    </a:lnTo>
                    <a:lnTo>
                      <a:pt x="440" y="671"/>
                    </a:lnTo>
                    <a:lnTo>
                      <a:pt x="440" y="669"/>
                    </a:lnTo>
                    <a:lnTo>
                      <a:pt x="438" y="669"/>
                    </a:lnTo>
                    <a:lnTo>
                      <a:pt x="438" y="669"/>
                    </a:lnTo>
                    <a:lnTo>
                      <a:pt x="438" y="669"/>
                    </a:lnTo>
                    <a:lnTo>
                      <a:pt x="435" y="669"/>
                    </a:lnTo>
                    <a:lnTo>
                      <a:pt x="433" y="669"/>
                    </a:lnTo>
                    <a:lnTo>
                      <a:pt x="431" y="667"/>
                    </a:lnTo>
                    <a:lnTo>
                      <a:pt x="427" y="663"/>
                    </a:lnTo>
                    <a:lnTo>
                      <a:pt x="427" y="661"/>
                    </a:lnTo>
                    <a:lnTo>
                      <a:pt x="425" y="656"/>
                    </a:lnTo>
                    <a:lnTo>
                      <a:pt x="427" y="654"/>
                    </a:lnTo>
                    <a:lnTo>
                      <a:pt x="425" y="646"/>
                    </a:lnTo>
                    <a:lnTo>
                      <a:pt x="429" y="637"/>
                    </a:lnTo>
                    <a:lnTo>
                      <a:pt x="431" y="637"/>
                    </a:lnTo>
                    <a:lnTo>
                      <a:pt x="433" y="635"/>
                    </a:lnTo>
                    <a:lnTo>
                      <a:pt x="435" y="637"/>
                    </a:lnTo>
                    <a:lnTo>
                      <a:pt x="438" y="637"/>
                    </a:lnTo>
                    <a:lnTo>
                      <a:pt x="440" y="637"/>
                    </a:lnTo>
                    <a:lnTo>
                      <a:pt x="440" y="637"/>
                    </a:lnTo>
                    <a:lnTo>
                      <a:pt x="440" y="635"/>
                    </a:lnTo>
                    <a:lnTo>
                      <a:pt x="427" y="612"/>
                    </a:lnTo>
                    <a:lnTo>
                      <a:pt x="427" y="612"/>
                    </a:lnTo>
                    <a:lnTo>
                      <a:pt x="427" y="612"/>
                    </a:lnTo>
                    <a:lnTo>
                      <a:pt x="425" y="610"/>
                    </a:lnTo>
                    <a:lnTo>
                      <a:pt x="418" y="610"/>
                    </a:lnTo>
                    <a:lnTo>
                      <a:pt x="416" y="608"/>
                    </a:lnTo>
                    <a:lnTo>
                      <a:pt x="416" y="608"/>
                    </a:lnTo>
                    <a:lnTo>
                      <a:pt x="418" y="605"/>
                    </a:lnTo>
                    <a:lnTo>
                      <a:pt x="418" y="603"/>
                    </a:lnTo>
                    <a:lnTo>
                      <a:pt x="421" y="601"/>
                    </a:lnTo>
                    <a:lnTo>
                      <a:pt x="421" y="593"/>
                    </a:lnTo>
                    <a:lnTo>
                      <a:pt x="416" y="584"/>
                    </a:lnTo>
                    <a:lnTo>
                      <a:pt x="416" y="582"/>
                    </a:lnTo>
                    <a:lnTo>
                      <a:pt x="416" y="582"/>
                    </a:lnTo>
                    <a:lnTo>
                      <a:pt x="416" y="578"/>
                    </a:lnTo>
                    <a:lnTo>
                      <a:pt x="418" y="576"/>
                    </a:lnTo>
                    <a:lnTo>
                      <a:pt x="418" y="574"/>
                    </a:lnTo>
                    <a:lnTo>
                      <a:pt x="416" y="571"/>
                    </a:lnTo>
                    <a:lnTo>
                      <a:pt x="416" y="571"/>
                    </a:lnTo>
                    <a:lnTo>
                      <a:pt x="414" y="571"/>
                    </a:lnTo>
                    <a:lnTo>
                      <a:pt x="414" y="571"/>
                    </a:lnTo>
                    <a:lnTo>
                      <a:pt x="412" y="571"/>
                    </a:lnTo>
                    <a:lnTo>
                      <a:pt x="412" y="571"/>
                    </a:lnTo>
                    <a:lnTo>
                      <a:pt x="410" y="571"/>
                    </a:lnTo>
                    <a:lnTo>
                      <a:pt x="410" y="571"/>
                    </a:lnTo>
                    <a:lnTo>
                      <a:pt x="408" y="569"/>
                    </a:lnTo>
                    <a:lnTo>
                      <a:pt x="406" y="567"/>
                    </a:lnTo>
                    <a:lnTo>
                      <a:pt x="406" y="567"/>
                    </a:lnTo>
                    <a:lnTo>
                      <a:pt x="406" y="565"/>
                    </a:lnTo>
                    <a:lnTo>
                      <a:pt x="406" y="565"/>
                    </a:lnTo>
                    <a:lnTo>
                      <a:pt x="406" y="565"/>
                    </a:lnTo>
                    <a:lnTo>
                      <a:pt x="408" y="561"/>
                    </a:lnTo>
                    <a:lnTo>
                      <a:pt x="408" y="561"/>
                    </a:lnTo>
                    <a:lnTo>
                      <a:pt x="406" y="559"/>
                    </a:lnTo>
                    <a:lnTo>
                      <a:pt x="404" y="559"/>
                    </a:lnTo>
                    <a:lnTo>
                      <a:pt x="404" y="559"/>
                    </a:lnTo>
                    <a:lnTo>
                      <a:pt x="401" y="557"/>
                    </a:lnTo>
                    <a:lnTo>
                      <a:pt x="393" y="565"/>
                    </a:lnTo>
                    <a:lnTo>
                      <a:pt x="393" y="567"/>
                    </a:lnTo>
                    <a:lnTo>
                      <a:pt x="393" y="567"/>
                    </a:lnTo>
                    <a:lnTo>
                      <a:pt x="393" y="567"/>
                    </a:lnTo>
                    <a:lnTo>
                      <a:pt x="393" y="567"/>
                    </a:lnTo>
                    <a:lnTo>
                      <a:pt x="395" y="569"/>
                    </a:lnTo>
                    <a:lnTo>
                      <a:pt x="395" y="569"/>
                    </a:lnTo>
                    <a:lnTo>
                      <a:pt x="395" y="569"/>
                    </a:lnTo>
                    <a:lnTo>
                      <a:pt x="397" y="571"/>
                    </a:lnTo>
                    <a:lnTo>
                      <a:pt x="397" y="574"/>
                    </a:lnTo>
                    <a:lnTo>
                      <a:pt x="397" y="576"/>
                    </a:lnTo>
                    <a:lnTo>
                      <a:pt x="389" y="588"/>
                    </a:lnTo>
                    <a:lnTo>
                      <a:pt x="387" y="591"/>
                    </a:lnTo>
                    <a:lnTo>
                      <a:pt x="382" y="593"/>
                    </a:lnTo>
                    <a:lnTo>
                      <a:pt x="359" y="597"/>
                    </a:lnTo>
                    <a:lnTo>
                      <a:pt x="357" y="595"/>
                    </a:lnTo>
                    <a:lnTo>
                      <a:pt x="355" y="595"/>
                    </a:lnTo>
                    <a:lnTo>
                      <a:pt x="355" y="595"/>
                    </a:lnTo>
                    <a:lnTo>
                      <a:pt x="355" y="593"/>
                    </a:lnTo>
                    <a:lnTo>
                      <a:pt x="355" y="593"/>
                    </a:lnTo>
                    <a:lnTo>
                      <a:pt x="353" y="582"/>
                    </a:lnTo>
                    <a:lnTo>
                      <a:pt x="353" y="580"/>
                    </a:lnTo>
                    <a:lnTo>
                      <a:pt x="353" y="578"/>
                    </a:lnTo>
                    <a:lnTo>
                      <a:pt x="353" y="576"/>
                    </a:lnTo>
                    <a:lnTo>
                      <a:pt x="353" y="574"/>
                    </a:lnTo>
                    <a:lnTo>
                      <a:pt x="353" y="571"/>
                    </a:lnTo>
                    <a:lnTo>
                      <a:pt x="350" y="567"/>
                    </a:lnTo>
                    <a:lnTo>
                      <a:pt x="348" y="561"/>
                    </a:lnTo>
                    <a:lnTo>
                      <a:pt x="348" y="559"/>
                    </a:lnTo>
                    <a:lnTo>
                      <a:pt x="346" y="559"/>
                    </a:lnTo>
                    <a:lnTo>
                      <a:pt x="342" y="554"/>
                    </a:lnTo>
                    <a:lnTo>
                      <a:pt x="342" y="554"/>
                    </a:lnTo>
                    <a:lnTo>
                      <a:pt x="342" y="554"/>
                    </a:lnTo>
                    <a:lnTo>
                      <a:pt x="342" y="552"/>
                    </a:lnTo>
                    <a:lnTo>
                      <a:pt x="342" y="552"/>
                    </a:lnTo>
                    <a:lnTo>
                      <a:pt x="344" y="550"/>
                    </a:lnTo>
                    <a:lnTo>
                      <a:pt x="344" y="550"/>
                    </a:lnTo>
                    <a:lnTo>
                      <a:pt x="344" y="548"/>
                    </a:lnTo>
                    <a:lnTo>
                      <a:pt x="342" y="548"/>
                    </a:lnTo>
                    <a:lnTo>
                      <a:pt x="342" y="546"/>
                    </a:lnTo>
                    <a:lnTo>
                      <a:pt x="340" y="546"/>
                    </a:lnTo>
                    <a:lnTo>
                      <a:pt x="338" y="546"/>
                    </a:lnTo>
                    <a:lnTo>
                      <a:pt x="338" y="548"/>
                    </a:lnTo>
                    <a:lnTo>
                      <a:pt x="336" y="548"/>
                    </a:lnTo>
                    <a:lnTo>
                      <a:pt x="336" y="550"/>
                    </a:lnTo>
                    <a:lnTo>
                      <a:pt x="333" y="552"/>
                    </a:lnTo>
                    <a:lnTo>
                      <a:pt x="333" y="554"/>
                    </a:lnTo>
                    <a:lnTo>
                      <a:pt x="333" y="554"/>
                    </a:lnTo>
                    <a:lnTo>
                      <a:pt x="331" y="554"/>
                    </a:lnTo>
                    <a:lnTo>
                      <a:pt x="329" y="557"/>
                    </a:lnTo>
                    <a:lnTo>
                      <a:pt x="329" y="557"/>
                    </a:lnTo>
                    <a:lnTo>
                      <a:pt x="329" y="559"/>
                    </a:lnTo>
                    <a:lnTo>
                      <a:pt x="329" y="561"/>
                    </a:lnTo>
                    <a:lnTo>
                      <a:pt x="327" y="563"/>
                    </a:lnTo>
                    <a:lnTo>
                      <a:pt x="327" y="565"/>
                    </a:lnTo>
                    <a:lnTo>
                      <a:pt x="325" y="567"/>
                    </a:lnTo>
                    <a:lnTo>
                      <a:pt x="323" y="567"/>
                    </a:lnTo>
                    <a:lnTo>
                      <a:pt x="321" y="567"/>
                    </a:lnTo>
                    <a:lnTo>
                      <a:pt x="319" y="565"/>
                    </a:lnTo>
                    <a:lnTo>
                      <a:pt x="319" y="563"/>
                    </a:lnTo>
                    <a:lnTo>
                      <a:pt x="319" y="561"/>
                    </a:lnTo>
                    <a:lnTo>
                      <a:pt x="323" y="557"/>
                    </a:lnTo>
                    <a:lnTo>
                      <a:pt x="323" y="554"/>
                    </a:lnTo>
                    <a:lnTo>
                      <a:pt x="325" y="554"/>
                    </a:lnTo>
                    <a:lnTo>
                      <a:pt x="325" y="552"/>
                    </a:lnTo>
                    <a:lnTo>
                      <a:pt x="325" y="550"/>
                    </a:lnTo>
                    <a:lnTo>
                      <a:pt x="323" y="548"/>
                    </a:lnTo>
                    <a:lnTo>
                      <a:pt x="323" y="546"/>
                    </a:lnTo>
                    <a:lnTo>
                      <a:pt x="323" y="546"/>
                    </a:lnTo>
                    <a:lnTo>
                      <a:pt x="323" y="544"/>
                    </a:lnTo>
                    <a:lnTo>
                      <a:pt x="325" y="540"/>
                    </a:lnTo>
                    <a:lnTo>
                      <a:pt x="327" y="535"/>
                    </a:lnTo>
                    <a:lnTo>
                      <a:pt x="329" y="535"/>
                    </a:lnTo>
                    <a:lnTo>
                      <a:pt x="329" y="533"/>
                    </a:lnTo>
                    <a:lnTo>
                      <a:pt x="329" y="533"/>
                    </a:lnTo>
                    <a:lnTo>
                      <a:pt x="329" y="531"/>
                    </a:lnTo>
                    <a:lnTo>
                      <a:pt x="329" y="531"/>
                    </a:lnTo>
                    <a:lnTo>
                      <a:pt x="329" y="529"/>
                    </a:lnTo>
                    <a:lnTo>
                      <a:pt x="327" y="529"/>
                    </a:lnTo>
                    <a:lnTo>
                      <a:pt x="325" y="527"/>
                    </a:lnTo>
                    <a:lnTo>
                      <a:pt x="312" y="514"/>
                    </a:lnTo>
                    <a:lnTo>
                      <a:pt x="310" y="514"/>
                    </a:lnTo>
                    <a:lnTo>
                      <a:pt x="310" y="512"/>
                    </a:lnTo>
                    <a:lnTo>
                      <a:pt x="310" y="512"/>
                    </a:lnTo>
                    <a:lnTo>
                      <a:pt x="308" y="508"/>
                    </a:lnTo>
                    <a:lnTo>
                      <a:pt x="308" y="497"/>
                    </a:lnTo>
                    <a:lnTo>
                      <a:pt x="308" y="495"/>
                    </a:lnTo>
                    <a:lnTo>
                      <a:pt x="308" y="493"/>
                    </a:lnTo>
                    <a:lnTo>
                      <a:pt x="306" y="493"/>
                    </a:lnTo>
                    <a:lnTo>
                      <a:pt x="295" y="482"/>
                    </a:lnTo>
                    <a:lnTo>
                      <a:pt x="293" y="478"/>
                    </a:lnTo>
                    <a:lnTo>
                      <a:pt x="293" y="478"/>
                    </a:lnTo>
                    <a:lnTo>
                      <a:pt x="291" y="478"/>
                    </a:lnTo>
                    <a:lnTo>
                      <a:pt x="289" y="480"/>
                    </a:lnTo>
                    <a:lnTo>
                      <a:pt x="284" y="482"/>
                    </a:lnTo>
                    <a:lnTo>
                      <a:pt x="282" y="484"/>
                    </a:lnTo>
                    <a:lnTo>
                      <a:pt x="282" y="484"/>
                    </a:lnTo>
                    <a:lnTo>
                      <a:pt x="282" y="484"/>
                    </a:lnTo>
                    <a:lnTo>
                      <a:pt x="276" y="493"/>
                    </a:lnTo>
                    <a:lnTo>
                      <a:pt x="274" y="495"/>
                    </a:lnTo>
                    <a:lnTo>
                      <a:pt x="274" y="497"/>
                    </a:lnTo>
                    <a:lnTo>
                      <a:pt x="272" y="497"/>
                    </a:lnTo>
                    <a:lnTo>
                      <a:pt x="272" y="497"/>
                    </a:lnTo>
                    <a:lnTo>
                      <a:pt x="270" y="497"/>
                    </a:lnTo>
                    <a:lnTo>
                      <a:pt x="265" y="491"/>
                    </a:lnTo>
                    <a:lnTo>
                      <a:pt x="265" y="489"/>
                    </a:lnTo>
                    <a:lnTo>
                      <a:pt x="265" y="486"/>
                    </a:lnTo>
                    <a:lnTo>
                      <a:pt x="265" y="484"/>
                    </a:lnTo>
                    <a:lnTo>
                      <a:pt x="263" y="482"/>
                    </a:lnTo>
                    <a:lnTo>
                      <a:pt x="263" y="482"/>
                    </a:lnTo>
                    <a:lnTo>
                      <a:pt x="263" y="482"/>
                    </a:lnTo>
                    <a:lnTo>
                      <a:pt x="261" y="482"/>
                    </a:lnTo>
                    <a:lnTo>
                      <a:pt x="261" y="482"/>
                    </a:lnTo>
                    <a:lnTo>
                      <a:pt x="261" y="486"/>
                    </a:lnTo>
                    <a:lnTo>
                      <a:pt x="259" y="486"/>
                    </a:lnTo>
                    <a:lnTo>
                      <a:pt x="257" y="489"/>
                    </a:lnTo>
                    <a:lnTo>
                      <a:pt x="255" y="491"/>
                    </a:lnTo>
                    <a:lnTo>
                      <a:pt x="255" y="491"/>
                    </a:lnTo>
                    <a:lnTo>
                      <a:pt x="255" y="493"/>
                    </a:lnTo>
                    <a:lnTo>
                      <a:pt x="255" y="495"/>
                    </a:lnTo>
                    <a:lnTo>
                      <a:pt x="255" y="497"/>
                    </a:lnTo>
                    <a:lnTo>
                      <a:pt x="255" y="499"/>
                    </a:lnTo>
                    <a:lnTo>
                      <a:pt x="255" y="499"/>
                    </a:lnTo>
                    <a:lnTo>
                      <a:pt x="253" y="501"/>
                    </a:lnTo>
                    <a:lnTo>
                      <a:pt x="246" y="501"/>
                    </a:lnTo>
                    <a:lnTo>
                      <a:pt x="244" y="499"/>
                    </a:lnTo>
                    <a:lnTo>
                      <a:pt x="242" y="499"/>
                    </a:lnTo>
                    <a:lnTo>
                      <a:pt x="240" y="497"/>
                    </a:lnTo>
                    <a:lnTo>
                      <a:pt x="240" y="497"/>
                    </a:lnTo>
                    <a:lnTo>
                      <a:pt x="240" y="495"/>
                    </a:lnTo>
                    <a:lnTo>
                      <a:pt x="240" y="495"/>
                    </a:lnTo>
                    <a:lnTo>
                      <a:pt x="240" y="493"/>
                    </a:lnTo>
                    <a:lnTo>
                      <a:pt x="240" y="489"/>
                    </a:lnTo>
                    <a:lnTo>
                      <a:pt x="242" y="486"/>
                    </a:lnTo>
                    <a:lnTo>
                      <a:pt x="240" y="486"/>
                    </a:lnTo>
                    <a:lnTo>
                      <a:pt x="240" y="484"/>
                    </a:lnTo>
                    <a:lnTo>
                      <a:pt x="240" y="482"/>
                    </a:lnTo>
                    <a:lnTo>
                      <a:pt x="240" y="482"/>
                    </a:lnTo>
                    <a:lnTo>
                      <a:pt x="242" y="480"/>
                    </a:lnTo>
                    <a:lnTo>
                      <a:pt x="242" y="480"/>
                    </a:lnTo>
                    <a:lnTo>
                      <a:pt x="242" y="478"/>
                    </a:lnTo>
                    <a:lnTo>
                      <a:pt x="242" y="476"/>
                    </a:lnTo>
                    <a:lnTo>
                      <a:pt x="242" y="474"/>
                    </a:lnTo>
                    <a:lnTo>
                      <a:pt x="242" y="474"/>
                    </a:lnTo>
                    <a:lnTo>
                      <a:pt x="242" y="472"/>
                    </a:lnTo>
                    <a:lnTo>
                      <a:pt x="242" y="472"/>
                    </a:lnTo>
                    <a:lnTo>
                      <a:pt x="242" y="469"/>
                    </a:lnTo>
                    <a:lnTo>
                      <a:pt x="242" y="469"/>
                    </a:lnTo>
                    <a:lnTo>
                      <a:pt x="242" y="467"/>
                    </a:lnTo>
                    <a:lnTo>
                      <a:pt x="242" y="467"/>
                    </a:lnTo>
                    <a:lnTo>
                      <a:pt x="242" y="463"/>
                    </a:lnTo>
                    <a:lnTo>
                      <a:pt x="240" y="461"/>
                    </a:lnTo>
                    <a:lnTo>
                      <a:pt x="240" y="461"/>
                    </a:lnTo>
                    <a:lnTo>
                      <a:pt x="240" y="459"/>
                    </a:lnTo>
                    <a:lnTo>
                      <a:pt x="240" y="459"/>
                    </a:lnTo>
                    <a:lnTo>
                      <a:pt x="242" y="457"/>
                    </a:lnTo>
                    <a:lnTo>
                      <a:pt x="242" y="457"/>
                    </a:lnTo>
                    <a:lnTo>
                      <a:pt x="242" y="455"/>
                    </a:lnTo>
                    <a:lnTo>
                      <a:pt x="242" y="452"/>
                    </a:lnTo>
                    <a:lnTo>
                      <a:pt x="240" y="452"/>
                    </a:lnTo>
                    <a:lnTo>
                      <a:pt x="238" y="452"/>
                    </a:lnTo>
                    <a:lnTo>
                      <a:pt x="238" y="452"/>
                    </a:lnTo>
                    <a:lnTo>
                      <a:pt x="236" y="455"/>
                    </a:lnTo>
                    <a:lnTo>
                      <a:pt x="233" y="457"/>
                    </a:lnTo>
                    <a:lnTo>
                      <a:pt x="229" y="459"/>
                    </a:lnTo>
                    <a:lnTo>
                      <a:pt x="225" y="461"/>
                    </a:lnTo>
                    <a:lnTo>
                      <a:pt x="214" y="455"/>
                    </a:lnTo>
                    <a:lnTo>
                      <a:pt x="214" y="457"/>
                    </a:lnTo>
                    <a:lnTo>
                      <a:pt x="210" y="459"/>
                    </a:lnTo>
                    <a:lnTo>
                      <a:pt x="206" y="459"/>
                    </a:lnTo>
                    <a:lnTo>
                      <a:pt x="187" y="452"/>
                    </a:lnTo>
                    <a:lnTo>
                      <a:pt x="180" y="452"/>
                    </a:lnTo>
                    <a:lnTo>
                      <a:pt x="170" y="455"/>
                    </a:lnTo>
                    <a:lnTo>
                      <a:pt x="157" y="461"/>
                    </a:lnTo>
                    <a:lnTo>
                      <a:pt x="140" y="463"/>
                    </a:lnTo>
                    <a:lnTo>
                      <a:pt x="138" y="463"/>
                    </a:lnTo>
                    <a:lnTo>
                      <a:pt x="134" y="467"/>
                    </a:lnTo>
                    <a:lnTo>
                      <a:pt x="131" y="472"/>
                    </a:lnTo>
                    <a:lnTo>
                      <a:pt x="129" y="474"/>
                    </a:lnTo>
                    <a:lnTo>
                      <a:pt x="131" y="480"/>
                    </a:lnTo>
                    <a:lnTo>
                      <a:pt x="134" y="482"/>
                    </a:lnTo>
                    <a:lnTo>
                      <a:pt x="134" y="482"/>
                    </a:lnTo>
                    <a:lnTo>
                      <a:pt x="134" y="482"/>
                    </a:lnTo>
                    <a:lnTo>
                      <a:pt x="131" y="484"/>
                    </a:lnTo>
                    <a:lnTo>
                      <a:pt x="131" y="489"/>
                    </a:lnTo>
                    <a:lnTo>
                      <a:pt x="131" y="491"/>
                    </a:lnTo>
                    <a:lnTo>
                      <a:pt x="131" y="491"/>
                    </a:lnTo>
                    <a:lnTo>
                      <a:pt x="131" y="493"/>
                    </a:lnTo>
                    <a:lnTo>
                      <a:pt x="134" y="493"/>
                    </a:lnTo>
                    <a:lnTo>
                      <a:pt x="136" y="493"/>
                    </a:lnTo>
                    <a:lnTo>
                      <a:pt x="148" y="495"/>
                    </a:lnTo>
                    <a:lnTo>
                      <a:pt x="151" y="495"/>
                    </a:lnTo>
                    <a:lnTo>
                      <a:pt x="151" y="495"/>
                    </a:lnTo>
                    <a:lnTo>
                      <a:pt x="153" y="497"/>
                    </a:lnTo>
                    <a:lnTo>
                      <a:pt x="153" y="499"/>
                    </a:lnTo>
                    <a:lnTo>
                      <a:pt x="151" y="503"/>
                    </a:lnTo>
                    <a:lnTo>
                      <a:pt x="151" y="506"/>
                    </a:lnTo>
                    <a:lnTo>
                      <a:pt x="153" y="506"/>
                    </a:lnTo>
                    <a:lnTo>
                      <a:pt x="153" y="506"/>
                    </a:lnTo>
                    <a:lnTo>
                      <a:pt x="155" y="506"/>
                    </a:lnTo>
                    <a:lnTo>
                      <a:pt x="155" y="506"/>
                    </a:lnTo>
                    <a:lnTo>
                      <a:pt x="157" y="506"/>
                    </a:lnTo>
                    <a:lnTo>
                      <a:pt x="157" y="503"/>
                    </a:lnTo>
                    <a:lnTo>
                      <a:pt x="159" y="501"/>
                    </a:lnTo>
                    <a:lnTo>
                      <a:pt x="159" y="497"/>
                    </a:lnTo>
                    <a:lnTo>
                      <a:pt x="159" y="497"/>
                    </a:lnTo>
                    <a:lnTo>
                      <a:pt x="159" y="497"/>
                    </a:lnTo>
                    <a:lnTo>
                      <a:pt x="159" y="495"/>
                    </a:lnTo>
                    <a:lnTo>
                      <a:pt x="161" y="495"/>
                    </a:lnTo>
                    <a:lnTo>
                      <a:pt x="161" y="495"/>
                    </a:lnTo>
                    <a:lnTo>
                      <a:pt x="161" y="495"/>
                    </a:lnTo>
                    <a:lnTo>
                      <a:pt x="170" y="497"/>
                    </a:lnTo>
                    <a:lnTo>
                      <a:pt x="170" y="497"/>
                    </a:lnTo>
                    <a:lnTo>
                      <a:pt x="170" y="499"/>
                    </a:lnTo>
                    <a:lnTo>
                      <a:pt x="172" y="499"/>
                    </a:lnTo>
                    <a:lnTo>
                      <a:pt x="170" y="520"/>
                    </a:lnTo>
                    <a:lnTo>
                      <a:pt x="170" y="523"/>
                    </a:lnTo>
                    <a:lnTo>
                      <a:pt x="170" y="523"/>
                    </a:lnTo>
                    <a:lnTo>
                      <a:pt x="170" y="523"/>
                    </a:lnTo>
                    <a:lnTo>
                      <a:pt x="172" y="525"/>
                    </a:lnTo>
                    <a:lnTo>
                      <a:pt x="174" y="529"/>
                    </a:lnTo>
                    <a:lnTo>
                      <a:pt x="168" y="535"/>
                    </a:lnTo>
                    <a:lnTo>
                      <a:pt x="165" y="535"/>
                    </a:lnTo>
                    <a:lnTo>
                      <a:pt x="165" y="535"/>
                    </a:lnTo>
                    <a:lnTo>
                      <a:pt x="159" y="531"/>
                    </a:lnTo>
                    <a:lnTo>
                      <a:pt x="159" y="531"/>
                    </a:lnTo>
                    <a:lnTo>
                      <a:pt x="157" y="531"/>
                    </a:lnTo>
                    <a:lnTo>
                      <a:pt x="148" y="535"/>
                    </a:lnTo>
                    <a:lnTo>
                      <a:pt x="146" y="537"/>
                    </a:lnTo>
                    <a:lnTo>
                      <a:pt x="140" y="537"/>
                    </a:lnTo>
                    <a:lnTo>
                      <a:pt x="138" y="537"/>
                    </a:lnTo>
                    <a:lnTo>
                      <a:pt x="136" y="540"/>
                    </a:lnTo>
                    <a:lnTo>
                      <a:pt x="131" y="544"/>
                    </a:lnTo>
                    <a:lnTo>
                      <a:pt x="129" y="544"/>
                    </a:lnTo>
                    <a:lnTo>
                      <a:pt x="129" y="546"/>
                    </a:lnTo>
                    <a:lnTo>
                      <a:pt x="131" y="552"/>
                    </a:lnTo>
                    <a:lnTo>
                      <a:pt x="131" y="554"/>
                    </a:lnTo>
                    <a:lnTo>
                      <a:pt x="131" y="554"/>
                    </a:lnTo>
                    <a:lnTo>
                      <a:pt x="131" y="557"/>
                    </a:lnTo>
                    <a:lnTo>
                      <a:pt x="129" y="559"/>
                    </a:lnTo>
                    <a:lnTo>
                      <a:pt x="127" y="561"/>
                    </a:lnTo>
                    <a:lnTo>
                      <a:pt x="127" y="561"/>
                    </a:lnTo>
                    <a:lnTo>
                      <a:pt x="127" y="565"/>
                    </a:lnTo>
                    <a:lnTo>
                      <a:pt x="125" y="567"/>
                    </a:lnTo>
                    <a:lnTo>
                      <a:pt x="125" y="571"/>
                    </a:lnTo>
                    <a:lnTo>
                      <a:pt x="123" y="571"/>
                    </a:lnTo>
                    <a:lnTo>
                      <a:pt x="121" y="574"/>
                    </a:lnTo>
                    <a:lnTo>
                      <a:pt x="102" y="576"/>
                    </a:lnTo>
                    <a:lnTo>
                      <a:pt x="97" y="576"/>
                    </a:lnTo>
                    <a:lnTo>
                      <a:pt x="78" y="582"/>
                    </a:lnTo>
                    <a:lnTo>
                      <a:pt x="76" y="582"/>
                    </a:lnTo>
                    <a:lnTo>
                      <a:pt x="74" y="580"/>
                    </a:lnTo>
                    <a:lnTo>
                      <a:pt x="68" y="571"/>
                    </a:lnTo>
                    <a:lnTo>
                      <a:pt x="61" y="567"/>
                    </a:lnTo>
                    <a:lnTo>
                      <a:pt x="59" y="565"/>
                    </a:lnTo>
                    <a:lnTo>
                      <a:pt x="59" y="563"/>
                    </a:lnTo>
                    <a:lnTo>
                      <a:pt x="61" y="561"/>
                    </a:lnTo>
                    <a:lnTo>
                      <a:pt x="61" y="561"/>
                    </a:lnTo>
                    <a:lnTo>
                      <a:pt x="61" y="559"/>
                    </a:lnTo>
                    <a:lnTo>
                      <a:pt x="65" y="554"/>
                    </a:lnTo>
                    <a:lnTo>
                      <a:pt x="68" y="552"/>
                    </a:lnTo>
                    <a:lnTo>
                      <a:pt x="68" y="550"/>
                    </a:lnTo>
                    <a:lnTo>
                      <a:pt x="70" y="550"/>
                    </a:lnTo>
                    <a:lnTo>
                      <a:pt x="70" y="548"/>
                    </a:lnTo>
                    <a:lnTo>
                      <a:pt x="70" y="546"/>
                    </a:lnTo>
                    <a:lnTo>
                      <a:pt x="70" y="544"/>
                    </a:lnTo>
                    <a:lnTo>
                      <a:pt x="65" y="529"/>
                    </a:lnTo>
                    <a:lnTo>
                      <a:pt x="63" y="525"/>
                    </a:lnTo>
                    <a:lnTo>
                      <a:pt x="63" y="523"/>
                    </a:lnTo>
                    <a:lnTo>
                      <a:pt x="65" y="523"/>
                    </a:lnTo>
                    <a:lnTo>
                      <a:pt x="65" y="523"/>
                    </a:lnTo>
                    <a:lnTo>
                      <a:pt x="68" y="520"/>
                    </a:lnTo>
                    <a:lnTo>
                      <a:pt x="70" y="520"/>
                    </a:lnTo>
                    <a:lnTo>
                      <a:pt x="72" y="520"/>
                    </a:lnTo>
                    <a:lnTo>
                      <a:pt x="72" y="518"/>
                    </a:lnTo>
                    <a:lnTo>
                      <a:pt x="74" y="516"/>
                    </a:lnTo>
                    <a:lnTo>
                      <a:pt x="74" y="516"/>
                    </a:lnTo>
                    <a:lnTo>
                      <a:pt x="74" y="514"/>
                    </a:lnTo>
                    <a:lnTo>
                      <a:pt x="74" y="512"/>
                    </a:lnTo>
                    <a:lnTo>
                      <a:pt x="72" y="510"/>
                    </a:lnTo>
                    <a:lnTo>
                      <a:pt x="72" y="508"/>
                    </a:lnTo>
                    <a:lnTo>
                      <a:pt x="72" y="506"/>
                    </a:lnTo>
                    <a:lnTo>
                      <a:pt x="74" y="503"/>
                    </a:lnTo>
                    <a:lnTo>
                      <a:pt x="76" y="493"/>
                    </a:lnTo>
                    <a:lnTo>
                      <a:pt x="76" y="491"/>
                    </a:lnTo>
                    <a:lnTo>
                      <a:pt x="76" y="491"/>
                    </a:lnTo>
                    <a:lnTo>
                      <a:pt x="70" y="489"/>
                    </a:lnTo>
                    <a:lnTo>
                      <a:pt x="68" y="486"/>
                    </a:lnTo>
                    <a:lnTo>
                      <a:pt x="65" y="484"/>
                    </a:lnTo>
                    <a:lnTo>
                      <a:pt x="65" y="482"/>
                    </a:lnTo>
                    <a:lnTo>
                      <a:pt x="65" y="480"/>
                    </a:lnTo>
                    <a:lnTo>
                      <a:pt x="70" y="474"/>
                    </a:lnTo>
                    <a:lnTo>
                      <a:pt x="72" y="472"/>
                    </a:lnTo>
                    <a:lnTo>
                      <a:pt x="72" y="469"/>
                    </a:lnTo>
                    <a:lnTo>
                      <a:pt x="70" y="467"/>
                    </a:lnTo>
                    <a:lnTo>
                      <a:pt x="70" y="465"/>
                    </a:lnTo>
                    <a:lnTo>
                      <a:pt x="68" y="465"/>
                    </a:lnTo>
                    <a:lnTo>
                      <a:pt x="68" y="465"/>
                    </a:lnTo>
                    <a:lnTo>
                      <a:pt x="65" y="465"/>
                    </a:lnTo>
                    <a:lnTo>
                      <a:pt x="63" y="465"/>
                    </a:lnTo>
                    <a:lnTo>
                      <a:pt x="63" y="467"/>
                    </a:lnTo>
                    <a:lnTo>
                      <a:pt x="61" y="467"/>
                    </a:lnTo>
                    <a:lnTo>
                      <a:pt x="59" y="467"/>
                    </a:lnTo>
                    <a:lnTo>
                      <a:pt x="57" y="465"/>
                    </a:lnTo>
                    <a:lnTo>
                      <a:pt x="57" y="465"/>
                    </a:lnTo>
                    <a:lnTo>
                      <a:pt x="55" y="461"/>
                    </a:lnTo>
                    <a:lnTo>
                      <a:pt x="53" y="457"/>
                    </a:lnTo>
                    <a:lnTo>
                      <a:pt x="53" y="455"/>
                    </a:lnTo>
                    <a:lnTo>
                      <a:pt x="51" y="450"/>
                    </a:lnTo>
                    <a:lnTo>
                      <a:pt x="53" y="446"/>
                    </a:lnTo>
                    <a:lnTo>
                      <a:pt x="51" y="444"/>
                    </a:lnTo>
                    <a:lnTo>
                      <a:pt x="51" y="444"/>
                    </a:lnTo>
                    <a:lnTo>
                      <a:pt x="51" y="442"/>
                    </a:lnTo>
                    <a:lnTo>
                      <a:pt x="51" y="442"/>
                    </a:lnTo>
                    <a:lnTo>
                      <a:pt x="51" y="442"/>
                    </a:lnTo>
                    <a:lnTo>
                      <a:pt x="48" y="442"/>
                    </a:lnTo>
                    <a:lnTo>
                      <a:pt x="48" y="444"/>
                    </a:lnTo>
                    <a:lnTo>
                      <a:pt x="46" y="448"/>
                    </a:lnTo>
                    <a:lnTo>
                      <a:pt x="46" y="448"/>
                    </a:lnTo>
                    <a:lnTo>
                      <a:pt x="46" y="450"/>
                    </a:lnTo>
                    <a:lnTo>
                      <a:pt x="46" y="450"/>
                    </a:lnTo>
                    <a:lnTo>
                      <a:pt x="44" y="450"/>
                    </a:lnTo>
                    <a:lnTo>
                      <a:pt x="44" y="450"/>
                    </a:lnTo>
                    <a:lnTo>
                      <a:pt x="44" y="448"/>
                    </a:lnTo>
                    <a:lnTo>
                      <a:pt x="42" y="446"/>
                    </a:lnTo>
                    <a:lnTo>
                      <a:pt x="42" y="446"/>
                    </a:lnTo>
                    <a:lnTo>
                      <a:pt x="36" y="431"/>
                    </a:lnTo>
                    <a:lnTo>
                      <a:pt x="31" y="425"/>
                    </a:lnTo>
                    <a:lnTo>
                      <a:pt x="25" y="412"/>
                    </a:lnTo>
                    <a:lnTo>
                      <a:pt x="25" y="410"/>
                    </a:lnTo>
                    <a:lnTo>
                      <a:pt x="21" y="372"/>
                    </a:lnTo>
                    <a:lnTo>
                      <a:pt x="29" y="374"/>
                    </a:lnTo>
                    <a:lnTo>
                      <a:pt x="29" y="374"/>
                    </a:lnTo>
                    <a:lnTo>
                      <a:pt x="29" y="372"/>
                    </a:lnTo>
                    <a:lnTo>
                      <a:pt x="29" y="372"/>
                    </a:lnTo>
                    <a:lnTo>
                      <a:pt x="27" y="367"/>
                    </a:lnTo>
                    <a:lnTo>
                      <a:pt x="25" y="363"/>
                    </a:lnTo>
                    <a:lnTo>
                      <a:pt x="25" y="363"/>
                    </a:lnTo>
                    <a:lnTo>
                      <a:pt x="23" y="357"/>
                    </a:lnTo>
                    <a:lnTo>
                      <a:pt x="21" y="353"/>
                    </a:lnTo>
                    <a:lnTo>
                      <a:pt x="17" y="342"/>
                    </a:lnTo>
                    <a:lnTo>
                      <a:pt x="17" y="342"/>
                    </a:lnTo>
                    <a:lnTo>
                      <a:pt x="14" y="340"/>
                    </a:lnTo>
                    <a:lnTo>
                      <a:pt x="12" y="340"/>
                    </a:lnTo>
                    <a:lnTo>
                      <a:pt x="8" y="340"/>
                    </a:lnTo>
                    <a:lnTo>
                      <a:pt x="8" y="342"/>
                    </a:lnTo>
                    <a:lnTo>
                      <a:pt x="6" y="342"/>
                    </a:lnTo>
                    <a:lnTo>
                      <a:pt x="2" y="340"/>
                    </a:lnTo>
                    <a:lnTo>
                      <a:pt x="0" y="340"/>
                    </a:lnTo>
                    <a:lnTo>
                      <a:pt x="0" y="338"/>
                    </a:lnTo>
                    <a:lnTo>
                      <a:pt x="4" y="333"/>
                    </a:lnTo>
                    <a:lnTo>
                      <a:pt x="4" y="333"/>
                    </a:lnTo>
                    <a:lnTo>
                      <a:pt x="6" y="333"/>
                    </a:lnTo>
                    <a:lnTo>
                      <a:pt x="6" y="333"/>
                    </a:lnTo>
                    <a:lnTo>
                      <a:pt x="8" y="331"/>
                    </a:lnTo>
                    <a:lnTo>
                      <a:pt x="8" y="331"/>
                    </a:lnTo>
                    <a:lnTo>
                      <a:pt x="8" y="329"/>
                    </a:lnTo>
                    <a:lnTo>
                      <a:pt x="8" y="327"/>
                    </a:lnTo>
                    <a:lnTo>
                      <a:pt x="8" y="318"/>
                    </a:lnTo>
                    <a:lnTo>
                      <a:pt x="8" y="316"/>
                    </a:lnTo>
                    <a:lnTo>
                      <a:pt x="8" y="314"/>
                    </a:lnTo>
                    <a:lnTo>
                      <a:pt x="8" y="314"/>
                    </a:lnTo>
                    <a:lnTo>
                      <a:pt x="10" y="312"/>
                    </a:lnTo>
                    <a:lnTo>
                      <a:pt x="10" y="310"/>
                    </a:lnTo>
                    <a:lnTo>
                      <a:pt x="12" y="310"/>
                    </a:lnTo>
                    <a:lnTo>
                      <a:pt x="23" y="306"/>
                    </a:lnTo>
                    <a:lnTo>
                      <a:pt x="38" y="297"/>
                    </a:lnTo>
                    <a:lnTo>
                      <a:pt x="40" y="295"/>
                    </a:lnTo>
                    <a:lnTo>
                      <a:pt x="40" y="295"/>
                    </a:lnTo>
                    <a:lnTo>
                      <a:pt x="42" y="297"/>
                    </a:lnTo>
                    <a:lnTo>
                      <a:pt x="42" y="297"/>
                    </a:lnTo>
                    <a:lnTo>
                      <a:pt x="48" y="299"/>
                    </a:lnTo>
                    <a:lnTo>
                      <a:pt x="48" y="301"/>
                    </a:lnTo>
                    <a:lnTo>
                      <a:pt x="55" y="301"/>
                    </a:lnTo>
                    <a:lnTo>
                      <a:pt x="55" y="301"/>
                    </a:lnTo>
                    <a:lnTo>
                      <a:pt x="55" y="304"/>
                    </a:lnTo>
                    <a:lnTo>
                      <a:pt x="55" y="304"/>
                    </a:lnTo>
                    <a:lnTo>
                      <a:pt x="53" y="308"/>
                    </a:lnTo>
                    <a:lnTo>
                      <a:pt x="53" y="308"/>
                    </a:lnTo>
                    <a:lnTo>
                      <a:pt x="53" y="310"/>
                    </a:lnTo>
                    <a:lnTo>
                      <a:pt x="55" y="310"/>
                    </a:lnTo>
                    <a:lnTo>
                      <a:pt x="57" y="308"/>
                    </a:lnTo>
                    <a:lnTo>
                      <a:pt x="61" y="304"/>
                    </a:lnTo>
                    <a:lnTo>
                      <a:pt x="65" y="297"/>
                    </a:lnTo>
                    <a:lnTo>
                      <a:pt x="65" y="295"/>
                    </a:lnTo>
                    <a:lnTo>
                      <a:pt x="65" y="293"/>
                    </a:lnTo>
                    <a:lnTo>
                      <a:pt x="65" y="291"/>
                    </a:lnTo>
                    <a:lnTo>
                      <a:pt x="65" y="289"/>
                    </a:lnTo>
                    <a:lnTo>
                      <a:pt x="65" y="287"/>
                    </a:lnTo>
                    <a:lnTo>
                      <a:pt x="68" y="287"/>
                    </a:lnTo>
                    <a:lnTo>
                      <a:pt x="78" y="282"/>
                    </a:lnTo>
                    <a:lnTo>
                      <a:pt x="78" y="282"/>
                    </a:lnTo>
                    <a:lnTo>
                      <a:pt x="80" y="282"/>
                    </a:lnTo>
                    <a:lnTo>
                      <a:pt x="85" y="282"/>
                    </a:lnTo>
                    <a:lnTo>
                      <a:pt x="100" y="280"/>
                    </a:lnTo>
                    <a:lnTo>
                      <a:pt x="102" y="280"/>
                    </a:lnTo>
                    <a:lnTo>
                      <a:pt x="104" y="282"/>
                    </a:lnTo>
                    <a:lnTo>
                      <a:pt x="104" y="282"/>
                    </a:lnTo>
                    <a:lnTo>
                      <a:pt x="108" y="280"/>
                    </a:lnTo>
                    <a:lnTo>
                      <a:pt x="110" y="280"/>
                    </a:lnTo>
                    <a:lnTo>
                      <a:pt x="125" y="287"/>
                    </a:lnTo>
                    <a:lnTo>
                      <a:pt x="127" y="287"/>
                    </a:lnTo>
                    <a:lnTo>
                      <a:pt x="129" y="289"/>
                    </a:lnTo>
                    <a:lnTo>
                      <a:pt x="131" y="291"/>
                    </a:lnTo>
                    <a:lnTo>
                      <a:pt x="131" y="291"/>
                    </a:lnTo>
                    <a:lnTo>
                      <a:pt x="134" y="295"/>
                    </a:lnTo>
                    <a:lnTo>
                      <a:pt x="134" y="297"/>
                    </a:lnTo>
                    <a:lnTo>
                      <a:pt x="136" y="299"/>
                    </a:lnTo>
                    <a:lnTo>
                      <a:pt x="140" y="301"/>
                    </a:lnTo>
                    <a:lnTo>
                      <a:pt x="146" y="301"/>
                    </a:lnTo>
                    <a:lnTo>
                      <a:pt x="153" y="301"/>
                    </a:lnTo>
                    <a:lnTo>
                      <a:pt x="172" y="291"/>
                    </a:lnTo>
                    <a:lnTo>
                      <a:pt x="174" y="287"/>
                    </a:lnTo>
                    <a:lnTo>
                      <a:pt x="174" y="287"/>
                    </a:lnTo>
                    <a:lnTo>
                      <a:pt x="172" y="276"/>
                    </a:lnTo>
                    <a:lnTo>
                      <a:pt x="170" y="274"/>
                    </a:lnTo>
                    <a:lnTo>
                      <a:pt x="170" y="272"/>
                    </a:lnTo>
                    <a:lnTo>
                      <a:pt x="172" y="270"/>
                    </a:lnTo>
                    <a:lnTo>
                      <a:pt x="174" y="261"/>
                    </a:lnTo>
                    <a:lnTo>
                      <a:pt x="174" y="259"/>
                    </a:lnTo>
                    <a:lnTo>
                      <a:pt x="174" y="259"/>
                    </a:lnTo>
                    <a:lnTo>
                      <a:pt x="174" y="257"/>
                    </a:lnTo>
                    <a:lnTo>
                      <a:pt x="174" y="257"/>
                    </a:lnTo>
                    <a:lnTo>
                      <a:pt x="172" y="257"/>
                    </a:lnTo>
                    <a:lnTo>
                      <a:pt x="165" y="257"/>
                    </a:lnTo>
                    <a:lnTo>
                      <a:pt x="165" y="257"/>
                    </a:lnTo>
                    <a:lnTo>
                      <a:pt x="165" y="255"/>
                    </a:lnTo>
                    <a:lnTo>
                      <a:pt x="163" y="255"/>
                    </a:lnTo>
                    <a:lnTo>
                      <a:pt x="163" y="255"/>
                    </a:lnTo>
                    <a:lnTo>
                      <a:pt x="163" y="253"/>
                    </a:lnTo>
                    <a:lnTo>
                      <a:pt x="163" y="250"/>
                    </a:lnTo>
                    <a:lnTo>
                      <a:pt x="163" y="248"/>
                    </a:lnTo>
                    <a:lnTo>
                      <a:pt x="165" y="242"/>
                    </a:lnTo>
                    <a:lnTo>
                      <a:pt x="165" y="240"/>
                    </a:lnTo>
                    <a:lnTo>
                      <a:pt x="163" y="229"/>
                    </a:lnTo>
                    <a:lnTo>
                      <a:pt x="163" y="225"/>
                    </a:lnTo>
                    <a:lnTo>
                      <a:pt x="163" y="225"/>
                    </a:lnTo>
                    <a:lnTo>
                      <a:pt x="163" y="225"/>
                    </a:lnTo>
                    <a:lnTo>
                      <a:pt x="168" y="225"/>
                    </a:lnTo>
                    <a:lnTo>
                      <a:pt x="170" y="225"/>
                    </a:lnTo>
                    <a:lnTo>
                      <a:pt x="170" y="225"/>
                    </a:lnTo>
                    <a:lnTo>
                      <a:pt x="174" y="223"/>
                    </a:lnTo>
                    <a:lnTo>
                      <a:pt x="174" y="223"/>
                    </a:lnTo>
                    <a:lnTo>
                      <a:pt x="174" y="223"/>
                    </a:lnTo>
                    <a:lnTo>
                      <a:pt x="176" y="223"/>
                    </a:lnTo>
                    <a:lnTo>
                      <a:pt x="176" y="225"/>
                    </a:lnTo>
                    <a:lnTo>
                      <a:pt x="178" y="227"/>
                    </a:lnTo>
                    <a:lnTo>
                      <a:pt x="178" y="227"/>
                    </a:lnTo>
                    <a:lnTo>
                      <a:pt x="180" y="227"/>
                    </a:lnTo>
                    <a:lnTo>
                      <a:pt x="180" y="227"/>
                    </a:lnTo>
                    <a:lnTo>
                      <a:pt x="187" y="225"/>
                    </a:lnTo>
                    <a:lnTo>
                      <a:pt x="187" y="225"/>
                    </a:lnTo>
                    <a:lnTo>
                      <a:pt x="189" y="225"/>
                    </a:lnTo>
                    <a:lnTo>
                      <a:pt x="189" y="225"/>
                    </a:lnTo>
                    <a:lnTo>
                      <a:pt x="189" y="225"/>
                    </a:lnTo>
                    <a:lnTo>
                      <a:pt x="191" y="227"/>
                    </a:lnTo>
                    <a:lnTo>
                      <a:pt x="191" y="227"/>
                    </a:lnTo>
                    <a:lnTo>
                      <a:pt x="193" y="227"/>
                    </a:lnTo>
                    <a:lnTo>
                      <a:pt x="197" y="227"/>
                    </a:lnTo>
                    <a:lnTo>
                      <a:pt x="204" y="223"/>
                    </a:lnTo>
                    <a:lnTo>
                      <a:pt x="214" y="219"/>
                    </a:lnTo>
                    <a:lnTo>
                      <a:pt x="214" y="219"/>
                    </a:lnTo>
                    <a:lnTo>
                      <a:pt x="214" y="216"/>
                    </a:lnTo>
                    <a:lnTo>
                      <a:pt x="212" y="214"/>
                    </a:lnTo>
                    <a:lnTo>
                      <a:pt x="212" y="212"/>
                    </a:lnTo>
                    <a:lnTo>
                      <a:pt x="212" y="208"/>
                    </a:lnTo>
                    <a:lnTo>
                      <a:pt x="212" y="202"/>
                    </a:lnTo>
                    <a:lnTo>
                      <a:pt x="214" y="197"/>
                    </a:lnTo>
                    <a:lnTo>
                      <a:pt x="216" y="195"/>
                    </a:lnTo>
                    <a:lnTo>
                      <a:pt x="221" y="193"/>
                    </a:lnTo>
                    <a:lnTo>
                      <a:pt x="225" y="191"/>
                    </a:lnTo>
                    <a:lnTo>
                      <a:pt x="229" y="189"/>
                    </a:lnTo>
                    <a:lnTo>
                      <a:pt x="233" y="185"/>
                    </a:lnTo>
                    <a:lnTo>
                      <a:pt x="236" y="180"/>
                    </a:lnTo>
                    <a:lnTo>
                      <a:pt x="238" y="178"/>
                    </a:lnTo>
                    <a:lnTo>
                      <a:pt x="238" y="174"/>
                    </a:lnTo>
                    <a:lnTo>
                      <a:pt x="236" y="170"/>
                    </a:lnTo>
                    <a:lnTo>
                      <a:pt x="236" y="168"/>
                    </a:lnTo>
                    <a:lnTo>
                      <a:pt x="236" y="165"/>
                    </a:lnTo>
                    <a:lnTo>
                      <a:pt x="233" y="157"/>
                    </a:lnTo>
                    <a:lnTo>
                      <a:pt x="238" y="129"/>
                    </a:lnTo>
                    <a:lnTo>
                      <a:pt x="240" y="123"/>
                    </a:lnTo>
                    <a:lnTo>
                      <a:pt x="242" y="121"/>
                    </a:lnTo>
                    <a:lnTo>
                      <a:pt x="244" y="119"/>
                    </a:lnTo>
                    <a:lnTo>
                      <a:pt x="246" y="119"/>
                    </a:lnTo>
                    <a:lnTo>
                      <a:pt x="246" y="119"/>
                    </a:lnTo>
                    <a:lnTo>
                      <a:pt x="248" y="119"/>
                    </a:lnTo>
                    <a:lnTo>
                      <a:pt x="248" y="119"/>
                    </a:lnTo>
                    <a:lnTo>
                      <a:pt x="253" y="123"/>
                    </a:lnTo>
                    <a:lnTo>
                      <a:pt x="255" y="125"/>
                    </a:lnTo>
                    <a:lnTo>
                      <a:pt x="257" y="127"/>
                    </a:lnTo>
                    <a:lnTo>
                      <a:pt x="259" y="127"/>
                    </a:lnTo>
                    <a:lnTo>
                      <a:pt x="261" y="127"/>
                    </a:lnTo>
                    <a:lnTo>
                      <a:pt x="263" y="127"/>
                    </a:lnTo>
                    <a:lnTo>
                      <a:pt x="267" y="127"/>
                    </a:lnTo>
                    <a:lnTo>
                      <a:pt x="284" y="117"/>
                    </a:lnTo>
                    <a:lnTo>
                      <a:pt x="304" y="102"/>
                    </a:lnTo>
                    <a:lnTo>
                      <a:pt x="310" y="95"/>
                    </a:lnTo>
                    <a:lnTo>
                      <a:pt x="312" y="89"/>
                    </a:lnTo>
                    <a:lnTo>
                      <a:pt x="316" y="80"/>
                    </a:lnTo>
                    <a:lnTo>
                      <a:pt x="321" y="68"/>
                    </a:lnTo>
                    <a:lnTo>
                      <a:pt x="321" y="68"/>
                    </a:lnTo>
                    <a:lnTo>
                      <a:pt x="321" y="66"/>
                    </a:lnTo>
                    <a:lnTo>
                      <a:pt x="323" y="63"/>
                    </a:lnTo>
                    <a:lnTo>
                      <a:pt x="323" y="59"/>
                    </a:lnTo>
                    <a:lnTo>
                      <a:pt x="338" y="36"/>
                    </a:lnTo>
                    <a:lnTo>
                      <a:pt x="342" y="32"/>
                    </a:lnTo>
                    <a:lnTo>
                      <a:pt x="344" y="32"/>
                    </a:lnTo>
                    <a:lnTo>
                      <a:pt x="344" y="34"/>
                    </a:lnTo>
                    <a:lnTo>
                      <a:pt x="344" y="36"/>
                    </a:lnTo>
                    <a:lnTo>
                      <a:pt x="344" y="36"/>
                    </a:lnTo>
                    <a:lnTo>
                      <a:pt x="344" y="38"/>
                    </a:lnTo>
                    <a:lnTo>
                      <a:pt x="346" y="38"/>
                    </a:lnTo>
                    <a:lnTo>
                      <a:pt x="346" y="40"/>
                    </a:lnTo>
                    <a:lnTo>
                      <a:pt x="348" y="40"/>
                    </a:lnTo>
                    <a:lnTo>
                      <a:pt x="363" y="36"/>
                    </a:lnTo>
                    <a:lnTo>
                      <a:pt x="367" y="36"/>
                    </a:lnTo>
                    <a:lnTo>
                      <a:pt x="370" y="38"/>
                    </a:lnTo>
                    <a:lnTo>
                      <a:pt x="370" y="38"/>
                    </a:lnTo>
                    <a:lnTo>
                      <a:pt x="372" y="40"/>
                    </a:lnTo>
                    <a:lnTo>
                      <a:pt x="374" y="40"/>
                    </a:lnTo>
                    <a:lnTo>
                      <a:pt x="374" y="42"/>
                    </a:lnTo>
                    <a:lnTo>
                      <a:pt x="376" y="42"/>
                    </a:lnTo>
                    <a:lnTo>
                      <a:pt x="376" y="46"/>
                    </a:lnTo>
                    <a:lnTo>
                      <a:pt x="378" y="49"/>
                    </a:lnTo>
                    <a:lnTo>
                      <a:pt x="380" y="51"/>
                    </a:lnTo>
                    <a:lnTo>
                      <a:pt x="380" y="53"/>
                    </a:lnTo>
                    <a:lnTo>
                      <a:pt x="382" y="55"/>
                    </a:lnTo>
                    <a:lnTo>
                      <a:pt x="410" y="59"/>
                    </a:lnTo>
                    <a:lnTo>
                      <a:pt x="414" y="61"/>
                    </a:lnTo>
                    <a:lnTo>
                      <a:pt x="416" y="63"/>
                    </a:lnTo>
                    <a:lnTo>
                      <a:pt x="416" y="63"/>
                    </a:lnTo>
                    <a:lnTo>
                      <a:pt x="418" y="66"/>
                    </a:lnTo>
                    <a:lnTo>
                      <a:pt x="418" y="68"/>
                    </a:lnTo>
                    <a:lnTo>
                      <a:pt x="418" y="70"/>
                    </a:lnTo>
                    <a:lnTo>
                      <a:pt x="418" y="72"/>
                    </a:lnTo>
                    <a:lnTo>
                      <a:pt x="418" y="74"/>
                    </a:lnTo>
                    <a:lnTo>
                      <a:pt x="418" y="74"/>
                    </a:lnTo>
                    <a:lnTo>
                      <a:pt x="421" y="76"/>
                    </a:lnTo>
                    <a:lnTo>
                      <a:pt x="425" y="78"/>
                    </a:lnTo>
                    <a:lnTo>
                      <a:pt x="427" y="80"/>
                    </a:lnTo>
                    <a:lnTo>
                      <a:pt x="429" y="83"/>
                    </a:lnTo>
                    <a:lnTo>
                      <a:pt x="431" y="85"/>
                    </a:lnTo>
                    <a:lnTo>
                      <a:pt x="431" y="87"/>
                    </a:lnTo>
                    <a:lnTo>
                      <a:pt x="442" y="91"/>
                    </a:lnTo>
                    <a:lnTo>
                      <a:pt x="444" y="93"/>
                    </a:lnTo>
                    <a:lnTo>
                      <a:pt x="442" y="95"/>
                    </a:lnTo>
                    <a:lnTo>
                      <a:pt x="442" y="95"/>
                    </a:lnTo>
                    <a:lnTo>
                      <a:pt x="440" y="97"/>
                    </a:lnTo>
                    <a:lnTo>
                      <a:pt x="440" y="100"/>
                    </a:lnTo>
                    <a:lnTo>
                      <a:pt x="442" y="102"/>
                    </a:lnTo>
                    <a:lnTo>
                      <a:pt x="444" y="104"/>
                    </a:lnTo>
                    <a:lnTo>
                      <a:pt x="444" y="106"/>
                    </a:lnTo>
                    <a:lnTo>
                      <a:pt x="446" y="106"/>
                    </a:lnTo>
                    <a:lnTo>
                      <a:pt x="452" y="106"/>
                    </a:lnTo>
                    <a:lnTo>
                      <a:pt x="455" y="104"/>
                    </a:lnTo>
                    <a:lnTo>
                      <a:pt x="459" y="104"/>
                    </a:lnTo>
                    <a:lnTo>
                      <a:pt x="461" y="102"/>
                    </a:lnTo>
                    <a:lnTo>
                      <a:pt x="461" y="104"/>
                    </a:lnTo>
                    <a:lnTo>
                      <a:pt x="461" y="104"/>
                    </a:lnTo>
                    <a:lnTo>
                      <a:pt x="463" y="106"/>
                    </a:lnTo>
                    <a:lnTo>
                      <a:pt x="463" y="108"/>
                    </a:lnTo>
                    <a:lnTo>
                      <a:pt x="465" y="110"/>
                    </a:lnTo>
                    <a:lnTo>
                      <a:pt x="467" y="110"/>
                    </a:lnTo>
                    <a:lnTo>
                      <a:pt x="476" y="117"/>
                    </a:lnTo>
                    <a:lnTo>
                      <a:pt x="478" y="119"/>
                    </a:lnTo>
                    <a:lnTo>
                      <a:pt x="478" y="121"/>
                    </a:lnTo>
                    <a:lnTo>
                      <a:pt x="478" y="123"/>
                    </a:lnTo>
                    <a:lnTo>
                      <a:pt x="478" y="123"/>
                    </a:lnTo>
                    <a:lnTo>
                      <a:pt x="480" y="123"/>
                    </a:lnTo>
                    <a:lnTo>
                      <a:pt x="484" y="123"/>
                    </a:lnTo>
                    <a:lnTo>
                      <a:pt x="486" y="123"/>
                    </a:lnTo>
                    <a:lnTo>
                      <a:pt x="489" y="123"/>
                    </a:lnTo>
                    <a:lnTo>
                      <a:pt x="489" y="123"/>
                    </a:lnTo>
                    <a:lnTo>
                      <a:pt x="491" y="121"/>
                    </a:lnTo>
                    <a:lnTo>
                      <a:pt x="497" y="119"/>
                    </a:lnTo>
                    <a:lnTo>
                      <a:pt x="501" y="127"/>
                    </a:lnTo>
                    <a:lnTo>
                      <a:pt x="506" y="129"/>
                    </a:lnTo>
                    <a:lnTo>
                      <a:pt x="510" y="131"/>
                    </a:lnTo>
                    <a:lnTo>
                      <a:pt x="512" y="134"/>
                    </a:lnTo>
                    <a:lnTo>
                      <a:pt x="512" y="136"/>
                    </a:lnTo>
                    <a:lnTo>
                      <a:pt x="512" y="138"/>
                    </a:lnTo>
                    <a:lnTo>
                      <a:pt x="514" y="140"/>
                    </a:lnTo>
                    <a:lnTo>
                      <a:pt x="516" y="146"/>
                    </a:lnTo>
                    <a:lnTo>
                      <a:pt x="516" y="151"/>
                    </a:lnTo>
                    <a:lnTo>
                      <a:pt x="516" y="153"/>
                    </a:lnTo>
                    <a:lnTo>
                      <a:pt x="516" y="155"/>
                    </a:lnTo>
                    <a:lnTo>
                      <a:pt x="516" y="157"/>
                    </a:lnTo>
                    <a:lnTo>
                      <a:pt x="516" y="159"/>
                    </a:lnTo>
                    <a:lnTo>
                      <a:pt x="516" y="161"/>
                    </a:lnTo>
                    <a:lnTo>
                      <a:pt x="516" y="163"/>
                    </a:lnTo>
                    <a:lnTo>
                      <a:pt x="518" y="165"/>
                    </a:lnTo>
                    <a:lnTo>
                      <a:pt x="523" y="172"/>
                    </a:lnTo>
                    <a:lnTo>
                      <a:pt x="523" y="174"/>
                    </a:lnTo>
                    <a:lnTo>
                      <a:pt x="523" y="176"/>
                    </a:lnTo>
                    <a:lnTo>
                      <a:pt x="523" y="176"/>
                    </a:lnTo>
                    <a:lnTo>
                      <a:pt x="523" y="178"/>
                    </a:lnTo>
                    <a:lnTo>
                      <a:pt x="523" y="180"/>
                    </a:lnTo>
                    <a:lnTo>
                      <a:pt x="525" y="182"/>
                    </a:lnTo>
                    <a:lnTo>
                      <a:pt x="527" y="185"/>
                    </a:lnTo>
                    <a:lnTo>
                      <a:pt x="542" y="182"/>
                    </a:lnTo>
                    <a:lnTo>
                      <a:pt x="550" y="185"/>
                    </a:lnTo>
                    <a:lnTo>
                      <a:pt x="555" y="187"/>
                    </a:lnTo>
                    <a:lnTo>
                      <a:pt x="561" y="189"/>
                    </a:lnTo>
                    <a:lnTo>
                      <a:pt x="563" y="189"/>
                    </a:lnTo>
                    <a:lnTo>
                      <a:pt x="565" y="189"/>
                    </a:lnTo>
                    <a:lnTo>
                      <a:pt x="565" y="187"/>
                    </a:lnTo>
                    <a:lnTo>
                      <a:pt x="565" y="185"/>
                    </a:lnTo>
                    <a:lnTo>
                      <a:pt x="563" y="182"/>
                    </a:lnTo>
                    <a:lnTo>
                      <a:pt x="563" y="170"/>
                    </a:lnTo>
                    <a:lnTo>
                      <a:pt x="565" y="168"/>
                    </a:lnTo>
                    <a:lnTo>
                      <a:pt x="567" y="168"/>
                    </a:lnTo>
                    <a:lnTo>
                      <a:pt x="567" y="168"/>
                    </a:lnTo>
                    <a:lnTo>
                      <a:pt x="569" y="168"/>
                    </a:lnTo>
                    <a:lnTo>
                      <a:pt x="572" y="170"/>
                    </a:lnTo>
                    <a:lnTo>
                      <a:pt x="572" y="170"/>
                    </a:lnTo>
                    <a:lnTo>
                      <a:pt x="576" y="168"/>
                    </a:lnTo>
                    <a:lnTo>
                      <a:pt x="584" y="165"/>
                    </a:lnTo>
                    <a:lnTo>
                      <a:pt x="586" y="165"/>
                    </a:lnTo>
                    <a:lnTo>
                      <a:pt x="591" y="165"/>
                    </a:lnTo>
                    <a:lnTo>
                      <a:pt x="595" y="168"/>
                    </a:lnTo>
                    <a:lnTo>
                      <a:pt x="597" y="168"/>
                    </a:lnTo>
                    <a:lnTo>
                      <a:pt x="599" y="165"/>
                    </a:lnTo>
                    <a:lnTo>
                      <a:pt x="599" y="165"/>
                    </a:lnTo>
                    <a:lnTo>
                      <a:pt x="601" y="163"/>
                    </a:lnTo>
                    <a:lnTo>
                      <a:pt x="601" y="161"/>
                    </a:lnTo>
                    <a:lnTo>
                      <a:pt x="601" y="159"/>
                    </a:lnTo>
                    <a:lnTo>
                      <a:pt x="601" y="157"/>
                    </a:lnTo>
                    <a:lnTo>
                      <a:pt x="599" y="157"/>
                    </a:lnTo>
                    <a:lnTo>
                      <a:pt x="599" y="153"/>
                    </a:lnTo>
                    <a:lnTo>
                      <a:pt x="599" y="153"/>
                    </a:lnTo>
                    <a:lnTo>
                      <a:pt x="597" y="151"/>
                    </a:lnTo>
                    <a:lnTo>
                      <a:pt x="597" y="151"/>
                    </a:lnTo>
                    <a:lnTo>
                      <a:pt x="591" y="151"/>
                    </a:lnTo>
                    <a:lnTo>
                      <a:pt x="589" y="148"/>
                    </a:lnTo>
                    <a:lnTo>
                      <a:pt x="589" y="148"/>
                    </a:lnTo>
                    <a:lnTo>
                      <a:pt x="586" y="148"/>
                    </a:lnTo>
                    <a:lnTo>
                      <a:pt x="586" y="146"/>
                    </a:lnTo>
                    <a:lnTo>
                      <a:pt x="584" y="146"/>
                    </a:lnTo>
                    <a:lnTo>
                      <a:pt x="584" y="144"/>
                    </a:lnTo>
                    <a:lnTo>
                      <a:pt x="582" y="142"/>
                    </a:lnTo>
                    <a:lnTo>
                      <a:pt x="582" y="142"/>
                    </a:lnTo>
                    <a:lnTo>
                      <a:pt x="580" y="142"/>
                    </a:lnTo>
                    <a:lnTo>
                      <a:pt x="576" y="144"/>
                    </a:lnTo>
                    <a:lnTo>
                      <a:pt x="574" y="144"/>
                    </a:lnTo>
                    <a:lnTo>
                      <a:pt x="572" y="142"/>
                    </a:lnTo>
                    <a:lnTo>
                      <a:pt x="572" y="142"/>
                    </a:lnTo>
                    <a:lnTo>
                      <a:pt x="569" y="142"/>
                    </a:lnTo>
                    <a:lnTo>
                      <a:pt x="565" y="138"/>
                    </a:lnTo>
                    <a:lnTo>
                      <a:pt x="565" y="138"/>
                    </a:lnTo>
                    <a:lnTo>
                      <a:pt x="561" y="136"/>
                    </a:lnTo>
                    <a:lnTo>
                      <a:pt x="557" y="134"/>
                    </a:lnTo>
                    <a:lnTo>
                      <a:pt x="555" y="134"/>
                    </a:lnTo>
                    <a:lnTo>
                      <a:pt x="555" y="131"/>
                    </a:lnTo>
                    <a:lnTo>
                      <a:pt x="552" y="129"/>
                    </a:lnTo>
                    <a:lnTo>
                      <a:pt x="552" y="127"/>
                    </a:lnTo>
                    <a:lnTo>
                      <a:pt x="550" y="114"/>
                    </a:lnTo>
                    <a:lnTo>
                      <a:pt x="552" y="112"/>
                    </a:lnTo>
                    <a:lnTo>
                      <a:pt x="552" y="110"/>
                    </a:lnTo>
                    <a:lnTo>
                      <a:pt x="555" y="110"/>
                    </a:lnTo>
                    <a:lnTo>
                      <a:pt x="557" y="110"/>
                    </a:lnTo>
                    <a:lnTo>
                      <a:pt x="561" y="110"/>
                    </a:lnTo>
                    <a:lnTo>
                      <a:pt x="561" y="110"/>
                    </a:lnTo>
                    <a:lnTo>
                      <a:pt x="563" y="110"/>
                    </a:lnTo>
                    <a:lnTo>
                      <a:pt x="563" y="110"/>
                    </a:lnTo>
                    <a:lnTo>
                      <a:pt x="565" y="108"/>
                    </a:lnTo>
                    <a:lnTo>
                      <a:pt x="565" y="106"/>
                    </a:lnTo>
                    <a:lnTo>
                      <a:pt x="565" y="106"/>
                    </a:lnTo>
                    <a:lnTo>
                      <a:pt x="569" y="97"/>
                    </a:lnTo>
                    <a:lnTo>
                      <a:pt x="569" y="95"/>
                    </a:lnTo>
                    <a:lnTo>
                      <a:pt x="572" y="93"/>
                    </a:lnTo>
                    <a:lnTo>
                      <a:pt x="574" y="93"/>
                    </a:lnTo>
                    <a:lnTo>
                      <a:pt x="574" y="93"/>
                    </a:lnTo>
                    <a:lnTo>
                      <a:pt x="576" y="95"/>
                    </a:lnTo>
                    <a:lnTo>
                      <a:pt x="578" y="95"/>
                    </a:lnTo>
                    <a:lnTo>
                      <a:pt x="578" y="95"/>
                    </a:lnTo>
                    <a:lnTo>
                      <a:pt x="580" y="93"/>
                    </a:lnTo>
                    <a:lnTo>
                      <a:pt x="582" y="93"/>
                    </a:lnTo>
                    <a:lnTo>
                      <a:pt x="586" y="89"/>
                    </a:lnTo>
                    <a:lnTo>
                      <a:pt x="586" y="89"/>
                    </a:lnTo>
                    <a:lnTo>
                      <a:pt x="589" y="89"/>
                    </a:lnTo>
                    <a:lnTo>
                      <a:pt x="595" y="89"/>
                    </a:lnTo>
                    <a:lnTo>
                      <a:pt x="597" y="87"/>
                    </a:lnTo>
                    <a:lnTo>
                      <a:pt x="597" y="87"/>
                    </a:lnTo>
                    <a:lnTo>
                      <a:pt x="599" y="87"/>
                    </a:lnTo>
                    <a:lnTo>
                      <a:pt x="599" y="87"/>
                    </a:lnTo>
                    <a:lnTo>
                      <a:pt x="601" y="87"/>
                    </a:lnTo>
                    <a:lnTo>
                      <a:pt x="601" y="87"/>
                    </a:lnTo>
                    <a:lnTo>
                      <a:pt x="603" y="87"/>
                    </a:lnTo>
                    <a:lnTo>
                      <a:pt x="603" y="89"/>
                    </a:lnTo>
                    <a:lnTo>
                      <a:pt x="603" y="89"/>
                    </a:lnTo>
                    <a:lnTo>
                      <a:pt x="606" y="91"/>
                    </a:lnTo>
                    <a:lnTo>
                      <a:pt x="606" y="91"/>
                    </a:lnTo>
                    <a:lnTo>
                      <a:pt x="608" y="91"/>
                    </a:lnTo>
                    <a:lnTo>
                      <a:pt x="608" y="91"/>
                    </a:lnTo>
                    <a:lnTo>
                      <a:pt x="610" y="91"/>
                    </a:lnTo>
                    <a:lnTo>
                      <a:pt x="616" y="87"/>
                    </a:lnTo>
                    <a:lnTo>
                      <a:pt x="620" y="87"/>
                    </a:lnTo>
                    <a:lnTo>
                      <a:pt x="623" y="87"/>
                    </a:lnTo>
                    <a:lnTo>
                      <a:pt x="635" y="102"/>
                    </a:lnTo>
                    <a:lnTo>
                      <a:pt x="637" y="102"/>
                    </a:lnTo>
                    <a:lnTo>
                      <a:pt x="640" y="104"/>
                    </a:lnTo>
                    <a:lnTo>
                      <a:pt x="640" y="104"/>
                    </a:lnTo>
                    <a:lnTo>
                      <a:pt x="640" y="102"/>
                    </a:lnTo>
                    <a:lnTo>
                      <a:pt x="640" y="102"/>
                    </a:lnTo>
                    <a:lnTo>
                      <a:pt x="640" y="97"/>
                    </a:lnTo>
                    <a:lnTo>
                      <a:pt x="642" y="97"/>
                    </a:lnTo>
                    <a:lnTo>
                      <a:pt x="642" y="97"/>
                    </a:lnTo>
                    <a:lnTo>
                      <a:pt x="650" y="97"/>
                    </a:lnTo>
                    <a:lnTo>
                      <a:pt x="652" y="97"/>
                    </a:lnTo>
                    <a:lnTo>
                      <a:pt x="654" y="100"/>
                    </a:lnTo>
                    <a:lnTo>
                      <a:pt x="657" y="102"/>
                    </a:lnTo>
                    <a:lnTo>
                      <a:pt x="659" y="102"/>
                    </a:lnTo>
                    <a:lnTo>
                      <a:pt x="659" y="102"/>
                    </a:lnTo>
                    <a:lnTo>
                      <a:pt x="663" y="100"/>
                    </a:lnTo>
                    <a:lnTo>
                      <a:pt x="665" y="100"/>
                    </a:lnTo>
                    <a:lnTo>
                      <a:pt x="669" y="97"/>
                    </a:lnTo>
                    <a:lnTo>
                      <a:pt x="671" y="97"/>
                    </a:lnTo>
                    <a:lnTo>
                      <a:pt x="671" y="95"/>
                    </a:lnTo>
                    <a:lnTo>
                      <a:pt x="671" y="95"/>
                    </a:lnTo>
                    <a:lnTo>
                      <a:pt x="674" y="93"/>
                    </a:lnTo>
                    <a:lnTo>
                      <a:pt x="674" y="91"/>
                    </a:lnTo>
                    <a:lnTo>
                      <a:pt x="678" y="91"/>
                    </a:lnTo>
                    <a:lnTo>
                      <a:pt x="678" y="91"/>
                    </a:lnTo>
                    <a:lnTo>
                      <a:pt x="680" y="91"/>
                    </a:lnTo>
                    <a:lnTo>
                      <a:pt x="682" y="93"/>
                    </a:lnTo>
                    <a:lnTo>
                      <a:pt x="682" y="95"/>
                    </a:lnTo>
                    <a:lnTo>
                      <a:pt x="684" y="95"/>
                    </a:lnTo>
                    <a:lnTo>
                      <a:pt x="686" y="95"/>
                    </a:lnTo>
                    <a:lnTo>
                      <a:pt x="686" y="95"/>
                    </a:lnTo>
                    <a:lnTo>
                      <a:pt x="688" y="97"/>
                    </a:lnTo>
                    <a:lnTo>
                      <a:pt x="691" y="102"/>
                    </a:lnTo>
                    <a:lnTo>
                      <a:pt x="693" y="102"/>
                    </a:lnTo>
                    <a:lnTo>
                      <a:pt x="695" y="104"/>
                    </a:lnTo>
                    <a:lnTo>
                      <a:pt x="695" y="106"/>
                    </a:lnTo>
                    <a:lnTo>
                      <a:pt x="695" y="106"/>
                    </a:lnTo>
                    <a:lnTo>
                      <a:pt x="697" y="108"/>
                    </a:lnTo>
                    <a:lnTo>
                      <a:pt x="697" y="108"/>
                    </a:lnTo>
                    <a:lnTo>
                      <a:pt x="695" y="110"/>
                    </a:lnTo>
                    <a:lnTo>
                      <a:pt x="691" y="119"/>
                    </a:lnTo>
                    <a:lnTo>
                      <a:pt x="693" y="121"/>
                    </a:lnTo>
                    <a:lnTo>
                      <a:pt x="712" y="136"/>
                    </a:lnTo>
                    <a:lnTo>
                      <a:pt x="714" y="129"/>
                    </a:lnTo>
                    <a:lnTo>
                      <a:pt x="716" y="127"/>
                    </a:lnTo>
                    <a:lnTo>
                      <a:pt x="718" y="129"/>
                    </a:lnTo>
                    <a:lnTo>
                      <a:pt x="720" y="129"/>
                    </a:lnTo>
                    <a:lnTo>
                      <a:pt x="729" y="131"/>
                    </a:lnTo>
                    <a:lnTo>
                      <a:pt x="731" y="131"/>
                    </a:lnTo>
                    <a:lnTo>
                      <a:pt x="733" y="129"/>
                    </a:lnTo>
                    <a:lnTo>
                      <a:pt x="733" y="129"/>
                    </a:lnTo>
                    <a:lnTo>
                      <a:pt x="733" y="127"/>
                    </a:lnTo>
                    <a:lnTo>
                      <a:pt x="733" y="127"/>
                    </a:lnTo>
                    <a:lnTo>
                      <a:pt x="731" y="123"/>
                    </a:lnTo>
                    <a:lnTo>
                      <a:pt x="731" y="123"/>
                    </a:lnTo>
                    <a:lnTo>
                      <a:pt x="731" y="121"/>
                    </a:lnTo>
                    <a:lnTo>
                      <a:pt x="733" y="117"/>
                    </a:lnTo>
                    <a:lnTo>
                      <a:pt x="733" y="114"/>
                    </a:lnTo>
                    <a:lnTo>
                      <a:pt x="733" y="112"/>
                    </a:lnTo>
                    <a:lnTo>
                      <a:pt x="733" y="112"/>
                    </a:lnTo>
                    <a:lnTo>
                      <a:pt x="731" y="108"/>
                    </a:lnTo>
                    <a:lnTo>
                      <a:pt x="731" y="106"/>
                    </a:lnTo>
                    <a:lnTo>
                      <a:pt x="731" y="104"/>
                    </a:lnTo>
                    <a:lnTo>
                      <a:pt x="731" y="97"/>
                    </a:lnTo>
                    <a:lnTo>
                      <a:pt x="733" y="95"/>
                    </a:lnTo>
                    <a:lnTo>
                      <a:pt x="731" y="93"/>
                    </a:lnTo>
                    <a:lnTo>
                      <a:pt x="731" y="93"/>
                    </a:lnTo>
                    <a:lnTo>
                      <a:pt x="731" y="91"/>
                    </a:lnTo>
                    <a:lnTo>
                      <a:pt x="731" y="89"/>
                    </a:lnTo>
                    <a:lnTo>
                      <a:pt x="731" y="89"/>
                    </a:lnTo>
                    <a:lnTo>
                      <a:pt x="733" y="87"/>
                    </a:lnTo>
                    <a:lnTo>
                      <a:pt x="733" y="87"/>
                    </a:lnTo>
                    <a:lnTo>
                      <a:pt x="733" y="87"/>
                    </a:lnTo>
                    <a:lnTo>
                      <a:pt x="733" y="85"/>
                    </a:lnTo>
                    <a:lnTo>
                      <a:pt x="733" y="83"/>
                    </a:lnTo>
                    <a:lnTo>
                      <a:pt x="733" y="80"/>
                    </a:lnTo>
                    <a:lnTo>
                      <a:pt x="733" y="80"/>
                    </a:lnTo>
                    <a:lnTo>
                      <a:pt x="731" y="78"/>
                    </a:lnTo>
                    <a:lnTo>
                      <a:pt x="731" y="78"/>
                    </a:lnTo>
                    <a:lnTo>
                      <a:pt x="731" y="76"/>
                    </a:lnTo>
                    <a:lnTo>
                      <a:pt x="727" y="74"/>
                    </a:lnTo>
                    <a:lnTo>
                      <a:pt x="727" y="72"/>
                    </a:lnTo>
                    <a:lnTo>
                      <a:pt x="727" y="72"/>
                    </a:lnTo>
                    <a:lnTo>
                      <a:pt x="727" y="70"/>
                    </a:lnTo>
                    <a:lnTo>
                      <a:pt x="727" y="68"/>
                    </a:lnTo>
                    <a:lnTo>
                      <a:pt x="725" y="66"/>
                    </a:lnTo>
                    <a:lnTo>
                      <a:pt x="722" y="63"/>
                    </a:lnTo>
                    <a:lnTo>
                      <a:pt x="722" y="61"/>
                    </a:lnTo>
                    <a:lnTo>
                      <a:pt x="722" y="53"/>
                    </a:lnTo>
                    <a:lnTo>
                      <a:pt x="722" y="51"/>
                    </a:lnTo>
                    <a:lnTo>
                      <a:pt x="722" y="51"/>
                    </a:lnTo>
                    <a:lnTo>
                      <a:pt x="722" y="46"/>
                    </a:lnTo>
                    <a:lnTo>
                      <a:pt x="720" y="46"/>
                    </a:lnTo>
                    <a:lnTo>
                      <a:pt x="720" y="44"/>
                    </a:lnTo>
                    <a:lnTo>
                      <a:pt x="720" y="42"/>
                    </a:lnTo>
                    <a:lnTo>
                      <a:pt x="718" y="40"/>
                    </a:lnTo>
                    <a:lnTo>
                      <a:pt x="718" y="40"/>
                    </a:lnTo>
                    <a:lnTo>
                      <a:pt x="718" y="38"/>
                    </a:lnTo>
                    <a:lnTo>
                      <a:pt x="718" y="38"/>
                    </a:lnTo>
                    <a:lnTo>
                      <a:pt x="716" y="34"/>
                    </a:lnTo>
                    <a:lnTo>
                      <a:pt x="714" y="29"/>
                    </a:lnTo>
                    <a:lnTo>
                      <a:pt x="722" y="23"/>
                    </a:lnTo>
                    <a:lnTo>
                      <a:pt x="729" y="21"/>
                    </a:lnTo>
                    <a:lnTo>
                      <a:pt x="735" y="17"/>
                    </a:lnTo>
                    <a:lnTo>
                      <a:pt x="735" y="15"/>
                    </a:lnTo>
                    <a:lnTo>
                      <a:pt x="735" y="12"/>
                    </a:lnTo>
                    <a:lnTo>
                      <a:pt x="735" y="12"/>
                    </a:lnTo>
                    <a:lnTo>
                      <a:pt x="735" y="12"/>
                    </a:lnTo>
                    <a:lnTo>
                      <a:pt x="735" y="10"/>
                    </a:lnTo>
                    <a:lnTo>
                      <a:pt x="735" y="10"/>
                    </a:lnTo>
                    <a:lnTo>
                      <a:pt x="737" y="8"/>
                    </a:lnTo>
                    <a:lnTo>
                      <a:pt x="737" y="6"/>
                    </a:lnTo>
                    <a:lnTo>
                      <a:pt x="739" y="6"/>
                    </a:lnTo>
                    <a:lnTo>
                      <a:pt x="744" y="2"/>
                    </a:lnTo>
                    <a:lnTo>
                      <a:pt x="763" y="0"/>
                    </a:lnTo>
                    <a:lnTo>
                      <a:pt x="769" y="0"/>
                    </a:lnTo>
                    <a:lnTo>
                      <a:pt x="774" y="6"/>
                    </a:lnTo>
                    <a:lnTo>
                      <a:pt x="774" y="6"/>
                    </a:lnTo>
                    <a:lnTo>
                      <a:pt x="774" y="6"/>
                    </a:lnTo>
                    <a:lnTo>
                      <a:pt x="774" y="8"/>
                    </a:lnTo>
                    <a:lnTo>
                      <a:pt x="774" y="8"/>
                    </a:lnTo>
                    <a:lnTo>
                      <a:pt x="774" y="10"/>
                    </a:lnTo>
                    <a:lnTo>
                      <a:pt x="771" y="12"/>
                    </a:lnTo>
                    <a:lnTo>
                      <a:pt x="769" y="15"/>
                    </a:lnTo>
                    <a:lnTo>
                      <a:pt x="771" y="32"/>
                    </a:lnTo>
                    <a:lnTo>
                      <a:pt x="771" y="34"/>
                    </a:lnTo>
                    <a:lnTo>
                      <a:pt x="774" y="36"/>
                    </a:lnTo>
                    <a:lnTo>
                      <a:pt x="776" y="38"/>
                    </a:lnTo>
                    <a:lnTo>
                      <a:pt x="780" y="40"/>
                    </a:lnTo>
                    <a:lnTo>
                      <a:pt x="782" y="42"/>
                    </a:lnTo>
                    <a:lnTo>
                      <a:pt x="784" y="42"/>
                    </a:lnTo>
                    <a:lnTo>
                      <a:pt x="786" y="42"/>
                    </a:lnTo>
                    <a:lnTo>
                      <a:pt x="788" y="42"/>
                    </a:lnTo>
                    <a:lnTo>
                      <a:pt x="788" y="42"/>
                    </a:lnTo>
                    <a:lnTo>
                      <a:pt x="791" y="40"/>
                    </a:lnTo>
                    <a:lnTo>
                      <a:pt x="793" y="42"/>
                    </a:lnTo>
                    <a:lnTo>
                      <a:pt x="795" y="42"/>
                    </a:lnTo>
                    <a:lnTo>
                      <a:pt x="795" y="44"/>
                    </a:lnTo>
                    <a:lnTo>
                      <a:pt x="797" y="49"/>
                    </a:lnTo>
                    <a:lnTo>
                      <a:pt x="797" y="55"/>
                    </a:lnTo>
                    <a:lnTo>
                      <a:pt x="799" y="57"/>
                    </a:lnTo>
                    <a:lnTo>
                      <a:pt x="801" y="59"/>
                    </a:lnTo>
                    <a:lnTo>
                      <a:pt x="803" y="59"/>
                    </a:lnTo>
                    <a:lnTo>
                      <a:pt x="810" y="63"/>
                    </a:lnTo>
                    <a:lnTo>
                      <a:pt x="812" y="63"/>
                    </a:lnTo>
                    <a:lnTo>
                      <a:pt x="814" y="63"/>
                    </a:lnTo>
                    <a:lnTo>
                      <a:pt x="816" y="63"/>
                    </a:lnTo>
                    <a:lnTo>
                      <a:pt x="820" y="61"/>
                    </a:lnTo>
                    <a:lnTo>
                      <a:pt x="822" y="61"/>
                    </a:lnTo>
                    <a:lnTo>
                      <a:pt x="822" y="59"/>
                    </a:lnTo>
                    <a:lnTo>
                      <a:pt x="822" y="59"/>
                    </a:lnTo>
                    <a:lnTo>
                      <a:pt x="825" y="57"/>
                    </a:lnTo>
                    <a:lnTo>
                      <a:pt x="825" y="55"/>
                    </a:lnTo>
                    <a:lnTo>
                      <a:pt x="825" y="55"/>
                    </a:lnTo>
                    <a:lnTo>
                      <a:pt x="829" y="53"/>
                    </a:lnTo>
                    <a:lnTo>
                      <a:pt x="833" y="53"/>
                    </a:lnTo>
                    <a:lnTo>
                      <a:pt x="844" y="55"/>
                    </a:lnTo>
                    <a:lnTo>
                      <a:pt x="880" y="42"/>
                    </a:lnTo>
                    <a:lnTo>
                      <a:pt x="886" y="40"/>
                    </a:lnTo>
                    <a:lnTo>
                      <a:pt x="886" y="38"/>
                    </a:lnTo>
                    <a:lnTo>
                      <a:pt x="886" y="38"/>
                    </a:lnTo>
                    <a:lnTo>
                      <a:pt x="886" y="36"/>
                    </a:lnTo>
                    <a:lnTo>
                      <a:pt x="888" y="36"/>
                    </a:lnTo>
                    <a:lnTo>
                      <a:pt x="893" y="34"/>
                    </a:lnTo>
                    <a:lnTo>
                      <a:pt x="897" y="34"/>
                    </a:lnTo>
                    <a:lnTo>
                      <a:pt x="897" y="34"/>
                    </a:lnTo>
                    <a:lnTo>
                      <a:pt x="899" y="34"/>
                    </a:lnTo>
                    <a:lnTo>
                      <a:pt x="899" y="34"/>
                    </a:lnTo>
                    <a:lnTo>
                      <a:pt x="899" y="36"/>
                    </a:lnTo>
                    <a:lnTo>
                      <a:pt x="899" y="36"/>
                    </a:lnTo>
                    <a:lnTo>
                      <a:pt x="901" y="38"/>
                    </a:lnTo>
                    <a:lnTo>
                      <a:pt x="903" y="38"/>
                    </a:lnTo>
                    <a:lnTo>
                      <a:pt x="905" y="38"/>
                    </a:lnTo>
                    <a:lnTo>
                      <a:pt x="907" y="38"/>
                    </a:lnTo>
                    <a:lnTo>
                      <a:pt x="907" y="40"/>
                    </a:lnTo>
                    <a:lnTo>
                      <a:pt x="907" y="40"/>
                    </a:lnTo>
                    <a:lnTo>
                      <a:pt x="907" y="42"/>
                    </a:lnTo>
                    <a:lnTo>
                      <a:pt x="907" y="44"/>
                    </a:lnTo>
                    <a:lnTo>
                      <a:pt x="910" y="44"/>
                    </a:lnTo>
                    <a:lnTo>
                      <a:pt x="912" y="42"/>
                    </a:lnTo>
                    <a:lnTo>
                      <a:pt x="912" y="42"/>
                    </a:lnTo>
                    <a:lnTo>
                      <a:pt x="912" y="42"/>
                    </a:lnTo>
                    <a:lnTo>
                      <a:pt x="916" y="40"/>
                    </a:lnTo>
                    <a:lnTo>
                      <a:pt x="922" y="36"/>
                    </a:lnTo>
                    <a:lnTo>
                      <a:pt x="922" y="36"/>
                    </a:lnTo>
                    <a:lnTo>
                      <a:pt x="924" y="34"/>
                    </a:lnTo>
                    <a:lnTo>
                      <a:pt x="933" y="27"/>
                    </a:lnTo>
                    <a:lnTo>
                      <a:pt x="941" y="25"/>
                    </a:lnTo>
                    <a:lnTo>
                      <a:pt x="944" y="27"/>
                    </a:lnTo>
                    <a:lnTo>
                      <a:pt x="946" y="27"/>
                    </a:lnTo>
                    <a:lnTo>
                      <a:pt x="946" y="29"/>
                    </a:lnTo>
                    <a:lnTo>
                      <a:pt x="948" y="29"/>
                    </a:lnTo>
                    <a:lnTo>
                      <a:pt x="948" y="32"/>
                    </a:lnTo>
                    <a:lnTo>
                      <a:pt x="952" y="36"/>
                    </a:lnTo>
                    <a:lnTo>
                      <a:pt x="961" y="40"/>
                    </a:lnTo>
                    <a:lnTo>
                      <a:pt x="961" y="42"/>
                    </a:lnTo>
                    <a:lnTo>
                      <a:pt x="961" y="42"/>
                    </a:lnTo>
                    <a:lnTo>
                      <a:pt x="961" y="44"/>
                    </a:lnTo>
                    <a:lnTo>
                      <a:pt x="961" y="46"/>
                    </a:lnTo>
                    <a:lnTo>
                      <a:pt x="965" y="57"/>
                    </a:lnTo>
                    <a:lnTo>
                      <a:pt x="965" y="57"/>
                    </a:lnTo>
                    <a:lnTo>
                      <a:pt x="969" y="59"/>
                    </a:lnTo>
                    <a:lnTo>
                      <a:pt x="984" y="66"/>
                    </a:lnTo>
                    <a:lnTo>
                      <a:pt x="984" y="66"/>
                    </a:lnTo>
                    <a:lnTo>
                      <a:pt x="986" y="66"/>
                    </a:lnTo>
                    <a:lnTo>
                      <a:pt x="988" y="66"/>
                    </a:lnTo>
                    <a:lnTo>
                      <a:pt x="993" y="66"/>
                    </a:ln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 w="3175" cap="rnd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9" name="Freeform 39"/>
              <p:cNvSpPr>
                <a:spLocks/>
              </p:cNvSpPr>
              <p:nvPr/>
            </p:nvSpPr>
            <p:spPr bwMode="auto">
              <a:xfrm>
                <a:off x="3606404" y="1439466"/>
                <a:ext cx="238125" cy="182166"/>
              </a:xfrm>
              <a:custGeom>
                <a:avLst/>
                <a:gdLst>
                  <a:gd name="T0" fmla="*/ 200 w 200"/>
                  <a:gd name="T1" fmla="*/ 93 h 153"/>
                  <a:gd name="T2" fmla="*/ 198 w 200"/>
                  <a:gd name="T3" fmla="*/ 100 h 153"/>
                  <a:gd name="T4" fmla="*/ 198 w 200"/>
                  <a:gd name="T5" fmla="*/ 108 h 153"/>
                  <a:gd name="T6" fmla="*/ 191 w 200"/>
                  <a:gd name="T7" fmla="*/ 119 h 153"/>
                  <a:gd name="T8" fmla="*/ 193 w 200"/>
                  <a:gd name="T9" fmla="*/ 132 h 153"/>
                  <a:gd name="T10" fmla="*/ 191 w 200"/>
                  <a:gd name="T11" fmla="*/ 136 h 153"/>
                  <a:gd name="T12" fmla="*/ 183 w 200"/>
                  <a:gd name="T13" fmla="*/ 142 h 153"/>
                  <a:gd name="T14" fmla="*/ 176 w 200"/>
                  <a:gd name="T15" fmla="*/ 153 h 153"/>
                  <a:gd name="T16" fmla="*/ 172 w 200"/>
                  <a:gd name="T17" fmla="*/ 136 h 153"/>
                  <a:gd name="T18" fmla="*/ 164 w 200"/>
                  <a:gd name="T19" fmla="*/ 134 h 153"/>
                  <a:gd name="T20" fmla="*/ 134 w 200"/>
                  <a:gd name="T21" fmla="*/ 127 h 153"/>
                  <a:gd name="T22" fmla="*/ 130 w 200"/>
                  <a:gd name="T23" fmla="*/ 132 h 153"/>
                  <a:gd name="T24" fmla="*/ 121 w 200"/>
                  <a:gd name="T25" fmla="*/ 132 h 153"/>
                  <a:gd name="T26" fmla="*/ 115 w 200"/>
                  <a:gd name="T27" fmla="*/ 125 h 153"/>
                  <a:gd name="T28" fmla="*/ 104 w 200"/>
                  <a:gd name="T29" fmla="*/ 130 h 153"/>
                  <a:gd name="T30" fmla="*/ 104 w 200"/>
                  <a:gd name="T31" fmla="*/ 134 h 153"/>
                  <a:gd name="T32" fmla="*/ 106 w 200"/>
                  <a:gd name="T33" fmla="*/ 142 h 153"/>
                  <a:gd name="T34" fmla="*/ 89 w 200"/>
                  <a:gd name="T35" fmla="*/ 144 h 153"/>
                  <a:gd name="T36" fmla="*/ 79 w 200"/>
                  <a:gd name="T37" fmla="*/ 136 h 153"/>
                  <a:gd name="T38" fmla="*/ 66 w 200"/>
                  <a:gd name="T39" fmla="*/ 140 h 153"/>
                  <a:gd name="T40" fmla="*/ 61 w 200"/>
                  <a:gd name="T41" fmla="*/ 134 h 153"/>
                  <a:gd name="T42" fmla="*/ 51 w 200"/>
                  <a:gd name="T43" fmla="*/ 142 h 153"/>
                  <a:gd name="T44" fmla="*/ 38 w 200"/>
                  <a:gd name="T45" fmla="*/ 138 h 153"/>
                  <a:gd name="T46" fmla="*/ 23 w 200"/>
                  <a:gd name="T47" fmla="*/ 149 h 153"/>
                  <a:gd name="T48" fmla="*/ 10 w 200"/>
                  <a:gd name="T49" fmla="*/ 151 h 153"/>
                  <a:gd name="T50" fmla="*/ 0 w 200"/>
                  <a:gd name="T51" fmla="*/ 147 h 153"/>
                  <a:gd name="T52" fmla="*/ 0 w 200"/>
                  <a:gd name="T53" fmla="*/ 144 h 153"/>
                  <a:gd name="T54" fmla="*/ 2 w 200"/>
                  <a:gd name="T55" fmla="*/ 138 h 153"/>
                  <a:gd name="T56" fmla="*/ 4 w 200"/>
                  <a:gd name="T57" fmla="*/ 134 h 153"/>
                  <a:gd name="T58" fmla="*/ 2 w 200"/>
                  <a:gd name="T59" fmla="*/ 127 h 153"/>
                  <a:gd name="T60" fmla="*/ 0 w 200"/>
                  <a:gd name="T61" fmla="*/ 119 h 153"/>
                  <a:gd name="T62" fmla="*/ 2 w 200"/>
                  <a:gd name="T63" fmla="*/ 113 h 153"/>
                  <a:gd name="T64" fmla="*/ 10 w 200"/>
                  <a:gd name="T65" fmla="*/ 96 h 153"/>
                  <a:gd name="T66" fmla="*/ 2 w 200"/>
                  <a:gd name="T67" fmla="*/ 66 h 153"/>
                  <a:gd name="T68" fmla="*/ 0 w 200"/>
                  <a:gd name="T69" fmla="*/ 55 h 153"/>
                  <a:gd name="T70" fmla="*/ 2 w 200"/>
                  <a:gd name="T71" fmla="*/ 49 h 153"/>
                  <a:gd name="T72" fmla="*/ 21 w 200"/>
                  <a:gd name="T73" fmla="*/ 51 h 153"/>
                  <a:gd name="T74" fmla="*/ 19 w 200"/>
                  <a:gd name="T75" fmla="*/ 47 h 153"/>
                  <a:gd name="T76" fmla="*/ 19 w 200"/>
                  <a:gd name="T77" fmla="*/ 42 h 153"/>
                  <a:gd name="T78" fmla="*/ 30 w 200"/>
                  <a:gd name="T79" fmla="*/ 28 h 153"/>
                  <a:gd name="T80" fmla="*/ 36 w 200"/>
                  <a:gd name="T81" fmla="*/ 17 h 153"/>
                  <a:gd name="T82" fmla="*/ 40 w 200"/>
                  <a:gd name="T83" fmla="*/ 11 h 153"/>
                  <a:gd name="T84" fmla="*/ 42 w 200"/>
                  <a:gd name="T85" fmla="*/ 15 h 153"/>
                  <a:gd name="T86" fmla="*/ 44 w 200"/>
                  <a:gd name="T87" fmla="*/ 23 h 153"/>
                  <a:gd name="T88" fmla="*/ 64 w 200"/>
                  <a:gd name="T89" fmla="*/ 25 h 153"/>
                  <a:gd name="T90" fmla="*/ 70 w 200"/>
                  <a:gd name="T91" fmla="*/ 21 h 153"/>
                  <a:gd name="T92" fmla="*/ 83 w 200"/>
                  <a:gd name="T93" fmla="*/ 13 h 153"/>
                  <a:gd name="T94" fmla="*/ 87 w 200"/>
                  <a:gd name="T95" fmla="*/ 8 h 153"/>
                  <a:gd name="T96" fmla="*/ 96 w 200"/>
                  <a:gd name="T97" fmla="*/ 2 h 153"/>
                  <a:gd name="T98" fmla="*/ 104 w 200"/>
                  <a:gd name="T99" fmla="*/ 8 h 153"/>
                  <a:gd name="T100" fmla="*/ 106 w 200"/>
                  <a:gd name="T101" fmla="*/ 21 h 153"/>
                  <a:gd name="T102" fmla="*/ 132 w 200"/>
                  <a:gd name="T103" fmla="*/ 45 h 153"/>
                  <a:gd name="T104" fmla="*/ 153 w 200"/>
                  <a:gd name="T105" fmla="*/ 53 h 153"/>
                  <a:gd name="T106" fmla="*/ 157 w 200"/>
                  <a:gd name="T107" fmla="*/ 79 h 153"/>
                  <a:gd name="T108" fmla="*/ 181 w 200"/>
                  <a:gd name="T109" fmla="*/ 85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00" h="153">
                    <a:moveTo>
                      <a:pt x="193" y="89"/>
                    </a:moveTo>
                    <a:lnTo>
                      <a:pt x="193" y="89"/>
                    </a:lnTo>
                    <a:lnTo>
                      <a:pt x="198" y="89"/>
                    </a:lnTo>
                    <a:lnTo>
                      <a:pt x="200" y="93"/>
                    </a:lnTo>
                    <a:lnTo>
                      <a:pt x="200" y="96"/>
                    </a:lnTo>
                    <a:lnTo>
                      <a:pt x="200" y="96"/>
                    </a:lnTo>
                    <a:lnTo>
                      <a:pt x="198" y="98"/>
                    </a:lnTo>
                    <a:lnTo>
                      <a:pt x="198" y="100"/>
                    </a:lnTo>
                    <a:lnTo>
                      <a:pt x="198" y="100"/>
                    </a:lnTo>
                    <a:lnTo>
                      <a:pt x="198" y="102"/>
                    </a:lnTo>
                    <a:lnTo>
                      <a:pt x="198" y="106"/>
                    </a:lnTo>
                    <a:lnTo>
                      <a:pt x="198" y="108"/>
                    </a:lnTo>
                    <a:lnTo>
                      <a:pt x="198" y="108"/>
                    </a:lnTo>
                    <a:lnTo>
                      <a:pt x="193" y="115"/>
                    </a:lnTo>
                    <a:lnTo>
                      <a:pt x="191" y="117"/>
                    </a:lnTo>
                    <a:lnTo>
                      <a:pt x="191" y="119"/>
                    </a:lnTo>
                    <a:lnTo>
                      <a:pt x="191" y="121"/>
                    </a:lnTo>
                    <a:lnTo>
                      <a:pt x="191" y="125"/>
                    </a:lnTo>
                    <a:lnTo>
                      <a:pt x="193" y="130"/>
                    </a:lnTo>
                    <a:lnTo>
                      <a:pt x="193" y="132"/>
                    </a:lnTo>
                    <a:lnTo>
                      <a:pt x="193" y="134"/>
                    </a:lnTo>
                    <a:lnTo>
                      <a:pt x="193" y="136"/>
                    </a:lnTo>
                    <a:lnTo>
                      <a:pt x="193" y="136"/>
                    </a:lnTo>
                    <a:lnTo>
                      <a:pt x="191" y="136"/>
                    </a:lnTo>
                    <a:lnTo>
                      <a:pt x="191" y="138"/>
                    </a:lnTo>
                    <a:lnTo>
                      <a:pt x="191" y="138"/>
                    </a:lnTo>
                    <a:lnTo>
                      <a:pt x="185" y="142"/>
                    </a:lnTo>
                    <a:lnTo>
                      <a:pt x="183" y="142"/>
                    </a:lnTo>
                    <a:lnTo>
                      <a:pt x="183" y="142"/>
                    </a:lnTo>
                    <a:lnTo>
                      <a:pt x="181" y="153"/>
                    </a:lnTo>
                    <a:lnTo>
                      <a:pt x="178" y="153"/>
                    </a:lnTo>
                    <a:lnTo>
                      <a:pt x="176" y="153"/>
                    </a:lnTo>
                    <a:lnTo>
                      <a:pt x="176" y="153"/>
                    </a:lnTo>
                    <a:lnTo>
                      <a:pt x="176" y="151"/>
                    </a:lnTo>
                    <a:lnTo>
                      <a:pt x="174" y="144"/>
                    </a:lnTo>
                    <a:lnTo>
                      <a:pt x="172" y="136"/>
                    </a:lnTo>
                    <a:lnTo>
                      <a:pt x="170" y="134"/>
                    </a:lnTo>
                    <a:lnTo>
                      <a:pt x="168" y="134"/>
                    </a:lnTo>
                    <a:lnTo>
                      <a:pt x="164" y="134"/>
                    </a:lnTo>
                    <a:lnTo>
                      <a:pt x="164" y="134"/>
                    </a:lnTo>
                    <a:lnTo>
                      <a:pt x="155" y="134"/>
                    </a:lnTo>
                    <a:lnTo>
                      <a:pt x="149" y="130"/>
                    </a:lnTo>
                    <a:lnTo>
                      <a:pt x="136" y="127"/>
                    </a:lnTo>
                    <a:lnTo>
                      <a:pt x="134" y="127"/>
                    </a:lnTo>
                    <a:lnTo>
                      <a:pt x="132" y="130"/>
                    </a:lnTo>
                    <a:lnTo>
                      <a:pt x="132" y="130"/>
                    </a:lnTo>
                    <a:lnTo>
                      <a:pt x="130" y="132"/>
                    </a:lnTo>
                    <a:lnTo>
                      <a:pt x="130" y="132"/>
                    </a:lnTo>
                    <a:lnTo>
                      <a:pt x="127" y="132"/>
                    </a:lnTo>
                    <a:lnTo>
                      <a:pt x="125" y="134"/>
                    </a:lnTo>
                    <a:lnTo>
                      <a:pt x="123" y="134"/>
                    </a:lnTo>
                    <a:lnTo>
                      <a:pt x="121" y="132"/>
                    </a:lnTo>
                    <a:lnTo>
                      <a:pt x="119" y="132"/>
                    </a:lnTo>
                    <a:lnTo>
                      <a:pt x="119" y="130"/>
                    </a:lnTo>
                    <a:lnTo>
                      <a:pt x="117" y="125"/>
                    </a:lnTo>
                    <a:lnTo>
                      <a:pt x="115" y="125"/>
                    </a:lnTo>
                    <a:lnTo>
                      <a:pt x="113" y="125"/>
                    </a:lnTo>
                    <a:lnTo>
                      <a:pt x="110" y="125"/>
                    </a:lnTo>
                    <a:lnTo>
                      <a:pt x="106" y="130"/>
                    </a:lnTo>
                    <a:lnTo>
                      <a:pt x="104" y="130"/>
                    </a:lnTo>
                    <a:lnTo>
                      <a:pt x="104" y="130"/>
                    </a:lnTo>
                    <a:lnTo>
                      <a:pt x="104" y="132"/>
                    </a:lnTo>
                    <a:lnTo>
                      <a:pt x="104" y="134"/>
                    </a:lnTo>
                    <a:lnTo>
                      <a:pt x="104" y="134"/>
                    </a:lnTo>
                    <a:lnTo>
                      <a:pt x="104" y="136"/>
                    </a:lnTo>
                    <a:lnTo>
                      <a:pt x="106" y="138"/>
                    </a:lnTo>
                    <a:lnTo>
                      <a:pt x="106" y="140"/>
                    </a:lnTo>
                    <a:lnTo>
                      <a:pt x="106" y="142"/>
                    </a:lnTo>
                    <a:lnTo>
                      <a:pt x="106" y="144"/>
                    </a:lnTo>
                    <a:lnTo>
                      <a:pt x="96" y="147"/>
                    </a:lnTo>
                    <a:lnTo>
                      <a:pt x="89" y="144"/>
                    </a:lnTo>
                    <a:lnTo>
                      <a:pt x="89" y="144"/>
                    </a:lnTo>
                    <a:lnTo>
                      <a:pt x="87" y="140"/>
                    </a:lnTo>
                    <a:lnTo>
                      <a:pt x="83" y="138"/>
                    </a:lnTo>
                    <a:lnTo>
                      <a:pt x="81" y="136"/>
                    </a:lnTo>
                    <a:lnTo>
                      <a:pt x="79" y="136"/>
                    </a:lnTo>
                    <a:lnTo>
                      <a:pt x="76" y="138"/>
                    </a:lnTo>
                    <a:lnTo>
                      <a:pt x="70" y="140"/>
                    </a:lnTo>
                    <a:lnTo>
                      <a:pt x="68" y="140"/>
                    </a:lnTo>
                    <a:lnTo>
                      <a:pt x="66" y="140"/>
                    </a:lnTo>
                    <a:lnTo>
                      <a:pt x="64" y="136"/>
                    </a:lnTo>
                    <a:lnTo>
                      <a:pt x="64" y="136"/>
                    </a:lnTo>
                    <a:lnTo>
                      <a:pt x="61" y="134"/>
                    </a:lnTo>
                    <a:lnTo>
                      <a:pt x="61" y="134"/>
                    </a:lnTo>
                    <a:lnTo>
                      <a:pt x="61" y="136"/>
                    </a:lnTo>
                    <a:lnTo>
                      <a:pt x="59" y="136"/>
                    </a:lnTo>
                    <a:lnTo>
                      <a:pt x="51" y="142"/>
                    </a:lnTo>
                    <a:lnTo>
                      <a:pt x="51" y="142"/>
                    </a:lnTo>
                    <a:lnTo>
                      <a:pt x="49" y="142"/>
                    </a:lnTo>
                    <a:lnTo>
                      <a:pt x="47" y="140"/>
                    </a:lnTo>
                    <a:lnTo>
                      <a:pt x="40" y="138"/>
                    </a:lnTo>
                    <a:lnTo>
                      <a:pt x="38" y="138"/>
                    </a:lnTo>
                    <a:lnTo>
                      <a:pt x="38" y="138"/>
                    </a:lnTo>
                    <a:lnTo>
                      <a:pt x="25" y="147"/>
                    </a:lnTo>
                    <a:lnTo>
                      <a:pt x="25" y="147"/>
                    </a:lnTo>
                    <a:lnTo>
                      <a:pt x="23" y="149"/>
                    </a:lnTo>
                    <a:lnTo>
                      <a:pt x="23" y="151"/>
                    </a:lnTo>
                    <a:lnTo>
                      <a:pt x="21" y="151"/>
                    </a:lnTo>
                    <a:lnTo>
                      <a:pt x="21" y="151"/>
                    </a:lnTo>
                    <a:lnTo>
                      <a:pt x="10" y="151"/>
                    </a:lnTo>
                    <a:lnTo>
                      <a:pt x="8" y="151"/>
                    </a:lnTo>
                    <a:lnTo>
                      <a:pt x="6" y="149"/>
                    </a:lnTo>
                    <a:lnTo>
                      <a:pt x="0" y="147"/>
                    </a:lnTo>
                    <a:lnTo>
                      <a:pt x="0" y="147"/>
                    </a:lnTo>
                    <a:lnTo>
                      <a:pt x="0" y="147"/>
                    </a:lnTo>
                    <a:lnTo>
                      <a:pt x="0" y="144"/>
                    </a:lnTo>
                    <a:lnTo>
                      <a:pt x="0" y="144"/>
                    </a:lnTo>
                    <a:lnTo>
                      <a:pt x="0" y="144"/>
                    </a:lnTo>
                    <a:lnTo>
                      <a:pt x="0" y="142"/>
                    </a:lnTo>
                    <a:lnTo>
                      <a:pt x="2" y="138"/>
                    </a:lnTo>
                    <a:lnTo>
                      <a:pt x="2" y="138"/>
                    </a:lnTo>
                    <a:lnTo>
                      <a:pt x="2" y="138"/>
                    </a:lnTo>
                    <a:lnTo>
                      <a:pt x="2" y="136"/>
                    </a:lnTo>
                    <a:lnTo>
                      <a:pt x="2" y="136"/>
                    </a:lnTo>
                    <a:lnTo>
                      <a:pt x="2" y="134"/>
                    </a:lnTo>
                    <a:lnTo>
                      <a:pt x="4" y="134"/>
                    </a:lnTo>
                    <a:lnTo>
                      <a:pt x="4" y="132"/>
                    </a:lnTo>
                    <a:lnTo>
                      <a:pt x="4" y="132"/>
                    </a:lnTo>
                    <a:lnTo>
                      <a:pt x="4" y="130"/>
                    </a:lnTo>
                    <a:lnTo>
                      <a:pt x="2" y="127"/>
                    </a:lnTo>
                    <a:lnTo>
                      <a:pt x="2" y="125"/>
                    </a:lnTo>
                    <a:lnTo>
                      <a:pt x="2" y="123"/>
                    </a:lnTo>
                    <a:lnTo>
                      <a:pt x="0" y="121"/>
                    </a:lnTo>
                    <a:lnTo>
                      <a:pt x="0" y="119"/>
                    </a:lnTo>
                    <a:lnTo>
                      <a:pt x="0" y="115"/>
                    </a:lnTo>
                    <a:lnTo>
                      <a:pt x="2" y="115"/>
                    </a:lnTo>
                    <a:lnTo>
                      <a:pt x="2" y="113"/>
                    </a:lnTo>
                    <a:lnTo>
                      <a:pt x="2" y="113"/>
                    </a:lnTo>
                    <a:lnTo>
                      <a:pt x="4" y="110"/>
                    </a:lnTo>
                    <a:lnTo>
                      <a:pt x="4" y="108"/>
                    </a:lnTo>
                    <a:lnTo>
                      <a:pt x="13" y="98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4" y="87"/>
                    </a:lnTo>
                    <a:lnTo>
                      <a:pt x="2" y="72"/>
                    </a:lnTo>
                    <a:lnTo>
                      <a:pt x="2" y="66"/>
                    </a:lnTo>
                    <a:lnTo>
                      <a:pt x="2" y="59"/>
                    </a:lnTo>
                    <a:lnTo>
                      <a:pt x="2" y="57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0" y="53"/>
                    </a:lnTo>
                    <a:lnTo>
                      <a:pt x="0" y="51"/>
                    </a:lnTo>
                    <a:lnTo>
                      <a:pt x="2" y="49"/>
                    </a:lnTo>
                    <a:lnTo>
                      <a:pt x="2" y="49"/>
                    </a:lnTo>
                    <a:lnTo>
                      <a:pt x="2" y="47"/>
                    </a:lnTo>
                    <a:lnTo>
                      <a:pt x="4" y="49"/>
                    </a:lnTo>
                    <a:lnTo>
                      <a:pt x="19" y="51"/>
                    </a:lnTo>
                    <a:lnTo>
                      <a:pt x="21" y="51"/>
                    </a:lnTo>
                    <a:lnTo>
                      <a:pt x="21" y="51"/>
                    </a:lnTo>
                    <a:lnTo>
                      <a:pt x="21" y="49"/>
                    </a:lnTo>
                    <a:lnTo>
                      <a:pt x="21" y="49"/>
                    </a:lnTo>
                    <a:lnTo>
                      <a:pt x="19" y="47"/>
                    </a:lnTo>
                    <a:lnTo>
                      <a:pt x="19" y="47"/>
                    </a:lnTo>
                    <a:lnTo>
                      <a:pt x="19" y="45"/>
                    </a:lnTo>
                    <a:lnTo>
                      <a:pt x="19" y="42"/>
                    </a:lnTo>
                    <a:lnTo>
                      <a:pt x="19" y="42"/>
                    </a:lnTo>
                    <a:lnTo>
                      <a:pt x="19" y="40"/>
                    </a:lnTo>
                    <a:lnTo>
                      <a:pt x="19" y="32"/>
                    </a:lnTo>
                    <a:lnTo>
                      <a:pt x="21" y="30"/>
                    </a:lnTo>
                    <a:lnTo>
                      <a:pt x="30" y="28"/>
                    </a:lnTo>
                    <a:lnTo>
                      <a:pt x="32" y="25"/>
                    </a:lnTo>
                    <a:lnTo>
                      <a:pt x="34" y="21"/>
                    </a:lnTo>
                    <a:lnTo>
                      <a:pt x="36" y="19"/>
                    </a:lnTo>
                    <a:lnTo>
                      <a:pt x="36" y="17"/>
                    </a:lnTo>
                    <a:lnTo>
                      <a:pt x="36" y="15"/>
                    </a:lnTo>
                    <a:lnTo>
                      <a:pt x="36" y="13"/>
                    </a:lnTo>
                    <a:lnTo>
                      <a:pt x="38" y="13"/>
                    </a:lnTo>
                    <a:lnTo>
                      <a:pt x="40" y="11"/>
                    </a:lnTo>
                    <a:lnTo>
                      <a:pt x="42" y="13"/>
                    </a:lnTo>
                    <a:lnTo>
                      <a:pt x="42" y="13"/>
                    </a:lnTo>
                    <a:lnTo>
                      <a:pt x="42" y="13"/>
                    </a:lnTo>
                    <a:lnTo>
                      <a:pt x="42" y="15"/>
                    </a:lnTo>
                    <a:lnTo>
                      <a:pt x="42" y="17"/>
                    </a:lnTo>
                    <a:lnTo>
                      <a:pt x="42" y="17"/>
                    </a:lnTo>
                    <a:lnTo>
                      <a:pt x="44" y="23"/>
                    </a:lnTo>
                    <a:lnTo>
                      <a:pt x="44" y="23"/>
                    </a:lnTo>
                    <a:lnTo>
                      <a:pt x="44" y="23"/>
                    </a:lnTo>
                    <a:lnTo>
                      <a:pt x="47" y="25"/>
                    </a:lnTo>
                    <a:lnTo>
                      <a:pt x="53" y="25"/>
                    </a:lnTo>
                    <a:lnTo>
                      <a:pt x="64" y="25"/>
                    </a:lnTo>
                    <a:lnTo>
                      <a:pt x="66" y="23"/>
                    </a:lnTo>
                    <a:lnTo>
                      <a:pt x="68" y="23"/>
                    </a:lnTo>
                    <a:lnTo>
                      <a:pt x="68" y="21"/>
                    </a:lnTo>
                    <a:lnTo>
                      <a:pt x="70" y="21"/>
                    </a:lnTo>
                    <a:lnTo>
                      <a:pt x="70" y="17"/>
                    </a:lnTo>
                    <a:lnTo>
                      <a:pt x="76" y="11"/>
                    </a:lnTo>
                    <a:lnTo>
                      <a:pt x="83" y="13"/>
                    </a:lnTo>
                    <a:lnTo>
                      <a:pt x="83" y="13"/>
                    </a:lnTo>
                    <a:lnTo>
                      <a:pt x="85" y="13"/>
                    </a:lnTo>
                    <a:lnTo>
                      <a:pt x="85" y="11"/>
                    </a:lnTo>
                    <a:lnTo>
                      <a:pt x="85" y="8"/>
                    </a:lnTo>
                    <a:lnTo>
                      <a:pt x="87" y="8"/>
                    </a:lnTo>
                    <a:lnTo>
                      <a:pt x="91" y="0"/>
                    </a:lnTo>
                    <a:lnTo>
                      <a:pt x="93" y="0"/>
                    </a:lnTo>
                    <a:lnTo>
                      <a:pt x="96" y="0"/>
                    </a:lnTo>
                    <a:lnTo>
                      <a:pt x="96" y="2"/>
                    </a:lnTo>
                    <a:lnTo>
                      <a:pt x="98" y="4"/>
                    </a:lnTo>
                    <a:lnTo>
                      <a:pt x="104" y="6"/>
                    </a:lnTo>
                    <a:lnTo>
                      <a:pt x="104" y="8"/>
                    </a:lnTo>
                    <a:lnTo>
                      <a:pt x="104" y="8"/>
                    </a:lnTo>
                    <a:lnTo>
                      <a:pt x="104" y="11"/>
                    </a:lnTo>
                    <a:lnTo>
                      <a:pt x="106" y="15"/>
                    </a:lnTo>
                    <a:lnTo>
                      <a:pt x="106" y="17"/>
                    </a:lnTo>
                    <a:lnTo>
                      <a:pt x="106" y="21"/>
                    </a:lnTo>
                    <a:lnTo>
                      <a:pt x="106" y="23"/>
                    </a:lnTo>
                    <a:lnTo>
                      <a:pt x="106" y="23"/>
                    </a:lnTo>
                    <a:lnTo>
                      <a:pt x="108" y="25"/>
                    </a:lnTo>
                    <a:lnTo>
                      <a:pt x="132" y="45"/>
                    </a:lnTo>
                    <a:lnTo>
                      <a:pt x="140" y="49"/>
                    </a:lnTo>
                    <a:lnTo>
                      <a:pt x="144" y="49"/>
                    </a:lnTo>
                    <a:lnTo>
                      <a:pt x="147" y="51"/>
                    </a:lnTo>
                    <a:lnTo>
                      <a:pt x="153" y="53"/>
                    </a:lnTo>
                    <a:lnTo>
                      <a:pt x="159" y="53"/>
                    </a:lnTo>
                    <a:lnTo>
                      <a:pt x="159" y="57"/>
                    </a:lnTo>
                    <a:lnTo>
                      <a:pt x="157" y="74"/>
                    </a:lnTo>
                    <a:lnTo>
                      <a:pt x="157" y="79"/>
                    </a:lnTo>
                    <a:lnTo>
                      <a:pt x="157" y="81"/>
                    </a:lnTo>
                    <a:lnTo>
                      <a:pt x="170" y="76"/>
                    </a:lnTo>
                    <a:lnTo>
                      <a:pt x="174" y="79"/>
                    </a:lnTo>
                    <a:lnTo>
                      <a:pt x="181" y="85"/>
                    </a:lnTo>
                    <a:lnTo>
                      <a:pt x="193" y="89"/>
                    </a:ln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 w="3175" cap="rnd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1" name="Freeform 41"/>
              <p:cNvSpPr>
                <a:spLocks noEditPoints="1"/>
              </p:cNvSpPr>
              <p:nvPr/>
            </p:nvSpPr>
            <p:spPr bwMode="auto">
              <a:xfrm>
                <a:off x="2950370" y="928688"/>
                <a:ext cx="1362075" cy="1302544"/>
              </a:xfrm>
              <a:custGeom>
                <a:avLst/>
                <a:gdLst>
                  <a:gd name="T0" fmla="*/ 872 w 1144"/>
                  <a:gd name="T1" fmla="*/ 102 h 1094"/>
                  <a:gd name="T2" fmla="*/ 823 w 1144"/>
                  <a:gd name="T3" fmla="*/ 250 h 1094"/>
                  <a:gd name="T4" fmla="*/ 936 w 1144"/>
                  <a:gd name="T5" fmla="*/ 365 h 1094"/>
                  <a:gd name="T6" fmla="*/ 1014 w 1144"/>
                  <a:gd name="T7" fmla="*/ 533 h 1094"/>
                  <a:gd name="T8" fmla="*/ 1078 w 1144"/>
                  <a:gd name="T9" fmla="*/ 644 h 1094"/>
                  <a:gd name="T10" fmla="*/ 1074 w 1144"/>
                  <a:gd name="T11" fmla="*/ 803 h 1094"/>
                  <a:gd name="T12" fmla="*/ 1125 w 1144"/>
                  <a:gd name="T13" fmla="*/ 933 h 1094"/>
                  <a:gd name="T14" fmla="*/ 944 w 1144"/>
                  <a:gd name="T15" fmla="*/ 1005 h 1094"/>
                  <a:gd name="T16" fmla="*/ 800 w 1144"/>
                  <a:gd name="T17" fmla="*/ 1084 h 1094"/>
                  <a:gd name="T18" fmla="*/ 702 w 1144"/>
                  <a:gd name="T19" fmla="*/ 1088 h 1094"/>
                  <a:gd name="T20" fmla="*/ 670 w 1144"/>
                  <a:gd name="T21" fmla="*/ 1086 h 1094"/>
                  <a:gd name="T22" fmla="*/ 670 w 1144"/>
                  <a:gd name="T23" fmla="*/ 1043 h 1094"/>
                  <a:gd name="T24" fmla="*/ 653 w 1144"/>
                  <a:gd name="T25" fmla="*/ 1001 h 1094"/>
                  <a:gd name="T26" fmla="*/ 638 w 1144"/>
                  <a:gd name="T27" fmla="*/ 950 h 1094"/>
                  <a:gd name="T28" fmla="*/ 630 w 1144"/>
                  <a:gd name="T29" fmla="*/ 852 h 1094"/>
                  <a:gd name="T30" fmla="*/ 553 w 1144"/>
                  <a:gd name="T31" fmla="*/ 839 h 1094"/>
                  <a:gd name="T32" fmla="*/ 453 w 1144"/>
                  <a:gd name="T33" fmla="*/ 814 h 1094"/>
                  <a:gd name="T34" fmla="*/ 389 w 1144"/>
                  <a:gd name="T35" fmla="*/ 812 h 1094"/>
                  <a:gd name="T36" fmla="*/ 325 w 1144"/>
                  <a:gd name="T37" fmla="*/ 763 h 1094"/>
                  <a:gd name="T38" fmla="*/ 304 w 1144"/>
                  <a:gd name="T39" fmla="*/ 699 h 1094"/>
                  <a:gd name="T40" fmla="*/ 287 w 1144"/>
                  <a:gd name="T41" fmla="*/ 661 h 1094"/>
                  <a:gd name="T42" fmla="*/ 289 w 1144"/>
                  <a:gd name="T43" fmla="*/ 618 h 1094"/>
                  <a:gd name="T44" fmla="*/ 296 w 1144"/>
                  <a:gd name="T45" fmla="*/ 576 h 1094"/>
                  <a:gd name="T46" fmla="*/ 281 w 1144"/>
                  <a:gd name="T47" fmla="*/ 563 h 1094"/>
                  <a:gd name="T48" fmla="*/ 260 w 1144"/>
                  <a:gd name="T49" fmla="*/ 567 h 1094"/>
                  <a:gd name="T50" fmla="*/ 249 w 1144"/>
                  <a:gd name="T51" fmla="*/ 550 h 1094"/>
                  <a:gd name="T52" fmla="*/ 253 w 1144"/>
                  <a:gd name="T53" fmla="*/ 505 h 1094"/>
                  <a:gd name="T54" fmla="*/ 247 w 1144"/>
                  <a:gd name="T55" fmla="*/ 461 h 1094"/>
                  <a:gd name="T56" fmla="*/ 240 w 1144"/>
                  <a:gd name="T57" fmla="*/ 431 h 1094"/>
                  <a:gd name="T58" fmla="*/ 206 w 1144"/>
                  <a:gd name="T59" fmla="*/ 384 h 1094"/>
                  <a:gd name="T60" fmla="*/ 119 w 1144"/>
                  <a:gd name="T61" fmla="*/ 365 h 1094"/>
                  <a:gd name="T62" fmla="*/ 45 w 1144"/>
                  <a:gd name="T63" fmla="*/ 335 h 1094"/>
                  <a:gd name="T64" fmla="*/ 30 w 1144"/>
                  <a:gd name="T65" fmla="*/ 287 h 1094"/>
                  <a:gd name="T66" fmla="*/ 55 w 1144"/>
                  <a:gd name="T67" fmla="*/ 212 h 1094"/>
                  <a:gd name="T68" fmla="*/ 87 w 1144"/>
                  <a:gd name="T69" fmla="*/ 208 h 1094"/>
                  <a:gd name="T70" fmla="*/ 132 w 1144"/>
                  <a:gd name="T71" fmla="*/ 165 h 1094"/>
                  <a:gd name="T72" fmla="*/ 149 w 1144"/>
                  <a:gd name="T73" fmla="*/ 144 h 1094"/>
                  <a:gd name="T74" fmla="*/ 187 w 1144"/>
                  <a:gd name="T75" fmla="*/ 133 h 1094"/>
                  <a:gd name="T76" fmla="*/ 253 w 1144"/>
                  <a:gd name="T77" fmla="*/ 163 h 1094"/>
                  <a:gd name="T78" fmla="*/ 364 w 1144"/>
                  <a:gd name="T79" fmla="*/ 178 h 1094"/>
                  <a:gd name="T80" fmla="*/ 404 w 1144"/>
                  <a:gd name="T81" fmla="*/ 193 h 1094"/>
                  <a:gd name="T82" fmla="*/ 436 w 1144"/>
                  <a:gd name="T83" fmla="*/ 191 h 1094"/>
                  <a:gd name="T84" fmla="*/ 479 w 1144"/>
                  <a:gd name="T85" fmla="*/ 163 h 1094"/>
                  <a:gd name="T86" fmla="*/ 489 w 1144"/>
                  <a:gd name="T87" fmla="*/ 142 h 1094"/>
                  <a:gd name="T88" fmla="*/ 525 w 1144"/>
                  <a:gd name="T89" fmla="*/ 121 h 1094"/>
                  <a:gd name="T90" fmla="*/ 598 w 1144"/>
                  <a:gd name="T91" fmla="*/ 48 h 1094"/>
                  <a:gd name="T92" fmla="*/ 778 w 1144"/>
                  <a:gd name="T93" fmla="*/ 55 h 1094"/>
                  <a:gd name="T94" fmla="*/ 819 w 1144"/>
                  <a:gd name="T95" fmla="*/ 72 h 1094"/>
                  <a:gd name="T96" fmla="*/ 704 w 1144"/>
                  <a:gd name="T97" fmla="*/ 482 h 1094"/>
                  <a:gd name="T98" fmla="*/ 649 w 1144"/>
                  <a:gd name="T99" fmla="*/ 433 h 1094"/>
                  <a:gd name="T100" fmla="*/ 619 w 1144"/>
                  <a:gd name="T101" fmla="*/ 452 h 1094"/>
                  <a:gd name="T102" fmla="*/ 589 w 1144"/>
                  <a:gd name="T103" fmla="*/ 442 h 1094"/>
                  <a:gd name="T104" fmla="*/ 570 w 1144"/>
                  <a:gd name="T105" fmla="*/ 476 h 1094"/>
                  <a:gd name="T106" fmla="*/ 553 w 1144"/>
                  <a:gd name="T107" fmla="*/ 488 h 1094"/>
                  <a:gd name="T108" fmla="*/ 553 w 1144"/>
                  <a:gd name="T109" fmla="*/ 552 h 1094"/>
                  <a:gd name="T110" fmla="*/ 551 w 1144"/>
                  <a:gd name="T111" fmla="*/ 573 h 1094"/>
                  <a:gd name="T112" fmla="*/ 589 w 1144"/>
                  <a:gd name="T113" fmla="*/ 567 h 1094"/>
                  <a:gd name="T114" fmla="*/ 627 w 1144"/>
                  <a:gd name="T115" fmla="*/ 567 h 1094"/>
                  <a:gd name="T116" fmla="*/ 655 w 1144"/>
                  <a:gd name="T117" fmla="*/ 561 h 1094"/>
                  <a:gd name="T118" fmla="*/ 681 w 1144"/>
                  <a:gd name="T119" fmla="*/ 561 h 1094"/>
                  <a:gd name="T120" fmla="*/ 727 w 1144"/>
                  <a:gd name="T121" fmla="*/ 582 h 1094"/>
                  <a:gd name="T122" fmla="*/ 742 w 1144"/>
                  <a:gd name="T123" fmla="*/ 550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144" h="1094">
                    <a:moveTo>
                      <a:pt x="825" y="63"/>
                    </a:moveTo>
                    <a:lnTo>
                      <a:pt x="825" y="63"/>
                    </a:lnTo>
                    <a:lnTo>
                      <a:pt x="827" y="57"/>
                    </a:lnTo>
                    <a:lnTo>
                      <a:pt x="857" y="40"/>
                    </a:lnTo>
                    <a:lnTo>
                      <a:pt x="861" y="48"/>
                    </a:lnTo>
                    <a:lnTo>
                      <a:pt x="861" y="53"/>
                    </a:lnTo>
                    <a:lnTo>
                      <a:pt x="863" y="61"/>
                    </a:lnTo>
                    <a:lnTo>
                      <a:pt x="866" y="65"/>
                    </a:lnTo>
                    <a:lnTo>
                      <a:pt x="868" y="70"/>
                    </a:lnTo>
                    <a:lnTo>
                      <a:pt x="874" y="72"/>
                    </a:lnTo>
                    <a:lnTo>
                      <a:pt x="876" y="76"/>
                    </a:lnTo>
                    <a:lnTo>
                      <a:pt x="880" y="78"/>
                    </a:lnTo>
                    <a:lnTo>
                      <a:pt x="876" y="95"/>
                    </a:lnTo>
                    <a:lnTo>
                      <a:pt x="874" y="99"/>
                    </a:lnTo>
                    <a:lnTo>
                      <a:pt x="872" y="102"/>
                    </a:lnTo>
                    <a:lnTo>
                      <a:pt x="870" y="106"/>
                    </a:lnTo>
                    <a:lnTo>
                      <a:pt x="868" y="112"/>
                    </a:lnTo>
                    <a:lnTo>
                      <a:pt x="870" y="119"/>
                    </a:lnTo>
                    <a:lnTo>
                      <a:pt x="872" y="127"/>
                    </a:lnTo>
                    <a:lnTo>
                      <a:pt x="874" y="133"/>
                    </a:lnTo>
                    <a:lnTo>
                      <a:pt x="876" y="142"/>
                    </a:lnTo>
                    <a:lnTo>
                      <a:pt x="874" y="172"/>
                    </a:lnTo>
                    <a:lnTo>
                      <a:pt x="874" y="176"/>
                    </a:lnTo>
                    <a:lnTo>
                      <a:pt x="872" y="187"/>
                    </a:lnTo>
                    <a:lnTo>
                      <a:pt x="863" y="197"/>
                    </a:lnTo>
                    <a:lnTo>
                      <a:pt x="849" y="216"/>
                    </a:lnTo>
                    <a:lnTo>
                      <a:pt x="834" y="229"/>
                    </a:lnTo>
                    <a:lnTo>
                      <a:pt x="821" y="242"/>
                    </a:lnTo>
                    <a:lnTo>
                      <a:pt x="821" y="246"/>
                    </a:lnTo>
                    <a:lnTo>
                      <a:pt x="823" y="250"/>
                    </a:lnTo>
                    <a:lnTo>
                      <a:pt x="831" y="267"/>
                    </a:lnTo>
                    <a:lnTo>
                      <a:pt x="834" y="274"/>
                    </a:lnTo>
                    <a:lnTo>
                      <a:pt x="834" y="282"/>
                    </a:lnTo>
                    <a:lnTo>
                      <a:pt x="831" y="291"/>
                    </a:lnTo>
                    <a:lnTo>
                      <a:pt x="825" y="299"/>
                    </a:lnTo>
                    <a:lnTo>
                      <a:pt x="829" y="306"/>
                    </a:lnTo>
                    <a:lnTo>
                      <a:pt x="836" y="308"/>
                    </a:lnTo>
                    <a:lnTo>
                      <a:pt x="842" y="310"/>
                    </a:lnTo>
                    <a:lnTo>
                      <a:pt x="851" y="308"/>
                    </a:lnTo>
                    <a:lnTo>
                      <a:pt x="857" y="310"/>
                    </a:lnTo>
                    <a:lnTo>
                      <a:pt x="870" y="321"/>
                    </a:lnTo>
                    <a:lnTo>
                      <a:pt x="878" y="323"/>
                    </a:lnTo>
                    <a:lnTo>
                      <a:pt x="914" y="342"/>
                    </a:lnTo>
                    <a:lnTo>
                      <a:pt x="921" y="346"/>
                    </a:lnTo>
                    <a:lnTo>
                      <a:pt x="936" y="365"/>
                    </a:lnTo>
                    <a:lnTo>
                      <a:pt x="940" y="367"/>
                    </a:lnTo>
                    <a:lnTo>
                      <a:pt x="946" y="369"/>
                    </a:lnTo>
                    <a:lnTo>
                      <a:pt x="957" y="380"/>
                    </a:lnTo>
                    <a:lnTo>
                      <a:pt x="976" y="384"/>
                    </a:lnTo>
                    <a:lnTo>
                      <a:pt x="1002" y="401"/>
                    </a:lnTo>
                    <a:lnTo>
                      <a:pt x="1012" y="408"/>
                    </a:lnTo>
                    <a:lnTo>
                      <a:pt x="1008" y="429"/>
                    </a:lnTo>
                    <a:lnTo>
                      <a:pt x="1008" y="440"/>
                    </a:lnTo>
                    <a:lnTo>
                      <a:pt x="1014" y="444"/>
                    </a:lnTo>
                    <a:lnTo>
                      <a:pt x="1016" y="450"/>
                    </a:lnTo>
                    <a:lnTo>
                      <a:pt x="1014" y="463"/>
                    </a:lnTo>
                    <a:lnTo>
                      <a:pt x="1010" y="476"/>
                    </a:lnTo>
                    <a:lnTo>
                      <a:pt x="995" y="493"/>
                    </a:lnTo>
                    <a:lnTo>
                      <a:pt x="1002" y="512"/>
                    </a:lnTo>
                    <a:lnTo>
                      <a:pt x="1014" y="533"/>
                    </a:lnTo>
                    <a:lnTo>
                      <a:pt x="1023" y="548"/>
                    </a:lnTo>
                    <a:lnTo>
                      <a:pt x="1023" y="556"/>
                    </a:lnTo>
                    <a:lnTo>
                      <a:pt x="1031" y="563"/>
                    </a:lnTo>
                    <a:lnTo>
                      <a:pt x="1044" y="567"/>
                    </a:lnTo>
                    <a:lnTo>
                      <a:pt x="1053" y="567"/>
                    </a:lnTo>
                    <a:lnTo>
                      <a:pt x="1061" y="569"/>
                    </a:lnTo>
                    <a:lnTo>
                      <a:pt x="1070" y="578"/>
                    </a:lnTo>
                    <a:lnTo>
                      <a:pt x="1072" y="588"/>
                    </a:lnTo>
                    <a:lnTo>
                      <a:pt x="1065" y="597"/>
                    </a:lnTo>
                    <a:lnTo>
                      <a:pt x="1068" y="599"/>
                    </a:lnTo>
                    <a:lnTo>
                      <a:pt x="1074" y="605"/>
                    </a:lnTo>
                    <a:lnTo>
                      <a:pt x="1074" y="614"/>
                    </a:lnTo>
                    <a:lnTo>
                      <a:pt x="1072" y="624"/>
                    </a:lnTo>
                    <a:lnTo>
                      <a:pt x="1072" y="637"/>
                    </a:lnTo>
                    <a:lnTo>
                      <a:pt x="1078" y="644"/>
                    </a:lnTo>
                    <a:lnTo>
                      <a:pt x="1102" y="654"/>
                    </a:lnTo>
                    <a:lnTo>
                      <a:pt x="1097" y="663"/>
                    </a:lnTo>
                    <a:lnTo>
                      <a:pt x="1095" y="669"/>
                    </a:lnTo>
                    <a:lnTo>
                      <a:pt x="1095" y="673"/>
                    </a:lnTo>
                    <a:lnTo>
                      <a:pt x="1095" y="678"/>
                    </a:lnTo>
                    <a:lnTo>
                      <a:pt x="1095" y="682"/>
                    </a:lnTo>
                    <a:lnTo>
                      <a:pt x="1091" y="697"/>
                    </a:lnTo>
                    <a:lnTo>
                      <a:pt x="1091" y="701"/>
                    </a:lnTo>
                    <a:lnTo>
                      <a:pt x="1095" y="733"/>
                    </a:lnTo>
                    <a:lnTo>
                      <a:pt x="1095" y="744"/>
                    </a:lnTo>
                    <a:lnTo>
                      <a:pt x="1091" y="752"/>
                    </a:lnTo>
                    <a:lnTo>
                      <a:pt x="1087" y="763"/>
                    </a:lnTo>
                    <a:lnTo>
                      <a:pt x="1074" y="784"/>
                    </a:lnTo>
                    <a:lnTo>
                      <a:pt x="1072" y="792"/>
                    </a:lnTo>
                    <a:lnTo>
                      <a:pt x="1074" y="803"/>
                    </a:lnTo>
                    <a:lnTo>
                      <a:pt x="1080" y="812"/>
                    </a:lnTo>
                    <a:lnTo>
                      <a:pt x="1087" y="814"/>
                    </a:lnTo>
                    <a:lnTo>
                      <a:pt x="1093" y="818"/>
                    </a:lnTo>
                    <a:lnTo>
                      <a:pt x="1097" y="831"/>
                    </a:lnTo>
                    <a:lnTo>
                      <a:pt x="1104" y="843"/>
                    </a:lnTo>
                    <a:lnTo>
                      <a:pt x="1112" y="852"/>
                    </a:lnTo>
                    <a:lnTo>
                      <a:pt x="1129" y="860"/>
                    </a:lnTo>
                    <a:lnTo>
                      <a:pt x="1136" y="869"/>
                    </a:lnTo>
                    <a:lnTo>
                      <a:pt x="1140" y="882"/>
                    </a:lnTo>
                    <a:lnTo>
                      <a:pt x="1144" y="894"/>
                    </a:lnTo>
                    <a:lnTo>
                      <a:pt x="1142" y="905"/>
                    </a:lnTo>
                    <a:lnTo>
                      <a:pt x="1138" y="916"/>
                    </a:lnTo>
                    <a:lnTo>
                      <a:pt x="1138" y="926"/>
                    </a:lnTo>
                    <a:lnTo>
                      <a:pt x="1140" y="931"/>
                    </a:lnTo>
                    <a:lnTo>
                      <a:pt x="1125" y="933"/>
                    </a:lnTo>
                    <a:lnTo>
                      <a:pt x="1110" y="928"/>
                    </a:lnTo>
                    <a:lnTo>
                      <a:pt x="1102" y="926"/>
                    </a:lnTo>
                    <a:lnTo>
                      <a:pt x="1095" y="926"/>
                    </a:lnTo>
                    <a:lnTo>
                      <a:pt x="1089" y="926"/>
                    </a:lnTo>
                    <a:lnTo>
                      <a:pt x="1076" y="933"/>
                    </a:lnTo>
                    <a:lnTo>
                      <a:pt x="1038" y="962"/>
                    </a:lnTo>
                    <a:lnTo>
                      <a:pt x="1027" y="967"/>
                    </a:lnTo>
                    <a:lnTo>
                      <a:pt x="1014" y="962"/>
                    </a:lnTo>
                    <a:lnTo>
                      <a:pt x="1004" y="960"/>
                    </a:lnTo>
                    <a:lnTo>
                      <a:pt x="987" y="960"/>
                    </a:lnTo>
                    <a:lnTo>
                      <a:pt x="970" y="969"/>
                    </a:lnTo>
                    <a:lnTo>
                      <a:pt x="957" y="977"/>
                    </a:lnTo>
                    <a:lnTo>
                      <a:pt x="955" y="982"/>
                    </a:lnTo>
                    <a:lnTo>
                      <a:pt x="946" y="1001"/>
                    </a:lnTo>
                    <a:lnTo>
                      <a:pt x="944" y="1005"/>
                    </a:lnTo>
                    <a:lnTo>
                      <a:pt x="944" y="1009"/>
                    </a:lnTo>
                    <a:lnTo>
                      <a:pt x="944" y="1013"/>
                    </a:lnTo>
                    <a:lnTo>
                      <a:pt x="942" y="1026"/>
                    </a:lnTo>
                    <a:lnTo>
                      <a:pt x="929" y="1054"/>
                    </a:lnTo>
                    <a:lnTo>
                      <a:pt x="927" y="1064"/>
                    </a:lnTo>
                    <a:lnTo>
                      <a:pt x="925" y="1064"/>
                    </a:lnTo>
                    <a:lnTo>
                      <a:pt x="923" y="1067"/>
                    </a:lnTo>
                    <a:lnTo>
                      <a:pt x="921" y="1064"/>
                    </a:lnTo>
                    <a:lnTo>
                      <a:pt x="919" y="1064"/>
                    </a:lnTo>
                    <a:lnTo>
                      <a:pt x="917" y="1064"/>
                    </a:lnTo>
                    <a:lnTo>
                      <a:pt x="895" y="1071"/>
                    </a:lnTo>
                    <a:lnTo>
                      <a:pt x="863" y="1081"/>
                    </a:lnTo>
                    <a:lnTo>
                      <a:pt x="851" y="1081"/>
                    </a:lnTo>
                    <a:lnTo>
                      <a:pt x="814" y="1086"/>
                    </a:lnTo>
                    <a:lnTo>
                      <a:pt x="800" y="1084"/>
                    </a:lnTo>
                    <a:lnTo>
                      <a:pt x="795" y="1084"/>
                    </a:lnTo>
                    <a:lnTo>
                      <a:pt x="791" y="1084"/>
                    </a:lnTo>
                    <a:lnTo>
                      <a:pt x="789" y="1086"/>
                    </a:lnTo>
                    <a:lnTo>
                      <a:pt x="785" y="1086"/>
                    </a:lnTo>
                    <a:lnTo>
                      <a:pt x="776" y="1077"/>
                    </a:lnTo>
                    <a:lnTo>
                      <a:pt x="772" y="1075"/>
                    </a:lnTo>
                    <a:lnTo>
                      <a:pt x="768" y="1073"/>
                    </a:lnTo>
                    <a:lnTo>
                      <a:pt x="766" y="1071"/>
                    </a:lnTo>
                    <a:lnTo>
                      <a:pt x="759" y="1069"/>
                    </a:lnTo>
                    <a:lnTo>
                      <a:pt x="744" y="1062"/>
                    </a:lnTo>
                    <a:lnTo>
                      <a:pt x="740" y="1064"/>
                    </a:lnTo>
                    <a:lnTo>
                      <a:pt x="736" y="1064"/>
                    </a:lnTo>
                    <a:lnTo>
                      <a:pt x="734" y="1069"/>
                    </a:lnTo>
                    <a:lnTo>
                      <a:pt x="729" y="1073"/>
                    </a:lnTo>
                    <a:lnTo>
                      <a:pt x="702" y="1088"/>
                    </a:lnTo>
                    <a:lnTo>
                      <a:pt x="698" y="1090"/>
                    </a:lnTo>
                    <a:lnTo>
                      <a:pt x="691" y="1084"/>
                    </a:lnTo>
                    <a:lnTo>
                      <a:pt x="689" y="1084"/>
                    </a:lnTo>
                    <a:lnTo>
                      <a:pt x="685" y="1084"/>
                    </a:lnTo>
                    <a:lnTo>
                      <a:pt x="685" y="1086"/>
                    </a:lnTo>
                    <a:lnTo>
                      <a:pt x="681" y="1086"/>
                    </a:lnTo>
                    <a:lnTo>
                      <a:pt x="678" y="1088"/>
                    </a:lnTo>
                    <a:lnTo>
                      <a:pt x="678" y="1090"/>
                    </a:lnTo>
                    <a:lnTo>
                      <a:pt x="676" y="1094"/>
                    </a:lnTo>
                    <a:lnTo>
                      <a:pt x="674" y="1092"/>
                    </a:lnTo>
                    <a:lnTo>
                      <a:pt x="674" y="1092"/>
                    </a:lnTo>
                    <a:lnTo>
                      <a:pt x="672" y="1090"/>
                    </a:lnTo>
                    <a:lnTo>
                      <a:pt x="672" y="1088"/>
                    </a:lnTo>
                    <a:lnTo>
                      <a:pt x="670" y="1086"/>
                    </a:lnTo>
                    <a:lnTo>
                      <a:pt x="670" y="1086"/>
                    </a:lnTo>
                    <a:lnTo>
                      <a:pt x="670" y="1084"/>
                    </a:lnTo>
                    <a:lnTo>
                      <a:pt x="670" y="1081"/>
                    </a:lnTo>
                    <a:lnTo>
                      <a:pt x="670" y="1081"/>
                    </a:lnTo>
                    <a:lnTo>
                      <a:pt x="674" y="1077"/>
                    </a:lnTo>
                    <a:lnTo>
                      <a:pt x="674" y="1075"/>
                    </a:lnTo>
                    <a:lnTo>
                      <a:pt x="674" y="1075"/>
                    </a:lnTo>
                    <a:lnTo>
                      <a:pt x="676" y="1069"/>
                    </a:lnTo>
                    <a:lnTo>
                      <a:pt x="674" y="1062"/>
                    </a:lnTo>
                    <a:lnTo>
                      <a:pt x="674" y="1056"/>
                    </a:lnTo>
                    <a:lnTo>
                      <a:pt x="672" y="1052"/>
                    </a:lnTo>
                    <a:lnTo>
                      <a:pt x="670" y="1050"/>
                    </a:lnTo>
                    <a:lnTo>
                      <a:pt x="668" y="1047"/>
                    </a:lnTo>
                    <a:lnTo>
                      <a:pt x="668" y="1045"/>
                    </a:lnTo>
                    <a:lnTo>
                      <a:pt x="670" y="1045"/>
                    </a:lnTo>
                    <a:lnTo>
                      <a:pt x="670" y="1043"/>
                    </a:lnTo>
                    <a:lnTo>
                      <a:pt x="672" y="1041"/>
                    </a:lnTo>
                    <a:lnTo>
                      <a:pt x="674" y="1041"/>
                    </a:lnTo>
                    <a:lnTo>
                      <a:pt x="674" y="1039"/>
                    </a:lnTo>
                    <a:lnTo>
                      <a:pt x="674" y="1035"/>
                    </a:lnTo>
                    <a:lnTo>
                      <a:pt x="672" y="1033"/>
                    </a:lnTo>
                    <a:lnTo>
                      <a:pt x="670" y="1024"/>
                    </a:lnTo>
                    <a:lnTo>
                      <a:pt x="668" y="1022"/>
                    </a:lnTo>
                    <a:lnTo>
                      <a:pt x="666" y="1020"/>
                    </a:lnTo>
                    <a:lnTo>
                      <a:pt x="659" y="1018"/>
                    </a:lnTo>
                    <a:lnTo>
                      <a:pt x="655" y="1013"/>
                    </a:lnTo>
                    <a:lnTo>
                      <a:pt x="655" y="1009"/>
                    </a:lnTo>
                    <a:lnTo>
                      <a:pt x="655" y="1007"/>
                    </a:lnTo>
                    <a:lnTo>
                      <a:pt x="655" y="1005"/>
                    </a:lnTo>
                    <a:lnTo>
                      <a:pt x="655" y="1003"/>
                    </a:lnTo>
                    <a:lnTo>
                      <a:pt x="653" y="1001"/>
                    </a:lnTo>
                    <a:lnTo>
                      <a:pt x="653" y="999"/>
                    </a:lnTo>
                    <a:lnTo>
                      <a:pt x="649" y="996"/>
                    </a:lnTo>
                    <a:lnTo>
                      <a:pt x="642" y="994"/>
                    </a:lnTo>
                    <a:lnTo>
                      <a:pt x="642" y="994"/>
                    </a:lnTo>
                    <a:lnTo>
                      <a:pt x="640" y="994"/>
                    </a:lnTo>
                    <a:lnTo>
                      <a:pt x="640" y="994"/>
                    </a:lnTo>
                    <a:lnTo>
                      <a:pt x="638" y="994"/>
                    </a:lnTo>
                    <a:lnTo>
                      <a:pt x="638" y="996"/>
                    </a:lnTo>
                    <a:lnTo>
                      <a:pt x="636" y="994"/>
                    </a:lnTo>
                    <a:lnTo>
                      <a:pt x="630" y="992"/>
                    </a:lnTo>
                    <a:lnTo>
                      <a:pt x="619" y="984"/>
                    </a:lnTo>
                    <a:lnTo>
                      <a:pt x="615" y="984"/>
                    </a:lnTo>
                    <a:lnTo>
                      <a:pt x="619" y="969"/>
                    </a:lnTo>
                    <a:lnTo>
                      <a:pt x="621" y="967"/>
                    </a:lnTo>
                    <a:lnTo>
                      <a:pt x="638" y="950"/>
                    </a:lnTo>
                    <a:lnTo>
                      <a:pt x="644" y="935"/>
                    </a:lnTo>
                    <a:lnTo>
                      <a:pt x="644" y="928"/>
                    </a:lnTo>
                    <a:lnTo>
                      <a:pt x="640" y="924"/>
                    </a:lnTo>
                    <a:lnTo>
                      <a:pt x="638" y="920"/>
                    </a:lnTo>
                    <a:lnTo>
                      <a:pt x="634" y="914"/>
                    </a:lnTo>
                    <a:lnTo>
                      <a:pt x="634" y="909"/>
                    </a:lnTo>
                    <a:lnTo>
                      <a:pt x="630" y="897"/>
                    </a:lnTo>
                    <a:lnTo>
                      <a:pt x="630" y="892"/>
                    </a:lnTo>
                    <a:lnTo>
                      <a:pt x="632" y="888"/>
                    </a:lnTo>
                    <a:lnTo>
                      <a:pt x="638" y="871"/>
                    </a:lnTo>
                    <a:lnTo>
                      <a:pt x="647" y="858"/>
                    </a:lnTo>
                    <a:lnTo>
                      <a:pt x="649" y="852"/>
                    </a:lnTo>
                    <a:lnTo>
                      <a:pt x="642" y="850"/>
                    </a:lnTo>
                    <a:lnTo>
                      <a:pt x="632" y="850"/>
                    </a:lnTo>
                    <a:lnTo>
                      <a:pt x="630" y="852"/>
                    </a:lnTo>
                    <a:lnTo>
                      <a:pt x="627" y="854"/>
                    </a:lnTo>
                    <a:lnTo>
                      <a:pt x="625" y="858"/>
                    </a:lnTo>
                    <a:lnTo>
                      <a:pt x="625" y="860"/>
                    </a:lnTo>
                    <a:lnTo>
                      <a:pt x="623" y="860"/>
                    </a:lnTo>
                    <a:lnTo>
                      <a:pt x="621" y="858"/>
                    </a:lnTo>
                    <a:lnTo>
                      <a:pt x="617" y="856"/>
                    </a:lnTo>
                    <a:lnTo>
                      <a:pt x="615" y="856"/>
                    </a:lnTo>
                    <a:lnTo>
                      <a:pt x="595" y="863"/>
                    </a:lnTo>
                    <a:lnTo>
                      <a:pt x="589" y="860"/>
                    </a:lnTo>
                    <a:lnTo>
                      <a:pt x="568" y="850"/>
                    </a:lnTo>
                    <a:lnTo>
                      <a:pt x="566" y="848"/>
                    </a:lnTo>
                    <a:lnTo>
                      <a:pt x="564" y="846"/>
                    </a:lnTo>
                    <a:lnTo>
                      <a:pt x="561" y="843"/>
                    </a:lnTo>
                    <a:lnTo>
                      <a:pt x="557" y="841"/>
                    </a:lnTo>
                    <a:lnTo>
                      <a:pt x="553" y="839"/>
                    </a:lnTo>
                    <a:lnTo>
                      <a:pt x="547" y="839"/>
                    </a:lnTo>
                    <a:lnTo>
                      <a:pt x="534" y="841"/>
                    </a:lnTo>
                    <a:lnTo>
                      <a:pt x="530" y="841"/>
                    </a:lnTo>
                    <a:lnTo>
                      <a:pt x="527" y="841"/>
                    </a:lnTo>
                    <a:lnTo>
                      <a:pt x="525" y="833"/>
                    </a:lnTo>
                    <a:lnTo>
                      <a:pt x="523" y="831"/>
                    </a:lnTo>
                    <a:lnTo>
                      <a:pt x="517" y="829"/>
                    </a:lnTo>
                    <a:lnTo>
                      <a:pt x="504" y="829"/>
                    </a:lnTo>
                    <a:lnTo>
                      <a:pt x="502" y="829"/>
                    </a:lnTo>
                    <a:lnTo>
                      <a:pt x="470" y="816"/>
                    </a:lnTo>
                    <a:lnTo>
                      <a:pt x="457" y="809"/>
                    </a:lnTo>
                    <a:lnTo>
                      <a:pt x="455" y="809"/>
                    </a:lnTo>
                    <a:lnTo>
                      <a:pt x="453" y="809"/>
                    </a:lnTo>
                    <a:lnTo>
                      <a:pt x="453" y="812"/>
                    </a:lnTo>
                    <a:lnTo>
                      <a:pt x="453" y="814"/>
                    </a:lnTo>
                    <a:lnTo>
                      <a:pt x="453" y="814"/>
                    </a:lnTo>
                    <a:lnTo>
                      <a:pt x="451" y="816"/>
                    </a:lnTo>
                    <a:lnTo>
                      <a:pt x="449" y="820"/>
                    </a:lnTo>
                    <a:lnTo>
                      <a:pt x="445" y="822"/>
                    </a:lnTo>
                    <a:lnTo>
                      <a:pt x="440" y="826"/>
                    </a:lnTo>
                    <a:lnTo>
                      <a:pt x="425" y="826"/>
                    </a:lnTo>
                    <a:lnTo>
                      <a:pt x="421" y="824"/>
                    </a:lnTo>
                    <a:lnTo>
                      <a:pt x="404" y="816"/>
                    </a:lnTo>
                    <a:lnTo>
                      <a:pt x="396" y="807"/>
                    </a:lnTo>
                    <a:lnTo>
                      <a:pt x="393" y="805"/>
                    </a:lnTo>
                    <a:lnTo>
                      <a:pt x="391" y="805"/>
                    </a:lnTo>
                    <a:lnTo>
                      <a:pt x="391" y="805"/>
                    </a:lnTo>
                    <a:lnTo>
                      <a:pt x="389" y="807"/>
                    </a:lnTo>
                    <a:lnTo>
                      <a:pt x="389" y="807"/>
                    </a:lnTo>
                    <a:lnTo>
                      <a:pt x="389" y="812"/>
                    </a:lnTo>
                    <a:lnTo>
                      <a:pt x="387" y="812"/>
                    </a:lnTo>
                    <a:lnTo>
                      <a:pt x="385" y="814"/>
                    </a:lnTo>
                    <a:lnTo>
                      <a:pt x="383" y="814"/>
                    </a:lnTo>
                    <a:lnTo>
                      <a:pt x="381" y="814"/>
                    </a:lnTo>
                    <a:lnTo>
                      <a:pt x="379" y="814"/>
                    </a:lnTo>
                    <a:lnTo>
                      <a:pt x="374" y="809"/>
                    </a:lnTo>
                    <a:lnTo>
                      <a:pt x="364" y="805"/>
                    </a:lnTo>
                    <a:lnTo>
                      <a:pt x="362" y="803"/>
                    </a:lnTo>
                    <a:lnTo>
                      <a:pt x="359" y="801"/>
                    </a:lnTo>
                    <a:lnTo>
                      <a:pt x="357" y="799"/>
                    </a:lnTo>
                    <a:lnTo>
                      <a:pt x="357" y="797"/>
                    </a:lnTo>
                    <a:lnTo>
                      <a:pt x="357" y="797"/>
                    </a:lnTo>
                    <a:lnTo>
                      <a:pt x="355" y="792"/>
                    </a:lnTo>
                    <a:lnTo>
                      <a:pt x="332" y="769"/>
                    </a:lnTo>
                    <a:lnTo>
                      <a:pt x="325" y="763"/>
                    </a:lnTo>
                    <a:lnTo>
                      <a:pt x="319" y="761"/>
                    </a:lnTo>
                    <a:lnTo>
                      <a:pt x="317" y="761"/>
                    </a:lnTo>
                    <a:lnTo>
                      <a:pt x="315" y="758"/>
                    </a:lnTo>
                    <a:lnTo>
                      <a:pt x="313" y="752"/>
                    </a:lnTo>
                    <a:lnTo>
                      <a:pt x="302" y="746"/>
                    </a:lnTo>
                    <a:lnTo>
                      <a:pt x="302" y="744"/>
                    </a:lnTo>
                    <a:lnTo>
                      <a:pt x="298" y="739"/>
                    </a:lnTo>
                    <a:lnTo>
                      <a:pt x="294" y="731"/>
                    </a:lnTo>
                    <a:lnTo>
                      <a:pt x="294" y="729"/>
                    </a:lnTo>
                    <a:lnTo>
                      <a:pt x="294" y="727"/>
                    </a:lnTo>
                    <a:lnTo>
                      <a:pt x="296" y="724"/>
                    </a:lnTo>
                    <a:lnTo>
                      <a:pt x="298" y="710"/>
                    </a:lnTo>
                    <a:lnTo>
                      <a:pt x="302" y="701"/>
                    </a:lnTo>
                    <a:lnTo>
                      <a:pt x="304" y="701"/>
                    </a:lnTo>
                    <a:lnTo>
                      <a:pt x="304" y="699"/>
                    </a:lnTo>
                    <a:lnTo>
                      <a:pt x="302" y="699"/>
                    </a:lnTo>
                    <a:lnTo>
                      <a:pt x="300" y="695"/>
                    </a:lnTo>
                    <a:lnTo>
                      <a:pt x="298" y="692"/>
                    </a:lnTo>
                    <a:lnTo>
                      <a:pt x="298" y="690"/>
                    </a:lnTo>
                    <a:lnTo>
                      <a:pt x="296" y="690"/>
                    </a:lnTo>
                    <a:lnTo>
                      <a:pt x="294" y="690"/>
                    </a:lnTo>
                    <a:lnTo>
                      <a:pt x="291" y="690"/>
                    </a:lnTo>
                    <a:lnTo>
                      <a:pt x="289" y="686"/>
                    </a:lnTo>
                    <a:lnTo>
                      <a:pt x="287" y="680"/>
                    </a:lnTo>
                    <a:lnTo>
                      <a:pt x="285" y="675"/>
                    </a:lnTo>
                    <a:lnTo>
                      <a:pt x="285" y="673"/>
                    </a:lnTo>
                    <a:lnTo>
                      <a:pt x="285" y="671"/>
                    </a:lnTo>
                    <a:lnTo>
                      <a:pt x="287" y="665"/>
                    </a:lnTo>
                    <a:lnTo>
                      <a:pt x="287" y="663"/>
                    </a:lnTo>
                    <a:lnTo>
                      <a:pt x="287" y="661"/>
                    </a:lnTo>
                    <a:lnTo>
                      <a:pt x="287" y="658"/>
                    </a:lnTo>
                    <a:lnTo>
                      <a:pt x="291" y="652"/>
                    </a:lnTo>
                    <a:lnTo>
                      <a:pt x="291" y="650"/>
                    </a:lnTo>
                    <a:lnTo>
                      <a:pt x="291" y="648"/>
                    </a:lnTo>
                    <a:lnTo>
                      <a:pt x="289" y="646"/>
                    </a:lnTo>
                    <a:lnTo>
                      <a:pt x="289" y="644"/>
                    </a:lnTo>
                    <a:lnTo>
                      <a:pt x="287" y="639"/>
                    </a:lnTo>
                    <a:lnTo>
                      <a:pt x="287" y="637"/>
                    </a:lnTo>
                    <a:lnTo>
                      <a:pt x="287" y="637"/>
                    </a:lnTo>
                    <a:lnTo>
                      <a:pt x="287" y="635"/>
                    </a:lnTo>
                    <a:lnTo>
                      <a:pt x="287" y="633"/>
                    </a:lnTo>
                    <a:lnTo>
                      <a:pt x="287" y="631"/>
                    </a:lnTo>
                    <a:lnTo>
                      <a:pt x="287" y="629"/>
                    </a:lnTo>
                    <a:lnTo>
                      <a:pt x="289" y="622"/>
                    </a:lnTo>
                    <a:lnTo>
                      <a:pt x="289" y="618"/>
                    </a:lnTo>
                    <a:lnTo>
                      <a:pt x="291" y="612"/>
                    </a:lnTo>
                    <a:lnTo>
                      <a:pt x="291" y="610"/>
                    </a:lnTo>
                    <a:lnTo>
                      <a:pt x="291" y="607"/>
                    </a:lnTo>
                    <a:lnTo>
                      <a:pt x="289" y="605"/>
                    </a:lnTo>
                    <a:lnTo>
                      <a:pt x="287" y="603"/>
                    </a:lnTo>
                    <a:lnTo>
                      <a:pt x="287" y="603"/>
                    </a:lnTo>
                    <a:lnTo>
                      <a:pt x="287" y="601"/>
                    </a:lnTo>
                    <a:lnTo>
                      <a:pt x="287" y="601"/>
                    </a:lnTo>
                    <a:lnTo>
                      <a:pt x="287" y="599"/>
                    </a:lnTo>
                    <a:lnTo>
                      <a:pt x="289" y="597"/>
                    </a:lnTo>
                    <a:lnTo>
                      <a:pt x="291" y="593"/>
                    </a:lnTo>
                    <a:lnTo>
                      <a:pt x="294" y="586"/>
                    </a:lnTo>
                    <a:lnTo>
                      <a:pt x="296" y="578"/>
                    </a:lnTo>
                    <a:lnTo>
                      <a:pt x="296" y="578"/>
                    </a:lnTo>
                    <a:lnTo>
                      <a:pt x="296" y="576"/>
                    </a:lnTo>
                    <a:lnTo>
                      <a:pt x="294" y="571"/>
                    </a:lnTo>
                    <a:lnTo>
                      <a:pt x="294" y="567"/>
                    </a:lnTo>
                    <a:lnTo>
                      <a:pt x="294" y="565"/>
                    </a:lnTo>
                    <a:lnTo>
                      <a:pt x="296" y="563"/>
                    </a:lnTo>
                    <a:lnTo>
                      <a:pt x="294" y="561"/>
                    </a:lnTo>
                    <a:lnTo>
                      <a:pt x="294" y="561"/>
                    </a:lnTo>
                    <a:lnTo>
                      <a:pt x="291" y="563"/>
                    </a:lnTo>
                    <a:lnTo>
                      <a:pt x="289" y="563"/>
                    </a:lnTo>
                    <a:lnTo>
                      <a:pt x="289" y="563"/>
                    </a:lnTo>
                    <a:lnTo>
                      <a:pt x="287" y="563"/>
                    </a:lnTo>
                    <a:lnTo>
                      <a:pt x="287" y="563"/>
                    </a:lnTo>
                    <a:lnTo>
                      <a:pt x="285" y="565"/>
                    </a:lnTo>
                    <a:lnTo>
                      <a:pt x="285" y="565"/>
                    </a:lnTo>
                    <a:lnTo>
                      <a:pt x="283" y="565"/>
                    </a:lnTo>
                    <a:lnTo>
                      <a:pt x="281" y="563"/>
                    </a:lnTo>
                    <a:lnTo>
                      <a:pt x="274" y="556"/>
                    </a:lnTo>
                    <a:lnTo>
                      <a:pt x="272" y="554"/>
                    </a:lnTo>
                    <a:lnTo>
                      <a:pt x="270" y="552"/>
                    </a:lnTo>
                    <a:lnTo>
                      <a:pt x="268" y="552"/>
                    </a:lnTo>
                    <a:lnTo>
                      <a:pt x="266" y="552"/>
                    </a:lnTo>
                    <a:lnTo>
                      <a:pt x="266" y="552"/>
                    </a:lnTo>
                    <a:lnTo>
                      <a:pt x="266" y="554"/>
                    </a:lnTo>
                    <a:lnTo>
                      <a:pt x="266" y="556"/>
                    </a:lnTo>
                    <a:lnTo>
                      <a:pt x="266" y="561"/>
                    </a:lnTo>
                    <a:lnTo>
                      <a:pt x="264" y="563"/>
                    </a:lnTo>
                    <a:lnTo>
                      <a:pt x="264" y="563"/>
                    </a:lnTo>
                    <a:lnTo>
                      <a:pt x="264" y="565"/>
                    </a:lnTo>
                    <a:lnTo>
                      <a:pt x="264" y="565"/>
                    </a:lnTo>
                    <a:lnTo>
                      <a:pt x="262" y="567"/>
                    </a:lnTo>
                    <a:lnTo>
                      <a:pt x="260" y="567"/>
                    </a:lnTo>
                    <a:lnTo>
                      <a:pt x="255" y="569"/>
                    </a:lnTo>
                    <a:lnTo>
                      <a:pt x="251" y="569"/>
                    </a:lnTo>
                    <a:lnTo>
                      <a:pt x="251" y="567"/>
                    </a:lnTo>
                    <a:lnTo>
                      <a:pt x="249" y="567"/>
                    </a:lnTo>
                    <a:lnTo>
                      <a:pt x="249" y="565"/>
                    </a:lnTo>
                    <a:lnTo>
                      <a:pt x="247" y="563"/>
                    </a:lnTo>
                    <a:lnTo>
                      <a:pt x="247" y="561"/>
                    </a:lnTo>
                    <a:lnTo>
                      <a:pt x="247" y="559"/>
                    </a:lnTo>
                    <a:lnTo>
                      <a:pt x="249" y="556"/>
                    </a:lnTo>
                    <a:lnTo>
                      <a:pt x="249" y="556"/>
                    </a:lnTo>
                    <a:lnTo>
                      <a:pt x="251" y="554"/>
                    </a:lnTo>
                    <a:lnTo>
                      <a:pt x="251" y="552"/>
                    </a:lnTo>
                    <a:lnTo>
                      <a:pt x="251" y="552"/>
                    </a:lnTo>
                    <a:lnTo>
                      <a:pt x="249" y="550"/>
                    </a:lnTo>
                    <a:lnTo>
                      <a:pt x="249" y="550"/>
                    </a:lnTo>
                    <a:lnTo>
                      <a:pt x="245" y="552"/>
                    </a:lnTo>
                    <a:lnTo>
                      <a:pt x="243" y="552"/>
                    </a:lnTo>
                    <a:lnTo>
                      <a:pt x="240" y="552"/>
                    </a:lnTo>
                    <a:lnTo>
                      <a:pt x="238" y="552"/>
                    </a:lnTo>
                    <a:lnTo>
                      <a:pt x="238" y="552"/>
                    </a:lnTo>
                    <a:lnTo>
                      <a:pt x="238" y="550"/>
                    </a:lnTo>
                    <a:lnTo>
                      <a:pt x="245" y="535"/>
                    </a:lnTo>
                    <a:lnTo>
                      <a:pt x="245" y="533"/>
                    </a:lnTo>
                    <a:lnTo>
                      <a:pt x="245" y="527"/>
                    </a:lnTo>
                    <a:lnTo>
                      <a:pt x="243" y="516"/>
                    </a:lnTo>
                    <a:lnTo>
                      <a:pt x="243" y="510"/>
                    </a:lnTo>
                    <a:lnTo>
                      <a:pt x="243" y="508"/>
                    </a:lnTo>
                    <a:lnTo>
                      <a:pt x="245" y="508"/>
                    </a:lnTo>
                    <a:lnTo>
                      <a:pt x="251" y="505"/>
                    </a:lnTo>
                    <a:lnTo>
                      <a:pt x="253" y="505"/>
                    </a:lnTo>
                    <a:lnTo>
                      <a:pt x="255" y="503"/>
                    </a:lnTo>
                    <a:lnTo>
                      <a:pt x="257" y="499"/>
                    </a:lnTo>
                    <a:lnTo>
                      <a:pt x="257" y="495"/>
                    </a:lnTo>
                    <a:lnTo>
                      <a:pt x="260" y="486"/>
                    </a:lnTo>
                    <a:lnTo>
                      <a:pt x="260" y="480"/>
                    </a:lnTo>
                    <a:lnTo>
                      <a:pt x="260" y="476"/>
                    </a:lnTo>
                    <a:lnTo>
                      <a:pt x="257" y="476"/>
                    </a:lnTo>
                    <a:lnTo>
                      <a:pt x="257" y="474"/>
                    </a:lnTo>
                    <a:lnTo>
                      <a:pt x="253" y="471"/>
                    </a:lnTo>
                    <a:lnTo>
                      <a:pt x="253" y="471"/>
                    </a:lnTo>
                    <a:lnTo>
                      <a:pt x="251" y="469"/>
                    </a:lnTo>
                    <a:lnTo>
                      <a:pt x="249" y="465"/>
                    </a:lnTo>
                    <a:lnTo>
                      <a:pt x="249" y="463"/>
                    </a:lnTo>
                    <a:lnTo>
                      <a:pt x="249" y="463"/>
                    </a:lnTo>
                    <a:lnTo>
                      <a:pt x="247" y="461"/>
                    </a:lnTo>
                    <a:lnTo>
                      <a:pt x="245" y="459"/>
                    </a:lnTo>
                    <a:lnTo>
                      <a:pt x="243" y="457"/>
                    </a:lnTo>
                    <a:lnTo>
                      <a:pt x="243" y="454"/>
                    </a:lnTo>
                    <a:lnTo>
                      <a:pt x="243" y="452"/>
                    </a:lnTo>
                    <a:lnTo>
                      <a:pt x="245" y="450"/>
                    </a:lnTo>
                    <a:lnTo>
                      <a:pt x="247" y="448"/>
                    </a:lnTo>
                    <a:lnTo>
                      <a:pt x="247" y="446"/>
                    </a:lnTo>
                    <a:lnTo>
                      <a:pt x="247" y="444"/>
                    </a:lnTo>
                    <a:lnTo>
                      <a:pt x="247" y="442"/>
                    </a:lnTo>
                    <a:lnTo>
                      <a:pt x="245" y="442"/>
                    </a:lnTo>
                    <a:lnTo>
                      <a:pt x="243" y="440"/>
                    </a:lnTo>
                    <a:lnTo>
                      <a:pt x="243" y="437"/>
                    </a:lnTo>
                    <a:lnTo>
                      <a:pt x="240" y="435"/>
                    </a:lnTo>
                    <a:lnTo>
                      <a:pt x="240" y="433"/>
                    </a:lnTo>
                    <a:lnTo>
                      <a:pt x="240" y="431"/>
                    </a:lnTo>
                    <a:lnTo>
                      <a:pt x="249" y="420"/>
                    </a:lnTo>
                    <a:lnTo>
                      <a:pt x="251" y="416"/>
                    </a:lnTo>
                    <a:lnTo>
                      <a:pt x="249" y="412"/>
                    </a:lnTo>
                    <a:lnTo>
                      <a:pt x="240" y="393"/>
                    </a:lnTo>
                    <a:lnTo>
                      <a:pt x="238" y="391"/>
                    </a:lnTo>
                    <a:lnTo>
                      <a:pt x="236" y="389"/>
                    </a:lnTo>
                    <a:lnTo>
                      <a:pt x="232" y="389"/>
                    </a:lnTo>
                    <a:lnTo>
                      <a:pt x="228" y="386"/>
                    </a:lnTo>
                    <a:lnTo>
                      <a:pt x="226" y="386"/>
                    </a:lnTo>
                    <a:lnTo>
                      <a:pt x="226" y="386"/>
                    </a:lnTo>
                    <a:lnTo>
                      <a:pt x="215" y="391"/>
                    </a:lnTo>
                    <a:lnTo>
                      <a:pt x="213" y="393"/>
                    </a:lnTo>
                    <a:lnTo>
                      <a:pt x="209" y="393"/>
                    </a:lnTo>
                    <a:lnTo>
                      <a:pt x="206" y="386"/>
                    </a:lnTo>
                    <a:lnTo>
                      <a:pt x="206" y="384"/>
                    </a:lnTo>
                    <a:lnTo>
                      <a:pt x="204" y="382"/>
                    </a:lnTo>
                    <a:lnTo>
                      <a:pt x="202" y="380"/>
                    </a:lnTo>
                    <a:lnTo>
                      <a:pt x="200" y="380"/>
                    </a:lnTo>
                    <a:lnTo>
                      <a:pt x="200" y="380"/>
                    </a:lnTo>
                    <a:lnTo>
                      <a:pt x="179" y="386"/>
                    </a:lnTo>
                    <a:lnTo>
                      <a:pt x="170" y="386"/>
                    </a:lnTo>
                    <a:lnTo>
                      <a:pt x="166" y="391"/>
                    </a:lnTo>
                    <a:lnTo>
                      <a:pt x="162" y="389"/>
                    </a:lnTo>
                    <a:lnTo>
                      <a:pt x="151" y="386"/>
                    </a:lnTo>
                    <a:lnTo>
                      <a:pt x="147" y="384"/>
                    </a:lnTo>
                    <a:lnTo>
                      <a:pt x="143" y="384"/>
                    </a:lnTo>
                    <a:lnTo>
                      <a:pt x="138" y="384"/>
                    </a:lnTo>
                    <a:lnTo>
                      <a:pt x="117" y="374"/>
                    </a:lnTo>
                    <a:lnTo>
                      <a:pt x="117" y="372"/>
                    </a:lnTo>
                    <a:lnTo>
                      <a:pt x="119" y="365"/>
                    </a:lnTo>
                    <a:lnTo>
                      <a:pt x="119" y="359"/>
                    </a:lnTo>
                    <a:lnTo>
                      <a:pt x="115" y="357"/>
                    </a:lnTo>
                    <a:lnTo>
                      <a:pt x="106" y="359"/>
                    </a:lnTo>
                    <a:lnTo>
                      <a:pt x="102" y="355"/>
                    </a:lnTo>
                    <a:lnTo>
                      <a:pt x="89" y="342"/>
                    </a:lnTo>
                    <a:lnTo>
                      <a:pt x="85" y="344"/>
                    </a:lnTo>
                    <a:lnTo>
                      <a:pt x="79" y="350"/>
                    </a:lnTo>
                    <a:lnTo>
                      <a:pt x="75" y="352"/>
                    </a:lnTo>
                    <a:lnTo>
                      <a:pt x="70" y="352"/>
                    </a:lnTo>
                    <a:lnTo>
                      <a:pt x="68" y="348"/>
                    </a:lnTo>
                    <a:lnTo>
                      <a:pt x="66" y="344"/>
                    </a:lnTo>
                    <a:lnTo>
                      <a:pt x="62" y="338"/>
                    </a:lnTo>
                    <a:lnTo>
                      <a:pt x="60" y="335"/>
                    </a:lnTo>
                    <a:lnTo>
                      <a:pt x="49" y="338"/>
                    </a:lnTo>
                    <a:lnTo>
                      <a:pt x="45" y="335"/>
                    </a:lnTo>
                    <a:lnTo>
                      <a:pt x="47" y="331"/>
                    </a:lnTo>
                    <a:lnTo>
                      <a:pt x="47" y="327"/>
                    </a:lnTo>
                    <a:lnTo>
                      <a:pt x="47" y="325"/>
                    </a:lnTo>
                    <a:lnTo>
                      <a:pt x="58" y="321"/>
                    </a:lnTo>
                    <a:lnTo>
                      <a:pt x="60" y="318"/>
                    </a:lnTo>
                    <a:lnTo>
                      <a:pt x="62" y="316"/>
                    </a:lnTo>
                    <a:lnTo>
                      <a:pt x="62" y="312"/>
                    </a:lnTo>
                    <a:lnTo>
                      <a:pt x="60" y="310"/>
                    </a:lnTo>
                    <a:lnTo>
                      <a:pt x="55" y="308"/>
                    </a:lnTo>
                    <a:lnTo>
                      <a:pt x="47" y="304"/>
                    </a:lnTo>
                    <a:lnTo>
                      <a:pt x="43" y="304"/>
                    </a:lnTo>
                    <a:lnTo>
                      <a:pt x="41" y="299"/>
                    </a:lnTo>
                    <a:lnTo>
                      <a:pt x="36" y="293"/>
                    </a:lnTo>
                    <a:lnTo>
                      <a:pt x="34" y="289"/>
                    </a:lnTo>
                    <a:lnTo>
                      <a:pt x="30" y="287"/>
                    </a:lnTo>
                    <a:lnTo>
                      <a:pt x="17" y="278"/>
                    </a:lnTo>
                    <a:lnTo>
                      <a:pt x="13" y="276"/>
                    </a:lnTo>
                    <a:lnTo>
                      <a:pt x="11" y="272"/>
                    </a:lnTo>
                    <a:lnTo>
                      <a:pt x="9" y="263"/>
                    </a:lnTo>
                    <a:lnTo>
                      <a:pt x="7" y="259"/>
                    </a:lnTo>
                    <a:lnTo>
                      <a:pt x="4" y="257"/>
                    </a:lnTo>
                    <a:lnTo>
                      <a:pt x="2" y="255"/>
                    </a:lnTo>
                    <a:lnTo>
                      <a:pt x="0" y="250"/>
                    </a:lnTo>
                    <a:lnTo>
                      <a:pt x="2" y="246"/>
                    </a:lnTo>
                    <a:lnTo>
                      <a:pt x="13" y="231"/>
                    </a:lnTo>
                    <a:lnTo>
                      <a:pt x="19" y="227"/>
                    </a:lnTo>
                    <a:lnTo>
                      <a:pt x="34" y="218"/>
                    </a:lnTo>
                    <a:lnTo>
                      <a:pt x="45" y="216"/>
                    </a:lnTo>
                    <a:lnTo>
                      <a:pt x="49" y="216"/>
                    </a:lnTo>
                    <a:lnTo>
                      <a:pt x="55" y="212"/>
                    </a:lnTo>
                    <a:lnTo>
                      <a:pt x="64" y="191"/>
                    </a:lnTo>
                    <a:lnTo>
                      <a:pt x="68" y="189"/>
                    </a:lnTo>
                    <a:lnTo>
                      <a:pt x="70" y="189"/>
                    </a:lnTo>
                    <a:lnTo>
                      <a:pt x="79" y="191"/>
                    </a:lnTo>
                    <a:lnTo>
                      <a:pt x="83" y="191"/>
                    </a:lnTo>
                    <a:lnTo>
                      <a:pt x="87" y="193"/>
                    </a:lnTo>
                    <a:lnTo>
                      <a:pt x="87" y="195"/>
                    </a:lnTo>
                    <a:lnTo>
                      <a:pt x="87" y="197"/>
                    </a:lnTo>
                    <a:lnTo>
                      <a:pt x="85" y="204"/>
                    </a:lnTo>
                    <a:lnTo>
                      <a:pt x="83" y="206"/>
                    </a:lnTo>
                    <a:lnTo>
                      <a:pt x="83" y="208"/>
                    </a:lnTo>
                    <a:lnTo>
                      <a:pt x="83" y="210"/>
                    </a:lnTo>
                    <a:lnTo>
                      <a:pt x="83" y="210"/>
                    </a:lnTo>
                    <a:lnTo>
                      <a:pt x="83" y="210"/>
                    </a:lnTo>
                    <a:lnTo>
                      <a:pt x="87" y="208"/>
                    </a:lnTo>
                    <a:lnTo>
                      <a:pt x="89" y="208"/>
                    </a:lnTo>
                    <a:lnTo>
                      <a:pt x="106" y="187"/>
                    </a:lnTo>
                    <a:lnTo>
                      <a:pt x="111" y="189"/>
                    </a:lnTo>
                    <a:lnTo>
                      <a:pt x="111" y="189"/>
                    </a:lnTo>
                    <a:lnTo>
                      <a:pt x="115" y="191"/>
                    </a:lnTo>
                    <a:lnTo>
                      <a:pt x="115" y="191"/>
                    </a:lnTo>
                    <a:lnTo>
                      <a:pt x="117" y="191"/>
                    </a:lnTo>
                    <a:lnTo>
                      <a:pt x="119" y="189"/>
                    </a:lnTo>
                    <a:lnTo>
                      <a:pt x="126" y="178"/>
                    </a:lnTo>
                    <a:lnTo>
                      <a:pt x="130" y="176"/>
                    </a:lnTo>
                    <a:lnTo>
                      <a:pt x="132" y="174"/>
                    </a:lnTo>
                    <a:lnTo>
                      <a:pt x="132" y="174"/>
                    </a:lnTo>
                    <a:lnTo>
                      <a:pt x="132" y="174"/>
                    </a:lnTo>
                    <a:lnTo>
                      <a:pt x="132" y="172"/>
                    </a:lnTo>
                    <a:lnTo>
                      <a:pt x="132" y="165"/>
                    </a:lnTo>
                    <a:lnTo>
                      <a:pt x="132" y="163"/>
                    </a:lnTo>
                    <a:lnTo>
                      <a:pt x="132" y="161"/>
                    </a:lnTo>
                    <a:lnTo>
                      <a:pt x="130" y="159"/>
                    </a:lnTo>
                    <a:lnTo>
                      <a:pt x="130" y="157"/>
                    </a:lnTo>
                    <a:lnTo>
                      <a:pt x="132" y="155"/>
                    </a:lnTo>
                    <a:lnTo>
                      <a:pt x="134" y="148"/>
                    </a:lnTo>
                    <a:lnTo>
                      <a:pt x="136" y="142"/>
                    </a:lnTo>
                    <a:lnTo>
                      <a:pt x="136" y="140"/>
                    </a:lnTo>
                    <a:lnTo>
                      <a:pt x="138" y="138"/>
                    </a:lnTo>
                    <a:lnTo>
                      <a:pt x="138" y="136"/>
                    </a:lnTo>
                    <a:lnTo>
                      <a:pt x="138" y="136"/>
                    </a:lnTo>
                    <a:lnTo>
                      <a:pt x="143" y="133"/>
                    </a:lnTo>
                    <a:lnTo>
                      <a:pt x="147" y="138"/>
                    </a:lnTo>
                    <a:lnTo>
                      <a:pt x="149" y="142"/>
                    </a:lnTo>
                    <a:lnTo>
                      <a:pt x="149" y="144"/>
                    </a:lnTo>
                    <a:lnTo>
                      <a:pt x="149" y="144"/>
                    </a:lnTo>
                    <a:lnTo>
                      <a:pt x="151" y="146"/>
                    </a:lnTo>
                    <a:lnTo>
                      <a:pt x="151" y="144"/>
                    </a:lnTo>
                    <a:lnTo>
                      <a:pt x="155" y="144"/>
                    </a:lnTo>
                    <a:lnTo>
                      <a:pt x="160" y="140"/>
                    </a:lnTo>
                    <a:lnTo>
                      <a:pt x="164" y="138"/>
                    </a:lnTo>
                    <a:lnTo>
                      <a:pt x="166" y="138"/>
                    </a:lnTo>
                    <a:lnTo>
                      <a:pt x="168" y="138"/>
                    </a:lnTo>
                    <a:lnTo>
                      <a:pt x="168" y="138"/>
                    </a:lnTo>
                    <a:lnTo>
                      <a:pt x="175" y="142"/>
                    </a:lnTo>
                    <a:lnTo>
                      <a:pt x="177" y="142"/>
                    </a:lnTo>
                    <a:lnTo>
                      <a:pt x="179" y="142"/>
                    </a:lnTo>
                    <a:lnTo>
                      <a:pt x="179" y="140"/>
                    </a:lnTo>
                    <a:lnTo>
                      <a:pt x="185" y="133"/>
                    </a:lnTo>
                    <a:lnTo>
                      <a:pt x="187" y="133"/>
                    </a:lnTo>
                    <a:lnTo>
                      <a:pt x="187" y="133"/>
                    </a:lnTo>
                    <a:lnTo>
                      <a:pt x="189" y="133"/>
                    </a:lnTo>
                    <a:lnTo>
                      <a:pt x="192" y="133"/>
                    </a:lnTo>
                    <a:lnTo>
                      <a:pt x="194" y="136"/>
                    </a:lnTo>
                    <a:lnTo>
                      <a:pt x="198" y="142"/>
                    </a:lnTo>
                    <a:lnTo>
                      <a:pt x="200" y="144"/>
                    </a:lnTo>
                    <a:lnTo>
                      <a:pt x="204" y="146"/>
                    </a:lnTo>
                    <a:lnTo>
                      <a:pt x="223" y="146"/>
                    </a:lnTo>
                    <a:lnTo>
                      <a:pt x="236" y="153"/>
                    </a:lnTo>
                    <a:lnTo>
                      <a:pt x="238" y="153"/>
                    </a:lnTo>
                    <a:lnTo>
                      <a:pt x="249" y="159"/>
                    </a:lnTo>
                    <a:lnTo>
                      <a:pt x="249" y="159"/>
                    </a:lnTo>
                    <a:lnTo>
                      <a:pt x="251" y="161"/>
                    </a:lnTo>
                    <a:lnTo>
                      <a:pt x="251" y="161"/>
                    </a:lnTo>
                    <a:lnTo>
                      <a:pt x="253" y="163"/>
                    </a:lnTo>
                    <a:lnTo>
                      <a:pt x="264" y="167"/>
                    </a:lnTo>
                    <a:lnTo>
                      <a:pt x="266" y="167"/>
                    </a:lnTo>
                    <a:lnTo>
                      <a:pt x="268" y="172"/>
                    </a:lnTo>
                    <a:lnTo>
                      <a:pt x="270" y="172"/>
                    </a:lnTo>
                    <a:lnTo>
                      <a:pt x="272" y="174"/>
                    </a:lnTo>
                    <a:lnTo>
                      <a:pt x="274" y="174"/>
                    </a:lnTo>
                    <a:lnTo>
                      <a:pt x="285" y="170"/>
                    </a:lnTo>
                    <a:lnTo>
                      <a:pt x="289" y="167"/>
                    </a:lnTo>
                    <a:lnTo>
                      <a:pt x="294" y="167"/>
                    </a:lnTo>
                    <a:lnTo>
                      <a:pt x="328" y="170"/>
                    </a:lnTo>
                    <a:lnTo>
                      <a:pt x="330" y="170"/>
                    </a:lnTo>
                    <a:lnTo>
                      <a:pt x="334" y="172"/>
                    </a:lnTo>
                    <a:lnTo>
                      <a:pt x="345" y="178"/>
                    </a:lnTo>
                    <a:lnTo>
                      <a:pt x="357" y="180"/>
                    </a:lnTo>
                    <a:lnTo>
                      <a:pt x="364" y="178"/>
                    </a:lnTo>
                    <a:lnTo>
                      <a:pt x="368" y="180"/>
                    </a:lnTo>
                    <a:lnTo>
                      <a:pt x="370" y="187"/>
                    </a:lnTo>
                    <a:lnTo>
                      <a:pt x="370" y="191"/>
                    </a:lnTo>
                    <a:lnTo>
                      <a:pt x="370" y="191"/>
                    </a:lnTo>
                    <a:lnTo>
                      <a:pt x="370" y="193"/>
                    </a:lnTo>
                    <a:lnTo>
                      <a:pt x="372" y="193"/>
                    </a:lnTo>
                    <a:lnTo>
                      <a:pt x="372" y="195"/>
                    </a:lnTo>
                    <a:lnTo>
                      <a:pt x="374" y="195"/>
                    </a:lnTo>
                    <a:lnTo>
                      <a:pt x="376" y="195"/>
                    </a:lnTo>
                    <a:lnTo>
                      <a:pt x="379" y="195"/>
                    </a:lnTo>
                    <a:lnTo>
                      <a:pt x="391" y="191"/>
                    </a:lnTo>
                    <a:lnTo>
                      <a:pt x="396" y="189"/>
                    </a:lnTo>
                    <a:lnTo>
                      <a:pt x="398" y="189"/>
                    </a:lnTo>
                    <a:lnTo>
                      <a:pt x="400" y="191"/>
                    </a:lnTo>
                    <a:lnTo>
                      <a:pt x="404" y="193"/>
                    </a:lnTo>
                    <a:lnTo>
                      <a:pt x="406" y="193"/>
                    </a:lnTo>
                    <a:lnTo>
                      <a:pt x="411" y="193"/>
                    </a:lnTo>
                    <a:lnTo>
                      <a:pt x="415" y="193"/>
                    </a:lnTo>
                    <a:lnTo>
                      <a:pt x="417" y="191"/>
                    </a:lnTo>
                    <a:lnTo>
                      <a:pt x="419" y="191"/>
                    </a:lnTo>
                    <a:lnTo>
                      <a:pt x="421" y="189"/>
                    </a:lnTo>
                    <a:lnTo>
                      <a:pt x="430" y="189"/>
                    </a:lnTo>
                    <a:lnTo>
                      <a:pt x="432" y="187"/>
                    </a:lnTo>
                    <a:lnTo>
                      <a:pt x="434" y="187"/>
                    </a:lnTo>
                    <a:lnTo>
                      <a:pt x="434" y="184"/>
                    </a:lnTo>
                    <a:lnTo>
                      <a:pt x="436" y="184"/>
                    </a:lnTo>
                    <a:lnTo>
                      <a:pt x="436" y="184"/>
                    </a:lnTo>
                    <a:lnTo>
                      <a:pt x="438" y="187"/>
                    </a:lnTo>
                    <a:lnTo>
                      <a:pt x="438" y="189"/>
                    </a:lnTo>
                    <a:lnTo>
                      <a:pt x="436" y="191"/>
                    </a:lnTo>
                    <a:lnTo>
                      <a:pt x="436" y="191"/>
                    </a:lnTo>
                    <a:lnTo>
                      <a:pt x="434" y="193"/>
                    </a:lnTo>
                    <a:lnTo>
                      <a:pt x="434" y="193"/>
                    </a:lnTo>
                    <a:lnTo>
                      <a:pt x="434" y="195"/>
                    </a:lnTo>
                    <a:lnTo>
                      <a:pt x="436" y="197"/>
                    </a:lnTo>
                    <a:lnTo>
                      <a:pt x="445" y="199"/>
                    </a:lnTo>
                    <a:lnTo>
                      <a:pt x="453" y="197"/>
                    </a:lnTo>
                    <a:lnTo>
                      <a:pt x="459" y="187"/>
                    </a:lnTo>
                    <a:lnTo>
                      <a:pt x="459" y="184"/>
                    </a:lnTo>
                    <a:lnTo>
                      <a:pt x="462" y="180"/>
                    </a:lnTo>
                    <a:lnTo>
                      <a:pt x="464" y="178"/>
                    </a:lnTo>
                    <a:lnTo>
                      <a:pt x="472" y="172"/>
                    </a:lnTo>
                    <a:lnTo>
                      <a:pt x="474" y="167"/>
                    </a:lnTo>
                    <a:lnTo>
                      <a:pt x="476" y="165"/>
                    </a:lnTo>
                    <a:lnTo>
                      <a:pt x="479" y="163"/>
                    </a:lnTo>
                    <a:lnTo>
                      <a:pt x="479" y="161"/>
                    </a:lnTo>
                    <a:lnTo>
                      <a:pt x="479" y="161"/>
                    </a:lnTo>
                    <a:lnTo>
                      <a:pt x="479" y="159"/>
                    </a:lnTo>
                    <a:lnTo>
                      <a:pt x="479" y="159"/>
                    </a:lnTo>
                    <a:lnTo>
                      <a:pt x="479" y="157"/>
                    </a:lnTo>
                    <a:lnTo>
                      <a:pt x="479" y="155"/>
                    </a:lnTo>
                    <a:lnTo>
                      <a:pt x="479" y="153"/>
                    </a:lnTo>
                    <a:lnTo>
                      <a:pt x="481" y="153"/>
                    </a:lnTo>
                    <a:lnTo>
                      <a:pt x="481" y="150"/>
                    </a:lnTo>
                    <a:lnTo>
                      <a:pt x="483" y="148"/>
                    </a:lnTo>
                    <a:lnTo>
                      <a:pt x="485" y="148"/>
                    </a:lnTo>
                    <a:lnTo>
                      <a:pt x="485" y="146"/>
                    </a:lnTo>
                    <a:lnTo>
                      <a:pt x="487" y="144"/>
                    </a:lnTo>
                    <a:lnTo>
                      <a:pt x="487" y="144"/>
                    </a:lnTo>
                    <a:lnTo>
                      <a:pt x="489" y="142"/>
                    </a:lnTo>
                    <a:lnTo>
                      <a:pt x="491" y="142"/>
                    </a:lnTo>
                    <a:lnTo>
                      <a:pt x="496" y="142"/>
                    </a:lnTo>
                    <a:lnTo>
                      <a:pt x="500" y="146"/>
                    </a:lnTo>
                    <a:lnTo>
                      <a:pt x="502" y="150"/>
                    </a:lnTo>
                    <a:lnTo>
                      <a:pt x="504" y="153"/>
                    </a:lnTo>
                    <a:lnTo>
                      <a:pt x="508" y="153"/>
                    </a:lnTo>
                    <a:lnTo>
                      <a:pt x="517" y="150"/>
                    </a:lnTo>
                    <a:lnTo>
                      <a:pt x="517" y="146"/>
                    </a:lnTo>
                    <a:lnTo>
                      <a:pt x="515" y="142"/>
                    </a:lnTo>
                    <a:lnTo>
                      <a:pt x="515" y="142"/>
                    </a:lnTo>
                    <a:lnTo>
                      <a:pt x="517" y="138"/>
                    </a:lnTo>
                    <a:lnTo>
                      <a:pt x="517" y="131"/>
                    </a:lnTo>
                    <a:lnTo>
                      <a:pt x="519" y="129"/>
                    </a:lnTo>
                    <a:lnTo>
                      <a:pt x="521" y="125"/>
                    </a:lnTo>
                    <a:lnTo>
                      <a:pt x="525" y="121"/>
                    </a:lnTo>
                    <a:lnTo>
                      <a:pt x="534" y="119"/>
                    </a:lnTo>
                    <a:lnTo>
                      <a:pt x="540" y="119"/>
                    </a:lnTo>
                    <a:lnTo>
                      <a:pt x="549" y="121"/>
                    </a:lnTo>
                    <a:lnTo>
                      <a:pt x="555" y="123"/>
                    </a:lnTo>
                    <a:lnTo>
                      <a:pt x="559" y="125"/>
                    </a:lnTo>
                    <a:lnTo>
                      <a:pt x="566" y="121"/>
                    </a:lnTo>
                    <a:lnTo>
                      <a:pt x="578" y="106"/>
                    </a:lnTo>
                    <a:lnTo>
                      <a:pt x="581" y="104"/>
                    </a:lnTo>
                    <a:lnTo>
                      <a:pt x="585" y="99"/>
                    </a:lnTo>
                    <a:lnTo>
                      <a:pt x="587" y="95"/>
                    </a:lnTo>
                    <a:lnTo>
                      <a:pt x="589" y="82"/>
                    </a:lnTo>
                    <a:lnTo>
                      <a:pt x="593" y="70"/>
                    </a:lnTo>
                    <a:lnTo>
                      <a:pt x="591" y="59"/>
                    </a:lnTo>
                    <a:lnTo>
                      <a:pt x="593" y="53"/>
                    </a:lnTo>
                    <a:lnTo>
                      <a:pt x="598" y="48"/>
                    </a:lnTo>
                    <a:lnTo>
                      <a:pt x="602" y="44"/>
                    </a:lnTo>
                    <a:lnTo>
                      <a:pt x="612" y="42"/>
                    </a:lnTo>
                    <a:lnTo>
                      <a:pt x="625" y="42"/>
                    </a:lnTo>
                    <a:lnTo>
                      <a:pt x="664" y="34"/>
                    </a:lnTo>
                    <a:lnTo>
                      <a:pt x="676" y="25"/>
                    </a:lnTo>
                    <a:lnTo>
                      <a:pt x="695" y="4"/>
                    </a:lnTo>
                    <a:lnTo>
                      <a:pt x="725" y="0"/>
                    </a:lnTo>
                    <a:lnTo>
                      <a:pt x="729" y="2"/>
                    </a:lnTo>
                    <a:lnTo>
                      <a:pt x="736" y="4"/>
                    </a:lnTo>
                    <a:lnTo>
                      <a:pt x="744" y="10"/>
                    </a:lnTo>
                    <a:lnTo>
                      <a:pt x="763" y="29"/>
                    </a:lnTo>
                    <a:lnTo>
                      <a:pt x="768" y="36"/>
                    </a:lnTo>
                    <a:lnTo>
                      <a:pt x="774" y="44"/>
                    </a:lnTo>
                    <a:lnTo>
                      <a:pt x="776" y="48"/>
                    </a:lnTo>
                    <a:lnTo>
                      <a:pt x="778" y="55"/>
                    </a:lnTo>
                    <a:lnTo>
                      <a:pt x="778" y="63"/>
                    </a:lnTo>
                    <a:lnTo>
                      <a:pt x="776" y="70"/>
                    </a:lnTo>
                    <a:lnTo>
                      <a:pt x="774" y="76"/>
                    </a:lnTo>
                    <a:lnTo>
                      <a:pt x="774" y="80"/>
                    </a:lnTo>
                    <a:lnTo>
                      <a:pt x="776" y="87"/>
                    </a:lnTo>
                    <a:lnTo>
                      <a:pt x="789" y="87"/>
                    </a:lnTo>
                    <a:lnTo>
                      <a:pt x="802" y="87"/>
                    </a:lnTo>
                    <a:lnTo>
                      <a:pt x="814" y="85"/>
                    </a:lnTo>
                    <a:lnTo>
                      <a:pt x="814" y="82"/>
                    </a:lnTo>
                    <a:lnTo>
                      <a:pt x="817" y="82"/>
                    </a:lnTo>
                    <a:lnTo>
                      <a:pt x="817" y="78"/>
                    </a:lnTo>
                    <a:lnTo>
                      <a:pt x="819" y="78"/>
                    </a:lnTo>
                    <a:lnTo>
                      <a:pt x="819" y="74"/>
                    </a:lnTo>
                    <a:lnTo>
                      <a:pt x="819" y="72"/>
                    </a:lnTo>
                    <a:lnTo>
                      <a:pt x="819" y="72"/>
                    </a:lnTo>
                    <a:lnTo>
                      <a:pt x="825" y="63"/>
                    </a:lnTo>
                    <a:close/>
                    <a:moveTo>
                      <a:pt x="751" y="525"/>
                    </a:moveTo>
                    <a:lnTo>
                      <a:pt x="751" y="525"/>
                    </a:lnTo>
                    <a:lnTo>
                      <a:pt x="751" y="522"/>
                    </a:lnTo>
                    <a:lnTo>
                      <a:pt x="749" y="518"/>
                    </a:lnTo>
                    <a:lnTo>
                      <a:pt x="744" y="518"/>
                    </a:lnTo>
                    <a:lnTo>
                      <a:pt x="732" y="514"/>
                    </a:lnTo>
                    <a:lnTo>
                      <a:pt x="725" y="508"/>
                    </a:lnTo>
                    <a:lnTo>
                      <a:pt x="721" y="505"/>
                    </a:lnTo>
                    <a:lnTo>
                      <a:pt x="708" y="510"/>
                    </a:lnTo>
                    <a:lnTo>
                      <a:pt x="708" y="508"/>
                    </a:lnTo>
                    <a:lnTo>
                      <a:pt x="708" y="503"/>
                    </a:lnTo>
                    <a:lnTo>
                      <a:pt x="710" y="486"/>
                    </a:lnTo>
                    <a:lnTo>
                      <a:pt x="710" y="482"/>
                    </a:lnTo>
                    <a:lnTo>
                      <a:pt x="704" y="482"/>
                    </a:lnTo>
                    <a:lnTo>
                      <a:pt x="698" y="480"/>
                    </a:lnTo>
                    <a:lnTo>
                      <a:pt x="695" y="478"/>
                    </a:lnTo>
                    <a:lnTo>
                      <a:pt x="691" y="478"/>
                    </a:lnTo>
                    <a:lnTo>
                      <a:pt x="683" y="474"/>
                    </a:lnTo>
                    <a:lnTo>
                      <a:pt x="659" y="454"/>
                    </a:lnTo>
                    <a:lnTo>
                      <a:pt x="657" y="452"/>
                    </a:lnTo>
                    <a:lnTo>
                      <a:pt x="657" y="452"/>
                    </a:lnTo>
                    <a:lnTo>
                      <a:pt x="657" y="450"/>
                    </a:lnTo>
                    <a:lnTo>
                      <a:pt x="657" y="446"/>
                    </a:lnTo>
                    <a:lnTo>
                      <a:pt x="657" y="444"/>
                    </a:lnTo>
                    <a:lnTo>
                      <a:pt x="655" y="440"/>
                    </a:lnTo>
                    <a:lnTo>
                      <a:pt x="655" y="437"/>
                    </a:lnTo>
                    <a:lnTo>
                      <a:pt x="655" y="437"/>
                    </a:lnTo>
                    <a:lnTo>
                      <a:pt x="655" y="435"/>
                    </a:lnTo>
                    <a:lnTo>
                      <a:pt x="649" y="433"/>
                    </a:lnTo>
                    <a:lnTo>
                      <a:pt x="647" y="431"/>
                    </a:lnTo>
                    <a:lnTo>
                      <a:pt x="647" y="429"/>
                    </a:lnTo>
                    <a:lnTo>
                      <a:pt x="644" y="429"/>
                    </a:lnTo>
                    <a:lnTo>
                      <a:pt x="642" y="429"/>
                    </a:lnTo>
                    <a:lnTo>
                      <a:pt x="638" y="437"/>
                    </a:lnTo>
                    <a:lnTo>
                      <a:pt x="636" y="437"/>
                    </a:lnTo>
                    <a:lnTo>
                      <a:pt x="636" y="440"/>
                    </a:lnTo>
                    <a:lnTo>
                      <a:pt x="636" y="442"/>
                    </a:lnTo>
                    <a:lnTo>
                      <a:pt x="634" y="442"/>
                    </a:lnTo>
                    <a:lnTo>
                      <a:pt x="634" y="442"/>
                    </a:lnTo>
                    <a:lnTo>
                      <a:pt x="627" y="440"/>
                    </a:lnTo>
                    <a:lnTo>
                      <a:pt x="621" y="446"/>
                    </a:lnTo>
                    <a:lnTo>
                      <a:pt x="621" y="450"/>
                    </a:lnTo>
                    <a:lnTo>
                      <a:pt x="619" y="450"/>
                    </a:lnTo>
                    <a:lnTo>
                      <a:pt x="619" y="452"/>
                    </a:lnTo>
                    <a:lnTo>
                      <a:pt x="617" y="452"/>
                    </a:lnTo>
                    <a:lnTo>
                      <a:pt x="615" y="454"/>
                    </a:lnTo>
                    <a:lnTo>
                      <a:pt x="604" y="454"/>
                    </a:lnTo>
                    <a:lnTo>
                      <a:pt x="598" y="454"/>
                    </a:lnTo>
                    <a:lnTo>
                      <a:pt x="595" y="452"/>
                    </a:lnTo>
                    <a:lnTo>
                      <a:pt x="595" y="452"/>
                    </a:lnTo>
                    <a:lnTo>
                      <a:pt x="595" y="452"/>
                    </a:lnTo>
                    <a:lnTo>
                      <a:pt x="593" y="446"/>
                    </a:lnTo>
                    <a:lnTo>
                      <a:pt x="593" y="446"/>
                    </a:lnTo>
                    <a:lnTo>
                      <a:pt x="593" y="444"/>
                    </a:lnTo>
                    <a:lnTo>
                      <a:pt x="593" y="442"/>
                    </a:lnTo>
                    <a:lnTo>
                      <a:pt x="593" y="442"/>
                    </a:lnTo>
                    <a:lnTo>
                      <a:pt x="593" y="442"/>
                    </a:lnTo>
                    <a:lnTo>
                      <a:pt x="591" y="440"/>
                    </a:lnTo>
                    <a:lnTo>
                      <a:pt x="589" y="442"/>
                    </a:lnTo>
                    <a:lnTo>
                      <a:pt x="587" y="442"/>
                    </a:lnTo>
                    <a:lnTo>
                      <a:pt x="587" y="444"/>
                    </a:lnTo>
                    <a:lnTo>
                      <a:pt x="587" y="446"/>
                    </a:lnTo>
                    <a:lnTo>
                      <a:pt x="587" y="448"/>
                    </a:lnTo>
                    <a:lnTo>
                      <a:pt x="585" y="450"/>
                    </a:lnTo>
                    <a:lnTo>
                      <a:pt x="583" y="454"/>
                    </a:lnTo>
                    <a:lnTo>
                      <a:pt x="581" y="457"/>
                    </a:lnTo>
                    <a:lnTo>
                      <a:pt x="572" y="459"/>
                    </a:lnTo>
                    <a:lnTo>
                      <a:pt x="570" y="461"/>
                    </a:lnTo>
                    <a:lnTo>
                      <a:pt x="570" y="469"/>
                    </a:lnTo>
                    <a:lnTo>
                      <a:pt x="570" y="471"/>
                    </a:lnTo>
                    <a:lnTo>
                      <a:pt x="570" y="471"/>
                    </a:lnTo>
                    <a:lnTo>
                      <a:pt x="570" y="474"/>
                    </a:lnTo>
                    <a:lnTo>
                      <a:pt x="570" y="476"/>
                    </a:lnTo>
                    <a:lnTo>
                      <a:pt x="570" y="476"/>
                    </a:lnTo>
                    <a:lnTo>
                      <a:pt x="572" y="478"/>
                    </a:lnTo>
                    <a:lnTo>
                      <a:pt x="572" y="478"/>
                    </a:lnTo>
                    <a:lnTo>
                      <a:pt x="572" y="480"/>
                    </a:lnTo>
                    <a:lnTo>
                      <a:pt x="572" y="480"/>
                    </a:lnTo>
                    <a:lnTo>
                      <a:pt x="570" y="480"/>
                    </a:lnTo>
                    <a:lnTo>
                      <a:pt x="555" y="478"/>
                    </a:lnTo>
                    <a:lnTo>
                      <a:pt x="553" y="476"/>
                    </a:lnTo>
                    <a:lnTo>
                      <a:pt x="553" y="478"/>
                    </a:lnTo>
                    <a:lnTo>
                      <a:pt x="553" y="478"/>
                    </a:lnTo>
                    <a:lnTo>
                      <a:pt x="551" y="480"/>
                    </a:lnTo>
                    <a:lnTo>
                      <a:pt x="551" y="482"/>
                    </a:lnTo>
                    <a:lnTo>
                      <a:pt x="551" y="484"/>
                    </a:lnTo>
                    <a:lnTo>
                      <a:pt x="551" y="484"/>
                    </a:lnTo>
                    <a:lnTo>
                      <a:pt x="553" y="486"/>
                    </a:lnTo>
                    <a:lnTo>
                      <a:pt x="553" y="488"/>
                    </a:lnTo>
                    <a:lnTo>
                      <a:pt x="553" y="495"/>
                    </a:lnTo>
                    <a:lnTo>
                      <a:pt x="553" y="501"/>
                    </a:lnTo>
                    <a:lnTo>
                      <a:pt x="555" y="516"/>
                    </a:lnTo>
                    <a:lnTo>
                      <a:pt x="561" y="525"/>
                    </a:lnTo>
                    <a:lnTo>
                      <a:pt x="561" y="525"/>
                    </a:lnTo>
                    <a:lnTo>
                      <a:pt x="564" y="527"/>
                    </a:lnTo>
                    <a:lnTo>
                      <a:pt x="555" y="537"/>
                    </a:lnTo>
                    <a:lnTo>
                      <a:pt x="555" y="539"/>
                    </a:lnTo>
                    <a:lnTo>
                      <a:pt x="553" y="542"/>
                    </a:lnTo>
                    <a:lnTo>
                      <a:pt x="553" y="542"/>
                    </a:lnTo>
                    <a:lnTo>
                      <a:pt x="553" y="544"/>
                    </a:lnTo>
                    <a:lnTo>
                      <a:pt x="551" y="544"/>
                    </a:lnTo>
                    <a:lnTo>
                      <a:pt x="551" y="548"/>
                    </a:lnTo>
                    <a:lnTo>
                      <a:pt x="551" y="550"/>
                    </a:lnTo>
                    <a:lnTo>
                      <a:pt x="553" y="552"/>
                    </a:lnTo>
                    <a:lnTo>
                      <a:pt x="553" y="554"/>
                    </a:lnTo>
                    <a:lnTo>
                      <a:pt x="553" y="556"/>
                    </a:lnTo>
                    <a:lnTo>
                      <a:pt x="555" y="559"/>
                    </a:lnTo>
                    <a:lnTo>
                      <a:pt x="555" y="561"/>
                    </a:lnTo>
                    <a:lnTo>
                      <a:pt x="555" y="561"/>
                    </a:lnTo>
                    <a:lnTo>
                      <a:pt x="555" y="563"/>
                    </a:lnTo>
                    <a:lnTo>
                      <a:pt x="553" y="563"/>
                    </a:lnTo>
                    <a:lnTo>
                      <a:pt x="553" y="565"/>
                    </a:lnTo>
                    <a:lnTo>
                      <a:pt x="553" y="565"/>
                    </a:lnTo>
                    <a:lnTo>
                      <a:pt x="553" y="567"/>
                    </a:lnTo>
                    <a:lnTo>
                      <a:pt x="553" y="567"/>
                    </a:lnTo>
                    <a:lnTo>
                      <a:pt x="553" y="567"/>
                    </a:lnTo>
                    <a:lnTo>
                      <a:pt x="551" y="571"/>
                    </a:lnTo>
                    <a:lnTo>
                      <a:pt x="551" y="573"/>
                    </a:lnTo>
                    <a:lnTo>
                      <a:pt x="551" y="573"/>
                    </a:lnTo>
                    <a:lnTo>
                      <a:pt x="551" y="573"/>
                    </a:lnTo>
                    <a:lnTo>
                      <a:pt x="551" y="576"/>
                    </a:lnTo>
                    <a:lnTo>
                      <a:pt x="551" y="576"/>
                    </a:lnTo>
                    <a:lnTo>
                      <a:pt x="551" y="576"/>
                    </a:lnTo>
                    <a:lnTo>
                      <a:pt x="557" y="578"/>
                    </a:lnTo>
                    <a:lnTo>
                      <a:pt x="559" y="580"/>
                    </a:lnTo>
                    <a:lnTo>
                      <a:pt x="561" y="580"/>
                    </a:lnTo>
                    <a:lnTo>
                      <a:pt x="572" y="580"/>
                    </a:lnTo>
                    <a:lnTo>
                      <a:pt x="572" y="580"/>
                    </a:lnTo>
                    <a:lnTo>
                      <a:pt x="574" y="580"/>
                    </a:lnTo>
                    <a:lnTo>
                      <a:pt x="574" y="578"/>
                    </a:lnTo>
                    <a:lnTo>
                      <a:pt x="576" y="576"/>
                    </a:lnTo>
                    <a:lnTo>
                      <a:pt x="576" y="576"/>
                    </a:lnTo>
                    <a:lnTo>
                      <a:pt x="589" y="567"/>
                    </a:lnTo>
                    <a:lnTo>
                      <a:pt x="589" y="567"/>
                    </a:lnTo>
                    <a:lnTo>
                      <a:pt x="591" y="567"/>
                    </a:lnTo>
                    <a:lnTo>
                      <a:pt x="598" y="569"/>
                    </a:lnTo>
                    <a:lnTo>
                      <a:pt x="600" y="571"/>
                    </a:lnTo>
                    <a:lnTo>
                      <a:pt x="602" y="571"/>
                    </a:lnTo>
                    <a:lnTo>
                      <a:pt x="602" y="571"/>
                    </a:lnTo>
                    <a:lnTo>
                      <a:pt x="610" y="565"/>
                    </a:lnTo>
                    <a:lnTo>
                      <a:pt x="612" y="565"/>
                    </a:lnTo>
                    <a:lnTo>
                      <a:pt x="612" y="563"/>
                    </a:lnTo>
                    <a:lnTo>
                      <a:pt x="612" y="563"/>
                    </a:lnTo>
                    <a:lnTo>
                      <a:pt x="615" y="565"/>
                    </a:lnTo>
                    <a:lnTo>
                      <a:pt x="615" y="565"/>
                    </a:lnTo>
                    <a:lnTo>
                      <a:pt x="617" y="569"/>
                    </a:lnTo>
                    <a:lnTo>
                      <a:pt x="619" y="569"/>
                    </a:lnTo>
                    <a:lnTo>
                      <a:pt x="621" y="569"/>
                    </a:lnTo>
                    <a:lnTo>
                      <a:pt x="627" y="567"/>
                    </a:lnTo>
                    <a:lnTo>
                      <a:pt x="630" y="565"/>
                    </a:lnTo>
                    <a:lnTo>
                      <a:pt x="632" y="565"/>
                    </a:lnTo>
                    <a:lnTo>
                      <a:pt x="634" y="567"/>
                    </a:lnTo>
                    <a:lnTo>
                      <a:pt x="638" y="569"/>
                    </a:lnTo>
                    <a:lnTo>
                      <a:pt x="640" y="573"/>
                    </a:lnTo>
                    <a:lnTo>
                      <a:pt x="640" y="573"/>
                    </a:lnTo>
                    <a:lnTo>
                      <a:pt x="647" y="576"/>
                    </a:lnTo>
                    <a:lnTo>
                      <a:pt x="657" y="573"/>
                    </a:lnTo>
                    <a:lnTo>
                      <a:pt x="657" y="571"/>
                    </a:lnTo>
                    <a:lnTo>
                      <a:pt x="657" y="569"/>
                    </a:lnTo>
                    <a:lnTo>
                      <a:pt x="657" y="567"/>
                    </a:lnTo>
                    <a:lnTo>
                      <a:pt x="655" y="565"/>
                    </a:lnTo>
                    <a:lnTo>
                      <a:pt x="655" y="563"/>
                    </a:lnTo>
                    <a:lnTo>
                      <a:pt x="655" y="563"/>
                    </a:lnTo>
                    <a:lnTo>
                      <a:pt x="655" y="561"/>
                    </a:lnTo>
                    <a:lnTo>
                      <a:pt x="655" y="559"/>
                    </a:lnTo>
                    <a:lnTo>
                      <a:pt x="655" y="559"/>
                    </a:lnTo>
                    <a:lnTo>
                      <a:pt x="657" y="559"/>
                    </a:lnTo>
                    <a:lnTo>
                      <a:pt x="661" y="554"/>
                    </a:lnTo>
                    <a:lnTo>
                      <a:pt x="664" y="554"/>
                    </a:lnTo>
                    <a:lnTo>
                      <a:pt x="666" y="554"/>
                    </a:lnTo>
                    <a:lnTo>
                      <a:pt x="668" y="554"/>
                    </a:lnTo>
                    <a:lnTo>
                      <a:pt x="670" y="559"/>
                    </a:lnTo>
                    <a:lnTo>
                      <a:pt x="670" y="561"/>
                    </a:lnTo>
                    <a:lnTo>
                      <a:pt x="672" y="561"/>
                    </a:lnTo>
                    <a:lnTo>
                      <a:pt x="674" y="563"/>
                    </a:lnTo>
                    <a:lnTo>
                      <a:pt x="676" y="563"/>
                    </a:lnTo>
                    <a:lnTo>
                      <a:pt x="678" y="561"/>
                    </a:lnTo>
                    <a:lnTo>
                      <a:pt x="681" y="561"/>
                    </a:lnTo>
                    <a:lnTo>
                      <a:pt x="681" y="561"/>
                    </a:lnTo>
                    <a:lnTo>
                      <a:pt x="683" y="559"/>
                    </a:lnTo>
                    <a:lnTo>
                      <a:pt x="683" y="559"/>
                    </a:lnTo>
                    <a:lnTo>
                      <a:pt x="685" y="556"/>
                    </a:lnTo>
                    <a:lnTo>
                      <a:pt x="687" y="556"/>
                    </a:lnTo>
                    <a:lnTo>
                      <a:pt x="700" y="559"/>
                    </a:lnTo>
                    <a:lnTo>
                      <a:pt x="706" y="563"/>
                    </a:lnTo>
                    <a:lnTo>
                      <a:pt x="715" y="563"/>
                    </a:lnTo>
                    <a:lnTo>
                      <a:pt x="715" y="563"/>
                    </a:lnTo>
                    <a:lnTo>
                      <a:pt x="719" y="563"/>
                    </a:lnTo>
                    <a:lnTo>
                      <a:pt x="721" y="563"/>
                    </a:lnTo>
                    <a:lnTo>
                      <a:pt x="723" y="565"/>
                    </a:lnTo>
                    <a:lnTo>
                      <a:pt x="725" y="573"/>
                    </a:lnTo>
                    <a:lnTo>
                      <a:pt x="727" y="580"/>
                    </a:lnTo>
                    <a:lnTo>
                      <a:pt x="727" y="582"/>
                    </a:lnTo>
                    <a:lnTo>
                      <a:pt x="727" y="582"/>
                    </a:lnTo>
                    <a:lnTo>
                      <a:pt x="729" y="582"/>
                    </a:lnTo>
                    <a:lnTo>
                      <a:pt x="732" y="582"/>
                    </a:lnTo>
                    <a:lnTo>
                      <a:pt x="734" y="571"/>
                    </a:lnTo>
                    <a:lnTo>
                      <a:pt x="734" y="571"/>
                    </a:lnTo>
                    <a:lnTo>
                      <a:pt x="736" y="571"/>
                    </a:lnTo>
                    <a:lnTo>
                      <a:pt x="742" y="567"/>
                    </a:lnTo>
                    <a:lnTo>
                      <a:pt x="742" y="567"/>
                    </a:lnTo>
                    <a:lnTo>
                      <a:pt x="742" y="565"/>
                    </a:lnTo>
                    <a:lnTo>
                      <a:pt x="744" y="565"/>
                    </a:lnTo>
                    <a:lnTo>
                      <a:pt x="744" y="565"/>
                    </a:lnTo>
                    <a:lnTo>
                      <a:pt x="744" y="563"/>
                    </a:lnTo>
                    <a:lnTo>
                      <a:pt x="744" y="561"/>
                    </a:lnTo>
                    <a:lnTo>
                      <a:pt x="744" y="559"/>
                    </a:lnTo>
                    <a:lnTo>
                      <a:pt x="742" y="554"/>
                    </a:lnTo>
                    <a:lnTo>
                      <a:pt x="742" y="550"/>
                    </a:lnTo>
                    <a:lnTo>
                      <a:pt x="742" y="548"/>
                    </a:lnTo>
                    <a:lnTo>
                      <a:pt x="742" y="546"/>
                    </a:lnTo>
                    <a:lnTo>
                      <a:pt x="744" y="544"/>
                    </a:lnTo>
                    <a:lnTo>
                      <a:pt x="749" y="537"/>
                    </a:lnTo>
                    <a:lnTo>
                      <a:pt x="749" y="537"/>
                    </a:lnTo>
                    <a:lnTo>
                      <a:pt x="749" y="535"/>
                    </a:lnTo>
                    <a:lnTo>
                      <a:pt x="749" y="531"/>
                    </a:lnTo>
                    <a:lnTo>
                      <a:pt x="749" y="529"/>
                    </a:lnTo>
                    <a:lnTo>
                      <a:pt x="749" y="529"/>
                    </a:lnTo>
                    <a:lnTo>
                      <a:pt x="749" y="527"/>
                    </a:lnTo>
                    <a:lnTo>
                      <a:pt x="751" y="525"/>
                    </a:lnTo>
                    <a:lnTo>
                      <a:pt x="751" y="525"/>
                    </a:ln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 w="3175" cap="rnd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3" name="Freeform 43"/>
              <p:cNvSpPr>
                <a:spLocks/>
              </p:cNvSpPr>
              <p:nvPr/>
            </p:nvSpPr>
            <p:spPr bwMode="auto">
              <a:xfrm>
                <a:off x="2705101" y="1310879"/>
                <a:ext cx="1017985" cy="1257300"/>
              </a:xfrm>
              <a:custGeom>
                <a:avLst/>
                <a:gdLst>
                  <a:gd name="T0" fmla="*/ 776 w 855"/>
                  <a:gd name="T1" fmla="*/ 652 h 1056"/>
                  <a:gd name="T2" fmla="*/ 695 w 855"/>
                  <a:gd name="T3" fmla="*/ 690 h 1056"/>
                  <a:gd name="T4" fmla="*/ 589 w 855"/>
                  <a:gd name="T5" fmla="*/ 733 h 1056"/>
                  <a:gd name="T6" fmla="*/ 559 w 855"/>
                  <a:gd name="T7" fmla="*/ 780 h 1056"/>
                  <a:gd name="T8" fmla="*/ 557 w 855"/>
                  <a:gd name="T9" fmla="*/ 809 h 1056"/>
                  <a:gd name="T10" fmla="*/ 561 w 855"/>
                  <a:gd name="T11" fmla="*/ 858 h 1056"/>
                  <a:gd name="T12" fmla="*/ 576 w 855"/>
                  <a:gd name="T13" fmla="*/ 920 h 1056"/>
                  <a:gd name="T14" fmla="*/ 597 w 855"/>
                  <a:gd name="T15" fmla="*/ 967 h 1056"/>
                  <a:gd name="T16" fmla="*/ 625 w 855"/>
                  <a:gd name="T17" fmla="*/ 1009 h 1056"/>
                  <a:gd name="T18" fmla="*/ 585 w 855"/>
                  <a:gd name="T19" fmla="*/ 1050 h 1056"/>
                  <a:gd name="T20" fmla="*/ 525 w 855"/>
                  <a:gd name="T21" fmla="*/ 1041 h 1056"/>
                  <a:gd name="T22" fmla="*/ 446 w 855"/>
                  <a:gd name="T23" fmla="*/ 1024 h 1056"/>
                  <a:gd name="T24" fmla="*/ 410 w 855"/>
                  <a:gd name="T25" fmla="*/ 999 h 1056"/>
                  <a:gd name="T26" fmla="*/ 346 w 855"/>
                  <a:gd name="T27" fmla="*/ 1003 h 1056"/>
                  <a:gd name="T28" fmla="*/ 327 w 855"/>
                  <a:gd name="T29" fmla="*/ 960 h 1056"/>
                  <a:gd name="T30" fmla="*/ 306 w 855"/>
                  <a:gd name="T31" fmla="*/ 875 h 1056"/>
                  <a:gd name="T32" fmla="*/ 162 w 855"/>
                  <a:gd name="T33" fmla="*/ 822 h 1056"/>
                  <a:gd name="T34" fmla="*/ 147 w 855"/>
                  <a:gd name="T35" fmla="*/ 784 h 1056"/>
                  <a:gd name="T36" fmla="*/ 132 w 855"/>
                  <a:gd name="T37" fmla="*/ 765 h 1056"/>
                  <a:gd name="T38" fmla="*/ 49 w 855"/>
                  <a:gd name="T39" fmla="*/ 722 h 1056"/>
                  <a:gd name="T40" fmla="*/ 25 w 855"/>
                  <a:gd name="T41" fmla="*/ 692 h 1056"/>
                  <a:gd name="T42" fmla="*/ 30 w 855"/>
                  <a:gd name="T43" fmla="*/ 648 h 1056"/>
                  <a:gd name="T44" fmla="*/ 23 w 855"/>
                  <a:gd name="T45" fmla="*/ 618 h 1056"/>
                  <a:gd name="T46" fmla="*/ 13 w 855"/>
                  <a:gd name="T47" fmla="*/ 593 h 1056"/>
                  <a:gd name="T48" fmla="*/ 23 w 855"/>
                  <a:gd name="T49" fmla="*/ 569 h 1056"/>
                  <a:gd name="T50" fmla="*/ 121 w 855"/>
                  <a:gd name="T51" fmla="*/ 535 h 1056"/>
                  <a:gd name="T52" fmla="*/ 119 w 855"/>
                  <a:gd name="T53" fmla="*/ 512 h 1056"/>
                  <a:gd name="T54" fmla="*/ 136 w 855"/>
                  <a:gd name="T55" fmla="*/ 471 h 1056"/>
                  <a:gd name="T56" fmla="*/ 149 w 855"/>
                  <a:gd name="T57" fmla="*/ 444 h 1056"/>
                  <a:gd name="T58" fmla="*/ 138 w 855"/>
                  <a:gd name="T59" fmla="*/ 429 h 1056"/>
                  <a:gd name="T60" fmla="*/ 125 w 855"/>
                  <a:gd name="T61" fmla="*/ 406 h 1056"/>
                  <a:gd name="T62" fmla="*/ 113 w 855"/>
                  <a:gd name="T63" fmla="*/ 389 h 1056"/>
                  <a:gd name="T64" fmla="*/ 117 w 855"/>
                  <a:gd name="T65" fmla="*/ 359 h 1056"/>
                  <a:gd name="T66" fmla="*/ 87 w 855"/>
                  <a:gd name="T67" fmla="*/ 312 h 1056"/>
                  <a:gd name="T68" fmla="*/ 81 w 855"/>
                  <a:gd name="T69" fmla="*/ 284 h 1056"/>
                  <a:gd name="T70" fmla="*/ 79 w 855"/>
                  <a:gd name="T71" fmla="*/ 246 h 1056"/>
                  <a:gd name="T72" fmla="*/ 21 w 855"/>
                  <a:gd name="T73" fmla="*/ 201 h 1056"/>
                  <a:gd name="T74" fmla="*/ 2 w 855"/>
                  <a:gd name="T75" fmla="*/ 161 h 1056"/>
                  <a:gd name="T76" fmla="*/ 59 w 855"/>
                  <a:gd name="T77" fmla="*/ 123 h 1056"/>
                  <a:gd name="T78" fmla="*/ 72 w 855"/>
                  <a:gd name="T79" fmla="*/ 97 h 1056"/>
                  <a:gd name="T80" fmla="*/ 144 w 855"/>
                  <a:gd name="T81" fmla="*/ 102 h 1056"/>
                  <a:gd name="T82" fmla="*/ 210 w 855"/>
                  <a:gd name="T83" fmla="*/ 63 h 1056"/>
                  <a:gd name="T84" fmla="*/ 221 w 855"/>
                  <a:gd name="T85" fmla="*/ 25 h 1056"/>
                  <a:gd name="T86" fmla="*/ 266 w 855"/>
                  <a:gd name="T87" fmla="*/ 14 h 1056"/>
                  <a:gd name="T88" fmla="*/ 323 w 855"/>
                  <a:gd name="T89" fmla="*/ 53 h 1056"/>
                  <a:gd name="T90" fmla="*/ 415 w 855"/>
                  <a:gd name="T91" fmla="*/ 72 h 1056"/>
                  <a:gd name="T92" fmla="*/ 446 w 855"/>
                  <a:gd name="T93" fmla="*/ 114 h 1056"/>
                  <a:gd name="T94" fmla="*/ 455 w 855"/>
                  <a:gd name="T95" fmla="*/ 142 h 1056"/>
                  <a:gd name="T96" fmla="*/ 451 w 855"/>
                  <a:gd name="T97" fmla="*/ 187 h 1056"/>
                  <a:gd name="T98" fmla="*/ 457 w 855"/>
                  <a:gd name="T99" fmla="*/ 231 h 1056"/>
                  <a:gd name="T100" fmla="*/ 470 w 855"/>
                  <a:gd name="T101" fmla="*/ 244 h 1056"/>
                  <a:gd name="T102" fmla="*/ 491 w 855"/>
                  <a:gd name="T103" fmla="*/ 244 h 1056"/>
                  <a:gd name="T104" fmla="*/ 502 w 855"/>
                  <a:gd name="T105" fmla="*/ 257 h 1056"/>
                  <a:gd name="T106" fmla="*/ 493 w 855"/>
                  <a:gd name="T107" fmla="*/ 308 h 1056"/>
                  <a:gd name="T108" fmla="*/ 493 w 855"/>
                  <a:gd name="T109" fmla="*/ 344 h 1056"/>
                  <a:gd name="T110" fmla="*/ 508 w 855"/>
                  <a:gd name="T111" fmla="*/ 380 h 1056"/>
                  <a:gd name="T112" fmla="*/ 561 w 855"/>
                  <a:gd name="T113" fmla="*/ 471 h 1056"/>
                  <a:gd name="T114" fmla="*/ 595 w 855"/>
                  <a:gd name="T115" fmla="*/ 486 h 1056"/>
                  <a:gd name="T116" fmla="*/ 659 w 855"/>
                  <a:gd name="T117" fmla="*/ 488 h 1056"/>
                  <a:gd name="T118" fmla="*/ 767 w 855"/>
                  <a:gd name="T119" fmla="*/ 522 h 1056"/>
                  <a:gd name="T120" fmla="*/ 848 w 855"/>
                  <a:gd name="T121" fmla="*/ 529 h 10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855" h="1056">
                    <a:moveTo>
                      <a:pt x="827" y="646"/>
                    </a:moveTo>
                    <a:lnTo>
                      <a:pt x="827" y="646"/>
                    </a:lnTo>
                    <a:lnTo>
                      <a:pt x="825" y="648"/>
                    </a:lnTo>
                    <a:lnTo>
                      <a:pt x="821" y="663"/>
                    </a:lnTo>
                    <a:lnTo>
                      <a:pt x="816" y="661"/>
                    </a:lnTo>
                    <a:lnTo>
                      <a:pt x="808" y="656"/>
                    </a:lnTo>
                    <a:lnTo>
                      <a:pt x="806" y="654"/>
                    </a:lnTo>
                    <a:lnTo>
                      <a:pt x="804" y="654"/>
                    </a:lnTo>
                    <a:lnTo>
                      <a:pt x="801" y="654"/>
                    </a:lnTo>
                    <a:lnTo>
                      <a:pt x="799" y="656"/>
                    </a:lnTo>
                    <a:lnTo>
                      <a:pt x="797" y="658"/>
                    </a:lnTo>
                    <a:lnTo>
                      <a:pt x="793" y="661"/>
                    </a:lnTo>
                    <a:lnTo>
                      <a:pt x="789" y="654"/>
                    </a:lnTo>
                    <a:lnTo>
                      <a:pt x="780" y="652"/>
                    </a:lnTo>
                    <a:lnTo>
                      <a:pt x="776" y="652"/>
                    </a:lnTo>
                    <a:lnTo>
                      <a:pt x="772" y="652"/>
                    </a:lnTo>
                    <a:lnTo>
                      <a:pt x="767" y="650"/>
                    </a:lnTo>
                    <a:lnTo>
                      <a:pt x="763" y="644"/>
                    </a:lnTo>
                    <a:lnTo>
                      <a:pt x="755" y="646"/>
                    </a:lnTo>
                    <a:lnTo>
                      <a:pt x="753" y="650"/>
                    </a:lnTo>
                    <a:lnTo>
                      <a:pt x="738" y="667"/>
                    </a:lnTo>
                    <a:lnTo>
                      <a:pt x="731" y="669"/>
                    </a:lnTo>
                    <a:lnTo>
                      <a:pt x="723" y="667"/>
                    </a:lnTo>
                    <a:lnTo>
                      <a:pt x="710" y="667"/>
                    </a:lnTo>
                    <a:lnTo>
                      <a:pt x="706" y="671"/>
                    </a:lnTo>
                    <a:lnTo>
                      <a:pt x="704" y="678"/>
                    </a:lnTo>
                    <a:lnTo>
                      <a:pt x="702" y="682"/>
                    </a:lnTo>
                    <a:lnTo>
                      <a:pt x="699" y="686"/>
                    </a:lnTo>
                    <a:lnTo>
                      <a:pt x="697" y="688"/>
                    </a:lnTo>
                    <a:lnTo>
                      <a:pt x="695" y="690"/>
                    </a:lnTo>
                    <a:lnTo>
                      <a:pt x="693" y="690"/>
                    </a:lnTo>
                    <a:lnTo>
                      <a:pt x="693" y="688"/>
                    </a:lnTo>
                    <a:lnTo>
                      <a:pt x="691" y="688"/>
                    </a:lnTo>
                    <a:lnTo>
                      <a:pt x="689" y="688"/>
                    </a:lnTo>
                    <a:lnTo>
                      <a:pt x="661" y="697"/>
                    </a:lnTo>
                    <a:lnTo>
                      <a:pt x="655" y="695"/>
                    </a:lnTo>
                    <a:lnTo>
                      <a:pt x="631" y="697"/>
                    </a:lnTo>
                    <a:lnTo>
                      <a:pt x="631" y="699"/>
                    </a:lnTo>
                    <a:lnTo>
                      <a:pt x="627" y="701"/>
                    </a:lnTo>
                    <a:lnTo>
                      <a:pt x="627" y="709"/>
                    </a:lnTo>
                    <a:lnTo>
                      <a:pt x="627" y="712"/>
                    </a:lnTo>
                    <a:lnTo>
                      <a:pt x="627" y="714"/>
                    </a:lnTo>
                    <a:lnTo>
                      <a:pt x="627" y="716"/>
                    </a:lnTo>
                    <a:lnTo>
                      <a:pt x="604" y="722"/>
                    </a:lnTo>
                    <a:lnTo>
                      <a:pt x="589" y="733"/>
                    </a:lnTo>
                    <a:lnTo>
                      <a:pt x="587" y="733"/>
                    </a:lnTo>
                    <a:lnTo>
                      <a:pt x="576" y="733"/>
                    </a:lnTo>
                    <a:lnTo>
                      <a:pt x="572" y="733"/>
                    </a:lnTo>
                    <a:lnTo>
                      <a:pt x="568" y="731"/>
                    </a:lnTo>
                    <a:lnTo>
                      <a:pt x="565" y="731"/>
                    </a:lnTo>
                    <a:lnTo>
                      <a:pt x="565" y="731"/>
                    </a:lnTo>
                    <a:lnTo>
                      <a:pt x="563" y="733"/>
                    </a:lnTo>
                    <a:lnTo>
                      <a:pt x="563" y="735"/>
                    </a:lnTo>
                    <a:lnTo>
                      <a:pt x="563" y="737"/>
                    </a:lnTo>
                    <a:lnTo>
                      <a:pt x="563" y="739"/>
                    </a:lnTo>
                    <a:lnTo>
                      <a:pt x="563" y="739"/>
                    </a:lnTo>
                    <a:lnTo>
                      <a:pt x="563" y="741"/>
                    </a:lnTo>
                    <a:lnTo>
                      <a:pt x="555" y="750"/>
                    </a:lnTo>
                    <a:lnTo>
                      <a:pt x="559" y="773"/>
                    </a:lnTo>
                    <a:lnTo>
                      <a:pt x="559" y="780"/>
                    </a:lnTo>
                    <a:lnTo>
                      <a:pt x="559" y="780"/>
                    </a:lnTo>
                    <a:lnTo>
                      <a:pt x="557" y="782"/>
                    </a:lnTo>
                    <a:lnTo>
                      <a:pt x="557" y="782"/>
                    </a:lnTo>
                    <a:lnTo>
                      <a:pt x="555" y="786"/>
                    </a:lnTo>
                    <a:lnTo>
                      <a:pt x="555" y="786"/>
                    </a:lnTo>
                    <a:lnTo>
                      <a:pt x="551" y="790"/>
                    </a:lnTo>
                    <a:lnTo>
                      <a:pt x="551" y="792"/>
                    </a:lnTo>
                    <a:lnTo>
                      <a:pt x="551" y="792"/>
                    </a:lnTo>
                    <a:lnTo>
                      <a:pt x="551" y="794"/>
                    </a:lnTo>
                    <a:lnTo>
                      <a:pt x="551" y="797"/>
                    </a:lnTo>
                    <a:lnTo>
                      <a:pt x="553" y="803"/>
                    </a:lnTo>
                    <a:lnTo>
                      <a:pt x="553" y="803"/>
                    </a:lnTo>
                    <a:lnTo>
                      <a:pt x="553" y="805"/>
                    </a:lnTo>
                    <a:lnTo>
                      <a:pt x="555" y="805"/>
                    </a:lnTo>
                    <a:lnTo>
                      <a:pt x="557" y="809"/>
                    </a:lnTo>
                    <a:lnTo>
                      <a:pt x="559" y="820"/>
                    </a:lnTo>
                    <a:lnTo>
                      <a:pt x="561" y="829"/>
                    </a:lnTo>
                    <a:lnTo>
                      <a:pt x="561" y="831"/>
                    </a:lnTo>
                    <a:lnTo>
                      <a:pt x="563" y="833"/>
                    </a:lnTo>
                    <a:lnTo>
                      <a:pt x="565" y="835"/>
                    </a:lnTo>
                    <a:lnTo>
                      <a:pt x="568" y="841"/>
                    </a:lnTo>
                    <a:lnTo>
                      <a:pt x="568" y="843"/>
                    </a:lnTo>
                    <a:lnTo>
                      <a:pt x="570" y="848"/>
                    </a:lnTo>
                    <a:lnTo>
                      <a:pt x="570" y="850"/>
                    </a:lnTo>
                    <a:lnTo>
                      <a:pt x="570" y="852"/>
                    </a:lnTo>
                    <a:lnTo>
                      <a:pt x="570" y="854"/>
                    </a:lnTo>
                    <a:lnTo>
                      <a:pt x="568" y="856"/>
                    </a:lnTo>
                    <a:lnTo>
                      <a:pt x="568" y="856"/>
                    </a:lnTo>
                    <a:lnTo>
                      <a:pt x="565" y="856"/>
                    </a:lnTo>
                    <a:lnTo>
                      <a:pt x="561" y="858"/>
                    </a:lnTo>
                    <a:lnTo>
                      <a:pt x="559" y="858"/>
                    </a:lnTo>
                    <a:lnTo>
                      <a:pt x="559" y="863"/>
                    </a:lnTo>
                    <a:lnTo>
                      <a:pt x="557" y="867"/>
                    </a:lnTo>
                    <a:lnTo>
                      <a:pt x="555" y="871"/>
                    </a:lnTo>
                    <a:lnTo>
                      <a:pt x="555" y="873"/>
                    </a:lnTo>
                    <a:lnTo>
                      <a:pt x="557" y="875"/>
                    </a:lnTo>
                    <a:lnTo>
                      <a:pt x="557" y="875"/>
                    </a:lnTo>
                    <a:lnTo>
                      <a:pt x="557" y="877"/>
                    </a:lnTo>
                    <a:lnTo>
                      <a:pt x="557" y="877"/>
                    </a:lnTo>
                    <a:lnTo>
                      <a:pt x="559" y="880"/>
                    </a:lnTo>
                    <a:lnTo>
                      <a:pt x="559" y="882"/>
                    </a:lnTo>
                    <a:lnTo>
                      <a:pt x="561" y="892"/>
                    </a:lnTo>
                    <a:lnTo>
                      <a:pt x="570" y="901"/>
                    </a:lnTo>
                    <a:lnTo>
                      <a:pt x="572" y="905"/>
                    </a:lnTo>
                    <a:lnTo>
                      <a:pt x="576" y="920"/>
                    </a:lnTo>
                    <a:lnTo>
                      <a:pt x="576" y="922"/>
                    </a:lnTo>
                    <a:lnTo>
                      <a:pt x="576" y="922"/>
                    </a:lnTo>
                    <a:lnTo>
                      <a:pt x="574" y="924"/>
                    </a:lnTo>
                    <a:lnTo>
                      <a:pt x="574" y="926"/>
                    </a:lnTo>
                    <a:lnTo>
                      <a:pt x="574" y="928"/>
                    </a:lnTo>
                    <a:lnTo>
                      <a:pt x="572" y="931"/>
                    </a:lnTo>
                    <a:lnTo>
                      <a:pt x="574" y="935"/>
                    </a:lnTo>
                    <a:lnTo>
                      <a:pt x="576" y="935"/>
                    </a:lnTo>
                    <a:lnTo>
                      <a:pt x="582" y="937"/>
                    </a:lnTo>
                    <a:lnTo>
                      <a:pt x="585" y="950"/>
                    </a:lnTo>
                    <a:lnTo>
                      <a:pt x="589" y="956"/>
                    </a:lnTo>
                    <a:lnTo>
                      <a:pt x="595" y="960"/>
                    </a:lnTo>
                    <a:lnTo>
                      <a:pt x="597" y="962"/>
                    </a:lnTo>
                    <a:lnTo>
                      <a:pt x="597" y="965"/>
                    </a:lnTo>
                    <a:lnTo>
                      <a:pt x="597" y="967"/>
                    </a:lnTo>
                    <a:lnTo>
                      <a:pt x="599" y="971"/>
                    </a:lnTo>
                    <a:lnTo>
                      <a:pt x="599" y="971"/>
                    </a:lnTo>
                    <a:lnTo>
                      <a:pt x="602" y="973"/>
                    </a:lnTo>
                    <a:lnTo>
                      <a:pt x="617" y="973"/>
                    </a:lnTo>
                    <a:lnTo>
                      <a:pt x="617" y="977"/>
                    </a:lnTo>
                    <a:lnTo>
                      <a:pt x="617" y="977"/>
                    </a:lnTo>
                    <a:lnTo>
                      <a:pt x="614" y="988"/>
                    </a:lnTo>
                    <a:lnTo>
                      <a:pt x="612" y="994"/>
                    </a:lnTo>
                    <a:lnTo>
                      <a:pt x="614" y="999"/>
                    </a:lnTo>
                    <a:lnTo>
                      <a:pt x="614" y="1001"/>
                    </a:lnTo>
                    <a:lnTo>
                      <a:pt x="621" y="1001"/>
                    </a:lnTo>
                    <a:lnTo>
                      <a:pt x="621" y="1003"/>
                    </a:lnTo>
                    <a:lnTo>
                      <a:pt x="623" y="1003"/>
                    </a:lnTo>
                    <a:lnTo>
                      <a:pt x="625" y="1007"/>
                    </a:lnTo>
                    <a:lnTo>
                      <a:pt x="625" y="1009"/>
                    </a:lnTo>
                    <a:lnTo>
                      <a:pt x="625" y="1011"/>
                    </a:lnTo>
                    <a:lnTo>
                      <a:pt x="621" y="1026"/>
                    </a:lnTo>
                    <a:lnTo>
                      <a:pt x="619" y="1028"/>
                    </a:lnTo>
                    <a:lnTo>
                      <a:pt x="612" y="1041"/>
                    </a:lnTo>
                    <a:lnTo>
                      <a:pt x="612" y="1045"/>
                    </a:lnTo>
                    <a:lnTo>
                      <a:pt x="614" y="1050"/>
                    </a:lnTo>
                    <a:lnTo>
                      <a:pt x="608" y="1056"/>
                    </a:lnTo>
                    <a:lnTo>
                      <a:pt x="606" y="1056"/>
                    </a:lnTo>
                    <a:lnTo>
                      <a:pt x="604" y="1052"/>
                    </a:lnTo>
                    <a:lnTo>
                      <a:pt x="599" y="1050"/>
                    </a:lnTo>
                    <a:lnTo>
                      <a:pt x="593" y="1045"/>
                    </a:lnTo>
                    <a:lnTo>
                      <a:pt x="591" y="1045"/>
                    </a:lnTo>
                    <a:lnTo>
                      <a:pt x="591" y="1045"/>
                    </a:lnTo>
                    <a:lnTo>
                      <a:pt x="589" y="1047"/>
                    </a:lnTo>
                    <a:lnTo>
                      <a:pt x="585" y="1050"/>
                    </a:lnTo>
                    <a:lnTo>
                      <a:pt x="582" y="1052"/>
                    </a:lnTo>
                    <a:lnTo>
                      <a:pt x="582" y="1052"/>
                    </a:lnTo>
                    <a:lnTo>
                      <a:pt x="563" y="1047"/>
                    </a:lnTo>
                    <a:lnTo>
                      <a:pt x="561" y="1047"/>
                    </a:lnTo>
                    <a:lnTo>
                      <a:pt x="561" y="1050"/>
                    </a:lnTo>
                    <a:lnTo>
                      <a:pt x="555" y="1052"/>
                    </a:lnTo>
                    <a:lnTo>
                      <a:pt x="544" y="1054"/>
                    </a:lnTo>
                    <a:lnTo>
                      <a:pt x="542" y="1054"/>
                    </a:lnTo>
                    <a:lnTo>
                      <a:pt x="542" y="1054"/>
                    </a:lnTo>
                    <a:lnTo>
                      <a:pt x="540" y="1054"/>
                    </a:lnTo>
                    <a:lnTo>
                      <a:pt x="540" y="1050"/>
                    </a:lnTo>
                    <a:lnTo>
                      <a:pt x="527" y="1045"/>
                    </a:lnTo>
                    <a:lnTo>
                      <a:pt x="527" y="1045"/>
                    </a:lnTo>
                    <a:lnTo>
                      <a:pt x="525" y="1043"/>
                    </a:lnTo>
                    <a:lnTo>
                      <a:pt x="525" y="1041"/>
                    </a:lnTo>
                    <a:lnTo>
                      <a:pt x="523" y="1037"/>
                    </a:lnTo>
                    <a:lnTo>
                      <a:pt x="519" y="1035"/>
                    </a:lnTo>
                    <a:lnTo>
                      <a:pt x="517" y="1033"/>
                    </a:lnTo>
                    <a:lnTo>
                      <a:pt x="500" y="1028"/>
                    </a:lnTo>
                    <a:lnTo>
                      <a:pt x="491" y="1024"/>
                    </a:lnTo>
                    <a:lnTo>
                      <a:pt x="489" y="1024"/>
                    </a:lnTo>
                    <a:lnTo>
                      <a:pt x="485" y="1024"/>
                    </a:lnTo>
                    <a:lnTo>
                      <a:pt x="459" y="1030"/>
                    </a:lnTo>
                    <a:lnTo>
                      <a:pt x="457" y="1035"/>
                    </a:lnTo>
                    <a:lnTo>
                      <a:pt x="453" y="1035"/>
                    </a:lnTo>
                    <a:lnTo>
                      <a:pt x="451" y="1033"/>
                    </a:lnTo>
                    <a:lnTo>
                      <a:pt x="451" y="1030"/>
                    </a:lnTo>
                    <a:lnTo>
                      <a:pt x="449" y="1030"/>
                    </a:lnTo>
                    <a:lnTo>
                      <a:pt x="449" y="1028"/>
                    </a:lnTo>
                    <a:lnTo>
                      <a:pt x="446" y="1024"/>
                    </a:lnTo>
                    <a:lnTo>
                      <a:pt x="446" y="1024"/>
                    </a:lnTo>
                    <a:lnTo>
                      <a:pt x="444" y="1020"/>
                    </a:lnTo>
                    <a:lnTo>
                      <a:pt x="442" y="1018"/>
                    </a:lnTo>
                    <a:lnTo>
                      <a:pt x="440" y="1016"/>
                    </a:lnTo>
                    <a:lnTo>
                      <a:pt x="436" y="1011"/>
                    </a:lnTo>
                    <a:lnTo>
                      <a:pt x="436" y="1005"/>
                    </a:lnTo>
                    <a:lnTo>
                      <a:pt x="434" y="1001"/>
                    </a:lnTo>
                    <a:lnTo>
                      <a:pt x="434" y="999"/>
                    </a:lnTo>
                    <a:lnTo>
                      <a:pt x="432" y="996"/>
                    </a:lnTo>
                    <a:lnTo>
                      <a:pt x="425" y="994"/>
                    </a:lnTo>
                    <a:lnTo>
                      <a:pt x="423" y="992"/>
                    </a:lnTo>
                    <a:lnTo>
                      <a:pt x="423" y="992"/>
                    </a:lnTo>
                    <a:lnTo>
                      <a:pt x="417" y="996"/>
                    </a:lnTo>
                    <a:lnTo>
                      <a:pt x="412" y="996"/>
                    </a:lnTo>
                    <a:lnTo>
                      <a:pt x="410" y="999"/>
                    </a:lnTo>
                    <a:lnTo>
                      <a:pt x="404" y="999"/>
                    </a:lnTo>
                    <a:lnTo>
                      <a:pt x="395" y="999"/>
                    </a:lnTo>
                    <a:lnTo>
                      <a:pt x="381" y="999"/>
                    </a:lnTo>
                    <a:lnTo>
                      <a:pt x="381" y="1001"/>
                    </a:lnTo>
                    <a:lnTo>
                      <a:pt x="378" y="1001"/>
                    </a:lnTo>
                    <a:lnTo>
                      <a:pt x="376" y="1005"/>
                    </a:lnTo>
                    <a:lnTo>
                      <a:pt x="374" y="1005"/>
                    </a:lnTo>
                    <a:lnTo>
                      <a:pt x="374" y="1005"/>
                    </a:lnTo>
                    <a:lnTo>
                      <a:pt x="372" y="1007"/>
                    </a:lnTo>
                    <a:lnTo>
                      <a:pt x="355" y="1009"/>
                    </a:lnTo>
                    <a:lnTo>
                      <a:pt x="353" y="1007"/>
                    </a:lnTo>
                    <a:lnTo>
                      <a:pt x="349" y="1007"/>
                    </a:lnTo>
                    <a:lnTo>
                      <a:pt x="349" y="1005"/>
                    </a:lnTo>
                    <a:lnTo>
                      <a:pt x="346" y="1005"/>
                    </a:lnTo>
                    <a:lnTo>
                      <a:pt x="346" y="1003"/>
                    </a:lnTo>
                    <a:lnTo>
                      <a:pt x="344" y="1003"/>
                    </a:lnTo>
                    <a:lnTo>
                      <a:pt x="344" y="999"/>
                    </a:lnTo>
                    <a:lnTo>
                      <a:pt x="342" y="994"/>
                    </a:lnTo>
                    <a:lnTo>
                      <a:pt x="342" y="992"/>
                    </a:lnTo>
                    <a:lnTo>
                      <a:pt x="342" y="992"/>
                    </a:lnTo>
                    <a:lnTo>
                      <a:pt x="342" y="992"/>
                    </a:lnTo>
                    <a:lnTo>
                      <a:pt x="344" y="990"/>
                    </a:lnTo>
                    <a:lnTo>
                      <a:pt x="344" y="990"/>
                    </a:lnTo>
                    <a:lnTo>
                      <a:pt x="344" y="988"/>
                    </a:lnTo>
                    <a:lnTo>
                      <a:pt x="344" y="984"/>
                    </a:lnTo>
                    <a:lnTo>
                      <a:pt x="342" y="982"/>
                    </a:lnTo>
                    <a:lnTo>
                      <a:pt x="342" y="982"/>
                    </a:lnTo>
                    <a:lnTo>
                      <a:pt x="340" y="975"/>
                    </a:lnTo>
                    <a:lnTo>
                      <a:pt x="332" y="965"/>
                    </a:lnTo>
                    <a:lnTo>
                      <a:pt x="327" y="960"/>
                    </a:lnTo>
                    <a:lnTo>
                      <a:pt x="319" y="958"/>
                    </a:lnTo>
                    <a:lnTo>
                      <a:pt x="312" y="954"/>
                    </a:lnTo>
                    <a:lnTo>
                      <a:pt x="308" y="952"/>
                    </a:lnTo>
                    <a:lnTo>
                      <a:pt x="306" y="950"/>
                    </a:lnTo>
                    <a:lnTo>
                      <a:pt x="308" y="948"/>
                    </a:lnTo>
                    <a:lnTo>
                      <a:pt x="308" y="945"/>
                    </a:lnTo>
                    <a:lnTo>
                      <a:pt x="310" y="943"/>
                    </a:lnTo>
                    <a:lnTo>
                      <a:pt x="312" y="941"/>
                    </a:lnTo>
                    <a:lnTo>
                      <a:pt x="325" y="937"/>
                    </a:lnTo>
                    <a:lnTo>
                      <a:pt x="334" y="931"/>
                    </a:lnTo>
                    <a:lnTo>
                      <a:pt x="336" y="926"/>
                    </a:lnTo>
                    <a:lnTo>
                      <a:pt x="338" y="922"/>
                    </a:lnTo>
                    <a:lnTo>
                      <a:pt x="340" y="916"/>
                    </a:lnTo>
                    <a:lnTo>
                      <a:pt x="319" y="890"/>
                    </a:lnTo>
                    <a:lnTo>
                      <a:pt x="306" y="875"/>
                    </a:lnTo>
                    <a:lnTo>
                      <a:pt x="287" y="865"/>
                    </a:lnTo>
                    <a:lnTo>
                      <a:pt x="278" y="863"/>
                    </a:lnTo>
                    <a:lnTo>
                      <a:pt x="249" y="863"/>
                    </a:lnTo>
                    <a:lnTo>
                      <a:pt x="236" y="865"/>
                    </a:lnTo>
                    <a:lnTo>
                      <a:pt x="185" y="865"/>
                    </a:lnTo>
                    <a:lnTo>
                      <a:pt x="176" y="863"/>
                    </a:lnTo>
                    <a:lnTo>
                      <a:pt x="172" y="858"/>
                    </a:lnTo>
                    <a:lnTo>
                      <a:pt x="172" y="854"/>
                    </a:lnTo>
                    <a:lnTo>
                      <a:pt x="172" y="850"/>
                    </a:lnTo>
                    <a:lnTo>
                      <a:pt x="172" y="839"/>
                    </a:lnTo>
                    <a:lnTo>
                      <a:pt x="172" y="837"/>
                    </a:lnTo>
                    <a:lnTo>
                      <a:pt x="172" y="835"/>
                    </a:lnTo>
                    <a:lnTo>
                      <a:pt x="168" y="833"/>
                    </a:lnTo>
                    <a:lnTo>
                      <a:pt x="164" y="824"/>
                    </a:lnTo>
                    <a:lnTo>
                      <a:pt x="162" y="822"/>
                    </a:lnTo>
                    <a:lnTo>
                      <a:pt x="162" y="822"/>
                    </a:lnTo>
                    <a:lnTo>
                      <a:pt x="162" y="820"/>
                    </a:lnTo>
                    <a:lnTo>
                      <a:pt x="162" y="812"/>
                    </a:lnTo>
                    <a:lnTo>
                      <a:pt x="159" y="809"/>
                    </a:lnTo>
                    <a:lnTo>
                      <a:pt x="159" y="807"/>
                    </a:lnTo>
                    <a:lnTo>
                      <a:pt x="157" y="807"/>
                    </a:lnTo>
                    <a:lnTo>
                      <a:pt x="157" y="807"/>
                    </a:lnTo>
                    <a:lnTo>
                      <a:pt x="155" y="805"/>
                    </a:lnTo>
                    <a:lnTo>
                      <a:pt x="153" y="801"/>
                    </a:lnTo>
                    <a:lnTo>
                      <a:pt x="147" y="792"/>
                    </a:lnTo>
                    <a:lnTo>
                      <a:pt x="144" y="790"/>
                    </a:lnTo>
                    <a:lnTo>
                      <a:pt x="144" y="786"/>
                    </a:lnTo>
                    <a:lnTo>
                      <a:pt x="144" y="786"/>
                    </a:lnTo>
                    <a:lnTo>
                      <a:pt x="147" y="784"/>
                    </a:lnTo>
                    <a:lnTo>
                      <a:pt x="147" y="784"/>
                    </a:lnTo>
                    <a:lnTo>
                      <a:pt x="149" y="784"/>
                    </a:lnTo>
                    <a:lnTo>
                      <a:pt x="149" y="784"/>
                    </a:lnTo>
                    <a:lnTo>
                      <a:pt x="153" y="784"/>
                    </a:lnTo>
                    <a:lnTo>
                      <a:pt x="153" y="784"/>
                    </a:lnTo>
                    <a:lnTo>
                      <a:pt x="155" y="784"/>
                    </a:lnTo>
                    <a:lnTo>
                      <a:pt x="157" y="784"/>
                    </a:lnTo>
                    <a:lnTo>
                      <a:pt x="157" y="782"/>
                    </a:lnTo>
                    <a:lnTo>
                      <a:pt x="157" y="780"/>
                    </a:lnTo>
                    <a:lnTo>
                      <a:pt x="155" y="777"/>
                    </a:lnTo>
                    <a:lnTo>
                      <a:pt x="153" y="773"/>
                    </a:lnTo>
                    <a:lnTo>
                      <a:pt x="153" y="771"/>
                    </a:lnTo>
                    <a:lnTo>
                      <a:pt x="151" y="771"/>
                    </a:lnTo>
                    <a:lnTo>
                      <a:pt x="147" y="771"/>
                    </a:lnTo>
                    <a:lnTo>
                      <a:pt x="136" y="767"/>
                    </a:lnTo>
                    <a:lnTo>
                      <a:pt x="132" y="765"/>
                    </a:lnTo>
                    <a:lnTo>
                      <a:pt x="123" y="765"/>
                    </a:lnTo>
                    <a:lnTo>
                      <a:pt x="121" y="765"/>
                    </a:lnTo>
                    <a:lnTo>
                      <a:pt x="119" y="765"/>
                    </a:lnTo>
                    <a:lnTo>
                      <a:pt x="110" y="760"/>
                    </a:lnTo>
                    <a:lnTo>
                      <a:pt x="108" y="760"/>
                    </a:lnTo>
                    <a:lnTo>
                      <a:pt x="106" y="760"/>
                    </a:lnTo>
                    <a:lnTo>
                      <a:pt x="76" y="765"/>
                    </a:lnTo>
                    <a:lnTo>
                      <a:pt x="72" y="763"/>
                    </a:lnTo>
                    <a:lnTo>
                      <a:pt x="59" y="746"/>
                    </a:lnTo>
                    <a:lnTo>
                      <a:pt x="59" y="735"/>
                    </a:lnTo>
                    <a:lnTo>
                      <a:pt x="57" y="731"/>
                    </a:lnTo>
                    <a:lnTo>
                      <a:pt x="55" y="726"/>
                    </a:lnTo>
                    <a:lnTo>
                      <a:pt x="55" y="726"/>
                    </a:lnTo>
                    <a:lnTo>
                      <a:pt x="53" y="724"/>
                    </a:lnTo>
                    <a:lnTo>
                      <a:pt x="49" y="722"/>
                    </a:lnTo>
                    <a:lnTo>
                      <a:pt x="49" y="720"/>
                    </a:lnTo>
                    <a:lnTo>
                      <a:pt x="47" y="716"/>
                    </a:lnTo>
                    <a:lnTo>
                      <a:pt x="42" y="714"/>
                    </a:lnTo>
                    <a:lnTo>
                      <a:pt x="42" y="712"/>
                    </a:lnTo>
                    <a:lnTo>
                      <a:pt x="40" y="705"/>
                    </a:lnTo>
                    <a:lnTo>
                      <a:pt x="38" y="705"/>
                    </a:lnTo>
                    <a:lnTo>
                      <a:pt x="38" y="703"/>
                    </a:lnTo>
                    <a:lnTo>
                      <a:pt x="36" y="703"/>
                    </a:lnTo>
                    <a:lnTo>
                      <a:pt x="34" y="701"/>
                    </a:lnTo>
                    <a:lnTo>
                      <a:pt x="32" y="699"/>
                    </a:lnTo>
                    <a:lnTo>
                      <a:pt x="30" y="699"/>
                    </a:lnTo>
                    <a:lnTo>
                      <a:pt x="30" y="697"/>
                    </a:lnTo>
                    <a:lnTo>
                      <a:pt x="28" y="695"/>
                    </a:lnTo>
                    <a:lnTo>
                      <a:pt x="25" y="695"/>
                    </a:lnTo>
                    <a:lnTo>
                      <a:pt x="25" y="692"/>
                    </a:lnTo>
                    <a:lnTo>
                      <a:pt x="23" y="690"/>
                    </a:lnTo>
                    <a:lnTo>
                      <a:pt x="23" y="686"/>
                    </a:lnTo>
                    <a:lnTo>
                      <a:pt x="21" y="684"/>
                    </a:lnTo>
                    <a:lnTo>
                      <a:pt x="21" y="684"/>
                    </a:lnTo>
                    <a:lnTo>
                      <a:pt x="21" y="680"/>
                    </a:lnTo>
                    <a:lnTo>
                      <a:pt x="21" y="667"/>
                    </a:lnTo>
                    <a:lnTo>
                      <a:pt x="19" y="661"/>
                    </a:lnTo>
                    <a:lnTo>
                      <a:pt x="19" y="658"/>
                    </a:lnTo>
                    <a:lnTo>
                      <a:pt x="21" y="656"/>
                    </a:lnTo>
                    <a:lnTo>
                      <a:pt x="25" y="654"/>
                    </a:lnTo>
                    <a:lnTo>
                      <a:pt x="25" y="654"/>
                    </a:lnTo>
                    <a:lnTo>
                      <a:pt x="28" y="652"/>
                    </a:lnTo>
                    <a:lnTo>
                      <a:pt x="28" y="650"/>
                    </a:lnTo>
                    <a:lnTo>
                      <a:pt x="28" y="648"/>
                    </a:lnTo>
                    <a:lnTo>
                      <a:pt x="30" y="648"/>
                    </a:lnTo>
                    <a:lnTo>
                      <a:pt x="32" y="646"/>
                    </a:lnTo>
                    <a:lnTo>
                      <a:pt x="32" y="646"/>
                    </a:lnTo>
                    <a:lnTo>
                      <a:pt x="34" y="644"/>
                    </a:lnTo>
                    <a:lnTo>
                      <a:pt x="34" y="641"/>
                    </a:lnTo>
                    <a:lnTo>
                      <a:pt x="34" y="639"/>
                    </a:lnTo>
                    <a:lnTo>
                      <a:pt x="34" y="639"/>
                    </a:lnTo>
                    <a:lnTo>
                      <a:pt x="34" y="637"/>
                    </a:lnTo>
                    <a:lnTo>
                      <a:pt x="36" y="637"/>
                    </a:lnTo>
                    <a:lnTo>
                      <a:pt x="34" y="633"/>
                    </a:lnTo>
                    <a:lnTo>
                      <a:pt x="32" y="627"/>
                    </a:lnTo>
                    <a:lnTo>
                      <a:pt x="32" y="624"/>
                    </a:lnTo>
                    <a:lnTo>
                      <a:pt x="30" y="622"/>
                    </a:lnTo>
                    <a:lnTo>
                      <a:pt x="23" y="620"/>
                    </a:lnTo>
                    <a:lnTo>
                      <a:pt x="23" y="618"/>
                    </a:lnTo>
                    <a:lnTo>
                      <a:pt x="23" y="618"/>
                    </a:lnTo>
                    <a:lnTo>
                      <a:pt x="23" y="614"/>
                    </a:lnTo>
                    <a:lnTo>
                      <a:pt x="23" y="607"/>
                    </a:lnTo>
                    <a:lnTo>
                      <a:pt x="25" y="605"/>
                    </a:lnTo>
                    <a:lnTo>
                      <a:pt x="25" y="605"/>
                    </a:lnTo>
                    <a:lnTo>
                      <a:pt x="30" y="603"/>
                    </a:lnTo>
                    <a:lnTo>
                      <a:pt x="32" y="601"/>
                    </a:lnTo>
                    <a:lnTo>
                      <a:pt x="32" y="601"/>
                    </a:lnTo>
                    <a:lnTo>
                      <a:pt x="32" y="599"/>
                    </a:lnTo>
                    <a:lnTo>
                      <a:pt x="30" y="599"/>
                    </a:lnTo>
                    <a:lnTo>
                      <a:pt x="28" y="601"/>
                    </a:lnTo>
                    <a:lnTo>
                      <a:pt x="25" y="601"/>
                    </a:lnTo>
                    <a:lnTo>
                      <a:pt x="25" y="599"/>
                    </a:lnTo>
                    <a:lnTo>
                      <a:pt x="21" y="597"/>
                    </a:lnTo>
                    <a:lnTo>
                      <a:pt x="21" y="595"/>
                    </a:lnTo>
                    <a:lnTo>
                      <a:pt x="13" y="593"/>
                    </a:lnTo>
                    <a:lnTo>
                      <a:pt x="11" y="588"/>
                    </a:lnTo>
                    <a:lnTo>
                      <a:pt x="11" y="588"/>
                    </a:lnTo>
                    <a:lnTo>
                      <a:pt x="11" y="588"/>
                    </a:lnTo>
                    <a:lnTo>
                      <a:pt x="4" y="582"/>
                    </a:lnTo>
                    <a:lnTo>
                      <a:pt x="4" y="582"/>
                    </a:lnTo>
                    <a:lnTo>
                      <a:pt x="4" y="580"/>
                    </a:lnTo>
                    <a:lnTo>
                      <a:pt x="4" y="580"/>
                    </a:lnTo>
                    <a:lnTo>
                      <a:pt x="4" y="580"/>
                    </a:lnTo>
                    <a:lnTo>
                      <a:pt x="4" y="578"/>
                    </a:lnTo>
                    <a:lnTo>
                      <a:pt x="4" y="578"/>
                    </a:lnTo>
                    <a:lnTo>
                      <a:pt x="6" y="576"/>
                    </a:lnTo>
                    <a:lnTo>
                      <a:pt x="17" y="576"/>
                    </a:lnTo>
                    <a:lnTo>
                      <a:pt x="17" y="576"/>
                    </a:lnTo>
                    <a:lnTo>
                      <a:pt x="19" y="573"/>
                    </a:lnTo>
                    <a:lnTo>
                      <a:pt x="23" y="569"/>
                    </a:lnTo>
                    <a:lnTo>
                      <a:pt x="25" y="565"/>
                    </a:lnTo>
                    <a:lnTo>
                      <a:pt x="28" y="563"/>
                    </a:lnTo>
                    <a:lnTo>
                      <a:pt x="28" y="561"/>
                    </a:lnTo>
                    <a:lnTo>
                      <a:pt x="28" y="561"/>
                    </a:lnTo>
                    <a:lnTo>
                      <a:pt x="28" y="559"/>
                    </a:lnTo>
                    <a:lnTo>
                      <a:pt x="28" y="556"/>
                    </a:lnTo>
                    <a:lnTo>
                      <a:pt x="28" y="556"/>
                    </a:lnTo>
                    <a:lnTo>
                      <a:pt x="30" y="554"/>
                    </a:lnTo>
                    <a:lnTo>
                      <a:pt x="47" y="550"/>
                    </a:lnTo>
                    <a:lnTo>
                      <a:pt x="89" y="544"/>
                    </a:lnTo>
                    <a:lnTo>
                      <a:pt x="96" y="539"/>
                    </a:lnTo>
                    <a:lnTo>
                      <a:pt x="102" y="537"/>
                    </a:lnTo>
                    <a:lnTo>
                      <a:pt x="117" y="535"/>
                    </a:lnTo>
                    <a:lnTo>
                      <a:pt x="121" y="535"/>
                    </a:lnTo>
                    <a:lnTo>
                      <a:pt x="121" y="535"/>
                    </a:lnTo>
                    <a:lnTo>
                      <a:pt x="123" y="535"/>
                    </a:lnTo>
                    <a:lnTo>
                      <a:pt x="123" y="533"/>
                    </a:lnTo>
                    <a:lnTo>
                      <a:pt x="125" y="531"/>
                    </a:lnTo>
                    <a:lnTo>
                      <a:pt x="125" y="529"/>
                    </a:lnTo>
                    <a:lnTo>
                      <a:pt x="125" y="525"/>
                    </a:lnTo>
                    <a:lnTo>
                      <a:pt x="123" y="522"/>
                    </a:lnTo>
                    <a:lnTo>
                      <a:pt x="123" y="522"/>
                    </a:lnTo>
                    <a:lnTo>
                      <a:pt x="123" y="520"/>
                    </a:lnTo>
                    <a:lnTo>
                      <a:pt x="117" y="518"/>
                    </a:lnTo>
                    <a:lnTo>
                      <a:pt x="117" y="518"/>
                    </a:lnTo>
                    <a:lnTo>
                      <a:pt x="117" y="516"/>
                    </a:lnTo>
                    <a:lnTo>
                      <a:pt x="115" y="516"/>
                    </a:lnTo>
                    <a:lnTo>
                      <a:pt x="115" y="514"/>
                    </a:lnTo>
                    <a:lnTo>
                      <a:pt x="117" y="514"/>
                    </a:lnTo>
                    <a:lnTo>
                      <a:pt x="119" y="512"/>
                    </a:lnTo>
                    <a:lnTo>
                      <a:pt x="130" y="505"/>
                    </a:lnTo>
                    <a:lnTo>
                      <a:pt x="134" y="501"/>
                    </a:lnTo>
                    <a:lnTo>
                      <a:pt x="140" y="495"/>
                    </a:lnTo>
                    <a:lnTo>
                      <a:pt x="142" y="493"/>
                    </a:lnTo>
                    <a:lnTo>
                      <a:pt x="144" y="491"/>
                    </a:lnTo>
                    <a:lnTo>
                      <a:pt x="147" y="484"/>
                    </a:lnTo>
                    <a:lnTo>
                      <a:pt x="147" y="482"/>
                    </a:lnTo>
                    <a:lnTo>
                      <a:pt x="144" y="480"/>
                    </a:lnTo>
                    <a:lnTo>
                      <a:pt x="142" y="476"/>
                    </a:lnTo>
                    <a:lnTo>
                      <a:pt x="142" y="474"/>
                    </a:lnTo>
                    <a:lnTo>
                      <a:pt x="140" y="474"/>
                    </a:lnTo>
                    <a:lnTo>
                      <a:pt x="138" y="474"/>
                    </a:lnTo>
                    <a:lnTo>
                      <a:pt x="138" y="474"/>
                    </a:lnTo>
                    <a:lnTo>
                      <a:pt x="136" y="474"/>
                    </a:lnTo>
                    <a:lnTo>
                      <a:pt x="136" y="471"/>
                    </a:lnTo>
                    <a:lnTo>
                      <a:pt x="134" y="471"/>
                    </a:lnTo>
                    <a:lnTo>
                      <a:pt x="134" y="471"/>
                    </a:lnTo>
                    <a:lnTo>
                      <a:pt x="132" y="469"/>
                    </a:lnTo>
                    <a:lnTo>
                      <a:pt x="132" y="467"/>
                    </a:lnTo>
                    <a:lnTo>
                      <a:pt x="132" y="465"/>
                    </a:lnTo>
                    <a:lnTo>
                      <a:pt x="132" y="463"/>
                    </a:lnTo>
                    <a:lnTo>
                      <a:pt x="132" y="457"/>
                    </a:lnTo>
                    <a:lnTo>
                      <a:pt x="134" y="454"/>
                    </a:lnTo>
                    <a:lnTo>
                      <a:pt x="134" y="454"/>
                    </a:lnTo>
                    <a:lnTo>
                      <a:pt x="140" y="450"/>
                    </a:lnTo>
                    <a:lnTo>
                      <a:pt x="144" y="448"/>
                    </a:lnTo>
                    <a:lnTo>
                      <a:pt x="147" y="446"/>
                    </a:lnTo>
                    <a:lnTo>
                      <a:pt x="147" y="446"/>
                    </a:lnTo>
                    <a:lnTo>
                      <a:pt x="149" y="444"/>
                    </a:lnTo>
                    <a:lnTo>
                      <a:pt x="149" y="444"/>
                    </a:lnTo>
                    <a:lnTo>
                      <a:pt x="149" y="442"/>
                    </a:lnTo>
                    <a:lnTo>
                      <a:pt x="147" y="437"/>
                    </a:lnTo>
                    <a:lnTo>
                      <a:pt x="147" y="435"/>
                    </a:lnTo>
                    <a:lnTo>
                      <a:pt x="147" y="433"/>
                    </a:lnTo>
                    <a:lnTo>
                      <a:pt x="144" y="431"/>
                    </a:lnTo>
                    <a:lnTo>
                      <a:pt x="144" y="431"/>
                    </a:lnTo>
                    <a:lnTo>
                      <a:pt x="142" y="431"/>
                    </a:lnTo>
                    <a:lnTo>
                      <a:pt x="142" y="433"/>
                    </a:lnTo>
                    <a:lnTo>
                      <a:pt x="142" y="433"/>
                    </a:lnTo>
                    <a:lnTo>
                      <a:pt x="142" y="435"/>
                    </a:lnTo>
                    <a:lnTo>
                      <a:pt x="140" y="435"/>
                    </a:lnTo>
                    <a:lnTo>
                      <a:pt x="140" y="435"/>
                    </a:lnTo>
                    <a:lnTo>
                      <a:pt x="140" y="435"/>
                    </a:lnTo>
                    <a:lnTo>
                      <a:pt x="140" y="433"/>
                    </a:lnTo>
                    <a:lnTo>
                      <a:pt x="138" y="429"/>
                    </a:lnTo>
                    <a:lnTo>
                      <a:pt x="138" y="427"/>
                    </a:lnTo>
                    <a:lnTo>
                      <a:pt x="136" y="427"/>
                    </a:lnTo>
                    <a:lnTo>
                      <a:pt x="134" y="427"/>
                    </a:lnTo>
                    <a:lnTo>
                      <a:pt x="134" y="427"/>
                    </a:lnTo>
                    <a:lnTo>
                      <a:pt x="132" y="427"/>
                    </a:lnTo>
                    <a:lnTo>
                      <a:pt x="130" y="425"/>
                    </a:lnTo>
                    <a:lnTo>
                      <a:pt x="130" y="423"/>
                    </a:lnTo>
                    <a:lnTo>
                      <a:pt x="127" y="420"/>
                    </a:lnTo>
                    <a:lnTo>
                      <a:pt x="121" y="416"/>
                    </a:lnTo>
                    <a:lnTo>
                      <a:pt x="121" y="414"/>
                    </a:lnTo>
                    <a:lnTo>
                      <a:pt x="121" y="414"/>
                    </a:lnTo>
                    <a:lnTo>
                      <a:pt x="123" y="412"/>
                    </a:lnTo>
                    <a:lnTo>
                      <a:pt x="125" y="408"/>
                    </a:lnTo>
                    <a:lnTo>
                      <a:pt x="125" y="406"/>
                    </a:lnTo>
                    <a:lnTo>
                      <a:pt x="125" y="406"/>
                    </a:lnTo>
                    <a:lnTo>
                      <a:pt x="125" y="403"/>
                    </a:lnTo>
                    <a:lnTo>
                      <a:pt x="123" y="403"/>
                    </a:lnTo>
                    <a:lnTo>
                      <a:pt x="123" y="401"/>
                    </a:lnTo>
                    <a:lnTo>
                      <a:pt x="123" y="401"/>
                    </a:lnTo>
                    <a:lnTo>
                      <a:pt x="123" y="399"/>
                    </a:lnTo>
                    <a:lnTo>
                      <a:pt x="121" y="399"/>
                    </a:lnTo>
                    <a:lnTo>
                      <a:pt x="121" y="397"/>
                    </a:lnTo>
                    <a:lnTo>
                      <a:pt x="121" y="397"/>
                    </a:lnTo>
                    <a:lnTo>
                      <a:pt x="119" y="397"/>
                    </a:lnTo>
                    <a:lnTo>
                      <a:pt x="115" y="395"/>
                    </a:lnTo>
                    <a:lnTo>
                      <a:pt x="115" y="395"/>
                    </a:lnTo>
                    <a:lnTo>
                      <a:pt x="115" y="395"/>
                    </a:lnTo>
                    <a:lnTo>
                      <a:pt x="113" y="393"/>
                    </a:lnTo>
                    <a:lnTo>
                      <a:pt x="113" y="391"/>
                    </a:lnTo>
                    <a:lnTo>
                      <a:pt x="113" y="389"/>
                    </a:lnTo>
                    <a:lnTo>
                      <a:pt x="113" y="389"/>
                    </a:lnTo>
                    <a:lnTo>
                      <a:pt x="113" y="386"/>
                    </a:lnTo>
                    <a:lnTo>
                      <a:pt x="115" y="386"/>
                    </a:lnTo>
                    <a:lnTo>
                      <a:pt x="119" y="384"/>
                    </a:lnTo>
                    <a:lnTo>
                      <a:pt x="127" y="382"/>
                    </a:lnTo>
                    <a:lnTo>
                      <a:pt x="132" y="380"/>
                    </a:lnTo>
                    <a:lnTo>
                      <a:pt x="132" y="378"/>
                    </a:lnTo>
                    <a:lnTo>
                      <a:pt x="134" y="378"/>
                    </a:lnTo>
                    <a:lnTo>
                      <a:pt x="134" y="374"/>
                    </a:lnTo>
                    <a:lnTo>
                      <a:pt x="134" y="371"/>
                    </a:lnTo>
                    <a:lnTo>
                      <a:pt x="134" y="369"/>
                    </a:lnTo>
                    <a:lnTo>
                      <a:pt x="132" y="367"/>
                    </a:lnTo>
                    <a:lnTo>
                      <a:pt x="130" y="367"/>
                    </a:lnTo>
                    <a:lnTo>
                      <a:pt x="121" y="359"/>
                    </a:lnTo>
                    <a:lnTo>
                      <a:pt x="117" y="359"/>
                    </a:lnTo>
                    <a:lnTo>
                      <a:pt x="115" y="359"/>
                    </a:lnTo>
                    <a:lnTo>
                      <a:pt x="113" y="359"/>
                    </a:lnTo>
                    <a:lnTo>
                      <a:pt x="110" y="357"/>
                    </a:lnTo>
                    <a:lnTo>
                      <a:pt x="85" y="329"/>
                    </a:lnTo>
                    <a:lnTo>
                      <a:pt x="83" y="325"/>
                    </a:lnTo>
                    <a:lnTo>
                      <a:pt x="83" y="323"/>
                    </a:lnTo>
                    <a:lnTo>
                      <a:pt x="85" y="320"/>
                    </a:lnTo>
                    <a:lnTo>
                      <a:pt x="85" y="318"/>
                    </a:lnTo>
                    <a:lnTo>
                      <a:pt x="85" y="318"/>
                    </a:lnTo>
                    <a:lnTo>
                      <a:pt x="85" y="318"/>
                    </a:lnTo>
                    <a:lnTo>
                      <a:pt x="85" y="316"/>
                    </a:lnTo>
                    <a:lnTo>
                      <a:pt x="85" y="314"/>
                    </a:lnTo>
                    <a:lnTo>
                      <a:pt x="85" y="314"/>
                    </a:lnTo>
                    <a:lnTo>
                      <a:pt x="85" y="312"/>
                    </a:lnTo>
                    <a:lnTo>
                      <a:pt x="87" y="312"/>
                    </a:lnTo>
                    <a:lnTo>
                      <a:pt x="89" y="310"/>
                    </a:lnTo>
                    <a:lnTo>
                      <a:pt x="89" y="310"/>
                    </a:lnTo>
                    <a:lnTo>
                      <a:pt x="91" y="310"/>
                    </a:lnTo>
                    <a:lnTo>
                      <a:pt x="93" y="310"/>
                    </a:lnTo>
                    <a:lnTo>
                      <a:pt x="100" y="310"/>
                    </a:lnTo>
                    <a:lnTo>
                      <a:pt x="100" y="310"/>
                    </a:lnTo>
                    <a:lnTo>
                      <a:pt x="102" y="308"/>
                    </a:lnTo>
                    <a:lnTo>
                      <a:pt x="100" y="306"/>
                    </a:lnTo>
                    <a:lnTo>
                      <a:pt x="98" y="303"/>
                    </a:lnTo>
                    <a:lnTo>
                      <a:pt x="87" y="291"/>
                    </a:lnTo>
                    <a:lnTo>
                      <a:pt x="85" y="291"/>
                    </a:lnTo>
                    <a:lnTo>
                      <a:pt x="85" y="289"/>
                    </a:lnTo>
                    <a:lnTo>
                      <a:pt x="83" y="286"/>
                    </a:lnTo>
                    <a:lnTo>
                      <a:pt x="83" y="286"/>
                    </a:lnTo>
                    <a:lnTo>
                      <a:pt x="81" y="284"/>
                    </a:lnTo>
                    <a:lnTo>
                      <a:pt x="81" y="282"/>
                    </a:lnTo>
                    <a:lnTo>
                      <a:pt x="79" y="278"/>
                    </a:lnTo>
                    <a:lnTo>
                      <a:pt x="79" y="276"/>
                    </a:lnTo>
                    <a:lnTo>
                      <a:pt x="76" y="267"/>
                    </a:lnTo>
                    <a:lnTo>
                      <a:pt x="76" y="265"/>
                    </a:lnTo>
                    <a:lnTo>
                      <a:pt x="76" y="265"/>
                    </a:lnTo>
                    <a:lnTo>
                      <a:pt x="79" y="263"/>
                    </a:lnTo>
                    <a:lnTo>
                      <a:pt x="79" y="263"/>
                    </a:lnTo>
                    <a:lnTo>
                      <a:pt x="83" y="257"/>
                    </a:lnTo>
                    <a:lnTo>
                      <a:pt x="83" y="252"/>
                    </a:lnTo>
                    <a:lnTo>
                      <a:pt x="85" y="252"/>
                    </a:lnTo>
                    <a:lnTo>
                      <a:pt x="85" y="250"/>
                    </a:lnTo>
                    <a:lnTo>
                      <a:pt x="83" y="248"/>
                    </a:lnTo>
                    <a:lnTo>
                      <a:pt x="83" y="248"/>
                    </a:lnTo>
                    <a:lnTo>
                      <a:pt x="79" y="246"/>
                    </a:lnTo>
                    <a:lnTo>
                      <a:pt x="76" y="246"/>
                    </a:lnTo>
                    <a:lnTo>
                      <a:pt x="76" y="248"/>
                    </a:lnTo>
                    <a:lnTo>
                      <a:pt x="74" y="248"/>
                    </a:lnTo>
                    <a:lnTo>
                      <a:pt x="72" y="252"/>
                    </a:lnTo>
                    <a:lnTo>
                      <a:pt x="70" y="252"/>
                    </a:lnTo>
                    <a:lnTo>
                      <a:pt x="68" y="252"/>
                    </a:lnTo>
                    <a:lnTo>
                      <a:pt x="66" y="250"/>
                    </a:lnTo>
                    <a:lnTo>
                      <a:pt x="53" y="235"/>
                    </a:lnTo>
                    <a:lnTo>
                      <a:pt x="38" y="214"/>
                    </a:lnTo>
                    <a:lnTo>
                      <a:pt x="34" y="208"/>
                    </a:lnTo>
                    <a:lnTo>
                      <a:pt x="30" y="206"/>
                    </a:lnTo>
                    <a:lnTo>
                      <a:pt x="28" y="206"/>
                    </a:lnTo>
                    <a:lnTo>
                      <a:pt x="25" y="206"/>
                    </a:lnTo>
                    <a:lnTo>
                      <a:pt x="23" y="204"/>
                    </a:lnTo>
                    <a:lnTo>
                      <a:pt x="21" y="201"/>
                    </a:lnTo>
                    <a:lnTo>
                      <a:pt x="19" y="197"/>
                    </a:lnTo>
                    <a:lnTo>
                      <a:pt x="17" y="193"/>
                    </a:lnTo>
                    <a:lnTo>
                      <a:pt x="17" y="189"/>
                    </a:lnTo>
                    <a:lnTo>
                      <a:pt x="17" y="189"/>
                    </a:lnTo>
                    <a:lnTo>
                      <a:pt x="11" y="184"/>
                    </a:lnTo>
                    <a:lnTo>
                      <a:pt x="11" y="184"/>
                    </a:lnTo>
                    <a:lnTo>
                      <a:pt x="6" y="176"/>
                    </a:lnTo>
                    <a:lnTo>
                      <a:pt x="4" y="174"/>
                    </a:lnTo>
                    <a:lnTo>
                      <a:pt x="2" y="174"/>
                    </a:lnTo>
                    <a:lnTo>
                      <a:pt x="2" y="172"/>
                    </a:lnTo>
                    <a:lnTo>
                      <a:pt x="2" y="170"/>
                    </a:lnTo>
                    <a:lnTo>
                      <a:pt x="2" y="170"/>
                    </a:lnTo>
                    <a:lnTo>
                      <a:pt x="2" y="163"/>
                    </a:lnTo>
                    <a:lnTo>
                      <a:pt x="2" y="163"/>
                    </a:lnTo>
                    <a:lnTo>
                      <a:pt x="2" y="161"/>
                    </a:lnTo>
                    <a:lnTo>
                      <a:pt x="2" y="159"/>
                    </a:lnTo>
                    <a:lnTo>
                      <a:pt x="0" y="157"/>
                    </a:lnTo>
                    <a:lnTo>
                      <a:pt x="0" y="155"/>
                    </a:lnTo>
                    <a:lnTo>
                      <a:pt x="0" y="153"/>
                    </a:lnTo>
                    <a:lnTo>
                      <a:pt x="0" y="150"/>
                    </a:lnTo>
                    <a:lnTo>
                      <a:pt x="0" y="148"/>
                    </a:lnTo>
                    <a:lnTo>
                      <a:pt x="0" y="146"/>
                    </a:lnTo>
                    <a:lnTo>
                      <a:pt x="0" y="144"/>
                    </a:lnTo>
                    <a:lnTo>
                      <a:pt x="11" y="140"/>
                    </a:lnTo>
                    <a:lnTo>
                      <a:pt x="23" y="136"/>
                    </a:lnTo>
                    <a:lnTo>
                      <a:pt x="38" y="136"/>
                    </a:lnTo>
                    <a:lnTo>
                      <a:pt x="42" y="133"/>
                    </a:lnTo>
                    <a:lnTo>
                      <a:pt x="47" y="131"/>
                    </a:lnTo>
                    <a:lnTo>
                      <a:pt x="53" y="127"/>
                    </a:lnTo>
                    <a:lnTo>
                      <a:pt x="59" y="123"/>
                    </a:lnTo>
                    <a:lnTo>
                      <a:pt x="62" y="119"/>
                    </a:lnTo>
                    <a:lnTo>
                      <a:pt x="66" y="112"/>
                    </a:lnTo>
                    <a:lnTo>
                      <a:pt x="68" y="112"/>
                    </a:lnTo>
                    <a:lnTo>
                      <a:pt x="68" y="110"/>
                    </a:lnTo>
                    <a:lnTo>
                      <a:pt x="68" y="110"/>
                    </a:lnTo>
                    <a:lnTo>
                      <a:pt x="68" y="108"/>
                    </a:lnTo>
                    <a:lnTo>
                      <a:pt x="68" y="106"/>
                    </a:lnTo>
                    <a:lnTo>
                      <a:pt x="68" y="104"/>
                    </a:lnTo>
                    <a:lnTo>
                      <a:pt x="68" y="104"/>
                    </a:lnTo>
                    <a:lnTo>
                      <a:pt x="68" y="102"/>
                    </a:lnTo>
                    <a:lnTo>
                      <a:pt x="68" y="102"/>
                    </a:lnTo>
                    <a:lnTo>
                      <a:pt x="68" y="99"/>
                    </a:lnTo>
                    <a:lnTo>
                      <a:pt x="68" y="99"/>
                    </a:lnTo>
                    <a:lnTo>
                      <a:pt x="68" y="99"/>
                    </a:lnTo>
                    <a:lnTo>
                      <a:pt x="72" y="97"/>
                    </a:lnTo>
                    <a:lnTo>
                      <a:pt x="79" y="95"/>
                    </a:lnTo>
                    <a:lnTo>
                      <a:pt x="83" y="95"/>
                    </a:lnTo>
                    <a:lnTo>
                      <a:pt x="93" y="95"/>
                    </a:lnTo>
                    <a:lnTo>
                      <a:pt x="100" y="99"/>
                    </a:lnTo>
                    <a:lnTo>
                      <a:pt x="102" y="99"/>
                    </a:lnTo>
                    <a:lnTo>
                      <a:pt x="119" y="95"/>
                    </a:lnTo>
                    <a:lnTo>
                      <a:pt x="134" y="95"/>
                    </a:lnTo>
                    <a:lnTo>
                      <a:pt x="136" y="95"/>
                    </a:lnTo>
                    <a:lnTo>
                      <a:pt x="136" y="97"/>
                    </a:lnTo>
                    <a:lnTo>
                      <a:pt x="138" y="97"/>
                    </a:lnTo>
                    <a:lnTo>
                      <a:pt x="138" y="99"/>
                    </a:lnTo>
                    <a:lnTo>
                      <a:pt x="142" y="99"/>
                    </a:lnTo>
                    <a:lnTo>
                      <a:pt x="144" y="99"/>
                    </a:lnTo>
                    <a:lnTo>
                      <a:pt x="144" y="102"/>
                    </a:lnTo>
                    <a:lnTo>
                      <a:pt x="144" y="102"/>
                    </a:lnTo>
                    <a:lnTo>
                      <a:pt x="147" y="104"/>
                    </a:lnTo>
                    <a:lnTo>
                      <a:pt x="147" y="104"/>
                    </a:lnTo>
                    <a:lnTo>
                      <a:pt x="149" y="104"/>
                    </a:lnTo>
                    <a:lnTo>
                      <a:pt x="149" y="106"/>
                    </a:lnTo>
                    <a:lnTo>
                      <a:pt x="151" y="104"/>
                    </a:lnTo>
                    <a:lnTo>
                      <a:pt x="151" y="104"/>
                    </a:lnTo>
                    <a:lnTo>
                      <a:pt x="155" y="102"/>
                    </a:lnTo>
                    <a:lnTo>
                      <a:pt x="155" y="99"/>
                    </a:lnTo>
                    <a:lnTo>
                      <a:pt x="157" y="99"/>
                    </a:lnTo>
                    <a:lnTo>
                      <a:pt x="159" y="99"/>
                    </a:lnTo>
                    <a:lnTo>
                      <a:pt x="166" y="97"/>
                    </a:lnTo>
                    <a:lnTo>
                      <a:pt x="183" y="87"/>
                    </a:lnTo>
                    <a:lnTo>
                      <a:pt x="193" y="82"/>
                    </a:lnTo>
                    <a:lnTo>
                      <a:pt x="196" y="82"/>
                    </a:lnTo>
                    <a:lnTo>
                      <a:pt x="210" y="63"/>
                    </a:lnTo>
                    <a:lnTo>
                      <a:pt x="213" y="61"/>
                    </a:lnTo>
                    <a:lnTo>
                      <a:pt x="219" y="61"/>
                    </a:lnTo>
                    <a:lnTo>
                      <a:pt x="219" y="61"/>
                    </a:lnTo>
                    <a:lnTo>
                      <a:pt x="219" y="59"/>
                    </a:lnTo>
                    <a:lnTo>
                      <a:pt x="219" y="57"/>
                    </a:lnTo>
                    <a:lnTo>
                      <a:pt x="217" y="55"/>
                    </a:lnTo>
                    <a:lnTo>
                      <a:pt x="217" y="51"/>
                    </a:lnTo>
                    <a:lnTo>
                      <a:pt x="217" y="51"/>
                    </a:lnTo>
                    <a:lnTo>
                      <a:pt x="217" y="46"/>
                    </a:lnTo>
                    <a:lnTo>
                      <a:pt x="215" y="36"/>
                    </a:lnTo>
                    <a:lnTo>
                      <a:pt x="215" y="36"/>
                    </a:lnTo>
                    <a:lnTo>
                      <a:pt x="217" y="29"/>
                    </a:lnTo>
                    <a:lnTo>
                      <a:pt x="217" y="29"/>
                    </a:lnTo>
                    <a:lnTo>
                      <a:pt x="219" y="27"/>
                    </a:lnTo>
                    <a:lnTo>
                      <a:pt x="221" y="25"/>
                    </a:lnTo>
                    <a:lnTo>
                      <a:pt x="223" y="25"/>
                    </a:lnTo>
                    <a:lnTo>
                      <a:pt x="225" y="27"/>
                    </a:lnTo>
                    <a:lnTo>
                      <a:pt x="230" y="25"/>
                    </a:lnTo>
                    <a:lnTo>
                      <a:pt x="232" y="23"/>
                    </a:lnTo>
                    <a:lnTo>
                      <a:pt x="236" y="6"/>
                    </a:lnTo>
                    <a:lnTo>
                      <a:pt x="249" y="0"/>
                    </a:lnTo>
                    <a:lnTo>
                      <a:pt x="253" y="2"/>
                    </a:lnTo>
                    <a:lnTo>
                      <a:pt x="253" y="4"/>
                    </a:lnTo>
                    <a:lnTo>
                      <a:pt x="253" y="6"/>
                    </a:lnTo>
                    <a:lnTo>
                      <a:pt x="253" y="4"/>
                    </a:lnTo>
                    <a:lnTo>
                      <a:pt x="253" y="6"/>
                    </a:lnTo>
                    <a:lnTo>
                      <a:pt x="253" y="10"/>
                    </a:lnTo>
                    <a:lnTo>
                      <a:pt x="251" y="14"/>
                    </a:lnTo>
                    <a:lnTo>
                      <a:pt x="255" y="17"/>
                    </a:lnTo>
                    <a:lnTo>
                      <a:pt x="266" y="14"/>
                    </a:lnTo>
                    <a:lnTo>
                      <a:pt x="268" y="17"/>
                    </a:lnTo>
                    <a:lnTo>
                      <a:pt x="272" y="23"/>
                    </a:lnTo>
                    <a:lnTo>
                      <a:pt x="274" y="27"/>
                    </a:lnTo>
                    <a:lnTo>
                      <a:pt x="276" y="31"/>
                    </a:lnTo>
                    <a:lnTo>
                      <a:pt x="281" y="31"/>
                    </a:lnTo>
                    <a:lnTo>
                      <a:pt x="285" y="29"/>
                    </a:lnTo>
                    <a:lnTo>
                      <a:pt x="291" y="23"/>
                    </a:lnTo>
                    <a:lnTo>
                      <a:pt x="295" y="21"/>
                    </a:lnTo>
                    <a:lnTo>
                      <a:pt x="308" y="34"/>
                    </a:lnTo>
                    <a:lnTo>
                      <a:pt x="312" y="38"/>
                    </a:lnTo>
                    <a:lnTo>
                      <a:pt x="321" y="36"/>
                    </a:lnTo>
                    <a:lnTo>
                      <a:pt x="325" y="38"/>
                    </a:lnTo>
                    <a:lnTo>
                      <a:pt x="325" y="44"/>
                    </a:lnTo>
                    <a:lnTo>
                      <a:pt x="323" y="51"/>
                    </a:lnTo>
                    <a:lnTo>
                      <a:pt x="323" y="53"/>
                    </a:lnTo>
                    <a:lnTo>
                      <a:pt x="344" y="63"/>
                    </a:lnTo>
                    <a:lnTo>
                      <a:pt x="349" y="63"/>
                    </a:lnTo>
                    <a:lnTo>
                      <a:pt x="353" y="63"/>
                    </a:lnTo>
                    <a:lnTo>
                      <a:pt x="357" y="65"/>
                    </a:lnTo>
                    <a:lnTo>
                      <a:pt x="368" y="68"/>
                    </a:lnTo>
                    <a:lnTo>
                      <a:pt x="372" y="70"/>
                    </a:lnTo>
                    <a:lnTo>
                      <a:pt x="376" y="65"/>
                    </a:lnTo>
                    <a:lnTo>
                      <a:pt x="385" y="65"/>
                    </a:lnTo>
                    <a:lnTo>
                      <a:pt x="406" y="59"/>
                    </a:lnTo>
                    <a:lnTo>
                      <a:pt x="406" y="59"/>
                    </a:lnTo>
                    <a:lnTo>
                      <a:pt x="408" y="59"/>
                    </a:lnTo>
                    <a:lnTo>
                      <a:pt x="410" y="61"/>
                    </a:lnTo>
                    <a:lnTo>
                      <a:pt x="412" y="63"/>
                    </a:lnTo>
                    <a:lnTo>
                      <a:pt x="412" y="65"/>
                    </a:lnTo>
                    <a:lnTo>
                      <a:pt x="415" y="72"/>
                    </a:lnTo>
                    <a:lnTo>
                      <a:pt x="419" y="72"/>
                    </a:lnTo>
                    <a:lnTo>
                      <a:pt x="421" y="70"/>
                    </a:lnTo>
                    <a:lnTo>
                      <a:pt x="432" y="65"/>
                    </a:lnTo>
                    <a:lnTo>
                      <a:pt x="432" y="65"/>
                    </a:lnTo>
                    <a:lnTo>
                      <a:pt x="434" y="65"/>
                    </a:lnTo>
                    <a:lnTo>
                      <a:pt x="438" y="68"/>
                    </a:lnTo>
                    <a:lnTo>
                      <a:pt x="442" y="68"/>
                    </a:lnTo>
                    <a:lnTo>
                      <a:pt x="444" y="70"/>
                    </a:lnTo>
                    <a:lnTo>
                      <a:pt x="446" y="72"/>
                    </a:lnTo>
                    <a:lnTo>
                      <a:pt x="455" y="91"/>
                    </a:lnTo>
                    <a:lnTo>
                      <a:pt x="457" y="95"/>
                    </a:lnTo>
                    <a:lnTo>
                      <a:pt x="455" y="99"/>
                    </a:lnTo>
                    <a:lnTo>
                      <a:pt x="446" y="110"/>
                    </a:lnTo>
                    <a:lnTo>
                      <a:pt x="446" y="112"/>
                    </a:lnTo>
                    <a:lnTo>
                      <a:pt x="446" y="114"/>
                    </a:lnTo>
                    <a:lnTo>
                      <a:pt x="449" y="116"/>
                    </a:lnTo>
                    <a:lnTo>
                      <a:pt x="449" y="119"/>
                    </a:lnTo>
                    <a:lnTo>
                      <a:pt x="451" y="121"/>
                    </a:lnTo>
                    <a:lnTo>
                      <a:pt x="453" y="121"/>
                    </a:lnTo>
                    <a:lnTo>
                      <a:pt x="453" y="123"/>
                    </a:lnTo>
                    <a:lnTo>
                      <a:pt x="453" y="125"/>
                    </a:lnTo>
                    <a:lnTo>
                      <a:pt x="453" y="127"/>
                    </a:lnTo>
                    <a:lnTo>
                      <a:pt x="451" y="129"/>
                    </a:lnTo>
                    <a:lnTo>
                      <a:pt x="449" y="131"/>
                    </a:lnTo>
                    <a:lnTo>
                      <a:pt x="449" y="133"/>
                    </a:lnTo>
                    <a:lnTo>
                      <a:pt x="449" y="136"/>
                    </a:lnTo>
                    <a:lnTo>
                      <a:pt x="451" y="138"/>
                    </a:lnTo>
                    <a:lnTo>
                      <a:pt x="453" y="140"/>
                    </a:lnTo>
                    <a:lnTo>
                      <a:pt x="455" y="142"/>
                    </a:lnTo>
                    <a:lnTo>
                      <a:pt x="455" y="142"/>
                    </a:lnTo>
                    <a:lnTo>
                      <a:pt x="455" y="144"/>
                    </a:lnTo>
                    <a:lnTo>
                      <a:pt x="457" y="148"/>
                    </a:lnTo>
                    <a:lnTo>
                      <a:pt x="459" y="150"/>
                    </a:lnTo>
                    <a:lnTo>
                      <a:pt x="459" y="150"/>
                    </a:lnTo>
                    <a:lnTo>
                      <a:pt x="463" y="153"/>
                    </a:lnTo>
                    <a:lnTo>
                      <a:pt x="463" y="155"/>
                    </a:lnTo>
                    <a:lnTo>
                      <a:pt x="466" y="155"/>
                    </a:lnTo>
                    <a:lnTo>
                      <a:pt x="466" y="159"/>
                    </a:lnTo>
                    <a:lnTo>
                      <a:pt x="466" y="165"/>
                    </a:lnTo>
                    <a:lnTo>
                      <a:pt x="463" y="174"/>
                    </a:lnTo>
                    <a:lnTo>
                      <a:pt x="463" y="178"/>
                    </a:lnTo>
                    <a:lnTo>
                      <a:pt x="461" y="182"/>
                    </a:lnTo>
                    <a:lnTo>
                      <a:pt x="459" y="184"/>
                    </a:lnTo>
                    <a:lnTo>
                      <a:pt x="457" y="184"/>
                    </a:lnTo>
                    <a:lnTo>
                      <a:pt x="451" y="187"/>
                    </a:lnTo>
                    <a:lnTo>
                      <a:pt x="449" y="187"/>
                    </a:lnTo>
                    <a:lnTo>
                      <a:pt x="449" y="189"/>
                    </a:lnTo>
                    <a:lnTo>
                      <a:pt x="449" y="195"/>
                    </a:lnTo>
                    <a:lnTo>
                      <a:pt x="451" y="206"/>
                    </a:lnTo>
                    <a:lnTo>
                      <a:pt x="451" y="212"/>
                    </a:lnTo>
                    <a:lnTo>
                      <a:pt x="451" y="214"/>
                    </a:lnTo>
                    <a:lnTo>
                      <a:pt x="444" y="229"/>
                    </a:lnTo>
                    <a:lnTo>
                      <a:pt x="444" y="231"/>
                    </a:lnTo>
                    <a:lnTo>
                      <a:pt x="444" y="231"/>
                    </a:lnTo>
                    <a:lnTo>
                      <a:pt x="446" y="231"/>
                    </a:lnTo>
                    <a:lnTo>
                      <a:pt x="449" y="231"/>
                    </a:lnTo>
                    <a:lnTo>
                      <a:pt x="451" y="231"/>
                    </a:lnTo>
                    <a:lnTo>
                      <a:pt x="455" y="229"/>
                    </a:lnTo>
                    <a:lnTo>
                      <a:pt x="455" y="229"/>
                    </a:lnTo>
                    <a:lnTo>
                      <a:pt x="457" y="231"/>
                    </a:lnTo>
                    <a:lnTo>
                      <a:pt x="457" y="231"/>
                    </a:lnTo>
                    <a:lnTo>
                      <a:pt x="457" y="233"/>
                    </a:lnTo>
                    <a:lnTo>
                      <a:pt x="455" y="235"/>
                    </a:lnTo>
                    <a:lnTo>
                      <a:pt x="455" y="235"/>
                    </a:lnTo>
                    <a:lnTo>
                      <a:pt x="453" y="238"/>
                    </a:lnTo>
                    <a:lnTo>
                      <a:pt x="453" y="240"/>
                    </a:lnTo>
                    <a:lnTo>
                      <a:pt x="453" y="242"/>
                    </a:lnTo>
                    <a:lnTo>
                      <a:pt x="455" y="244"/>
                    </a:lnTo>
                    <a:lnTo>
                      <a:pt x="455" y="246"/>
                    </a:lnTo>
                    <a:lnTo>
                      <a:pt x="457" y="246"/>
                    </a:lnTo>
                    <a:lnTo>
                      <a:pt x="457" y="248"/>
                    </a:lnTo>
                    <a:lnTo>
                      <a:pt x="461" y="248"/>
                    </a:lnTo>
                    <a:lnTo>
                      <a:pt x="466" y="246"/>
                    </a:lnTo>
                    <a:lnTo>
                      <a:pt x="468" y="246"/>
                    </a:lnTo>
                    <a:lnTo>
                      <a:pt x="470" y="244"/>
                    </a:lnTo>
                    <a:lnTo>
                      <a:pt x="470" y="244"/>
                    </a:lnTo>
                    <a:lnTo>
                      <a:pt x="470" y="242"/>
                    </a:lnTo>
                    <a:lnTo>
                      <a:pt x="470" y="242"/>
                    </a:lnTo>
                    <a:lnTo>
                      <a:pt x="472" y="240"/>
                    </a:lnTo>
                    <a:lnTo>
                      <a:pt x="472" y="235"/>
                    </a:lnTo>
                    <a:lnTo>
                      <a:pt x="472" y="233"/>
                    </a:lnTo>
                    <a:lnTo>
                      <a:pt x="472" y="231"/>
                    </a:lnTo>
                    <a:lnTo>
                      <a:pt x="472" y="231"/>
                    </a:lnTo>
                    <a:lnTo>
                      <a:pt x="474" y="231"/>
                    </a:lnTo>
                    <a:lnTo>
                      <a:pt x="476" y="231"/>
                    </a:lnTo>
                    <a:lnTo>
                      <a:pt x="478" y="233"/>
                    </a:lnTo>
                    <a:lnTo>
                      <a:pt x="480" y="235"/>
                    </a:lnTo>
                    <a:lnTo>
                      <a:pt x="487" y="242"/>
                    </a:lnTo>
                    <a:lnTo>
                      <a:pt x="489" y="244"/>
                    </a:lnTo>
                    <a:lnTo>
                      <a:pt x="491" y="244"/>
                    </a:lnTo>
                    <a:lnTo>
                      <a:pt x="491" y="244"/>
                    </a:lnTo>
                    <a:lnTo>
                      <a:pt x="493" y="242"/>
                    </a:lnTo>
                    <a:lnTo>
                      <a:pt x="493" y="242"/>
                    </a:lnTo>
                    <a:lnTo>
                      <a:pt x="495" y="242"/>
                    </a:lnTo>
                    <a:lnTo>
                      <a:pt x="495" y="242"/>
                    </a:lnTo>
                    <a:lnTo>
                      <a:pt x="497" y="242"/>
                    </a:lnTo>
                    <a:lnTo>
                      <a:pt x="500" y="240"/>
                    </a:lnTo>
                    <a:lnTo>
                      <a:pt x="500" y="240"/>
                    </a:lnTo>
                    <a:lnTo>
                      <a:pt x="502" y="242"/>
                    </a:lnTo>
                    <a:lnTo>
                      <a:pt x="500" y="244"/>
                    </a:lnTo>
                    <a:lnTo>
                      <a:pt x="500" y="246"/>
                    </a:lnTo>
                    <a:lnTo>
                      <a:pt x="500" y="250"/>
                    </a:lnTo>
                    <a:lnTo>
                      <a:pt x="502" y="255"/>
                    </a:lnTo>
                    <a:lnTo>
                      <a:pt x="502" y="257"/>
                    </a:lnTo>
                    <a:lnTo>
                      <a:pt x="502" y="257"/>
                    </a:lnTo>
                    <a:lnTo>
                      <a:pt x="500" y="265"/>
                    </a:lnTo>
                    <a:lnTo>
                      <a:pt x="497" y="272"/>
                    </a:lnTo>
                    <a:lnTo>
                      <a:pt x="495" y="276"/>
                    </a:lnTo>
                    <a:lnTo>
                      <a:pt x="493" y="278"/>
                    </a:lnTo>
                    <a:lnTo>
                      <a:pt x="493" y="280"/>
                    </a:lnTo>
                    <a:lnTo>
                      <a:pt x="493" y="280"/>
                    </a:lnTo>
                    <a:lnTo>
                      <a:pt x="493" y="282"/>
                    </a:lnTo>
                    <a:lnTo>
                      <a:pt x="493" y="282"/>
                    </a:lnTo>
                    <a:lnTo>
                      <a:pt x="495" y="284"/>
                    </a:lnTo>
                    <a:lnTo>
                      <a:pt x="497" y="286"/>
                    </a:lnTo>
                    <a:lnTo>
                      <a:pt x="497" y="289"/>
                    </a:lnTo>
                    <a:lnTo>
                      <a:pt x="497" y="291"/>
                    </a:lnTo>
                    <a:lnTo>
                      <a:pt x="495" y="297"/>
                    </a:lnTo>
                    <a:lnTo>
                      <a:pt x="495" y="301"/>
                    </a:lnTo>
                    <a:lnTo>
                      <a:pt x="493" y="308"/>
                    </a:lnTo>
                    <a:lnTo>
                      <a:pt x="493" y="310"/>
                    </a:lnTo>
                    <a:lnTo>
                      <a:pt x="493" y="312"/>
                    </a:lnTo>
                    <a:lnTo>
                      <a:pt x="493" y="314"/>
                    </a:lnTo>
                    <a:lnTo>
                      <a:pt x="493" y="316"/>
                    </a:lnTo>
                    <a:lnTo>
                      <a:pt x="493" y="316"/>
                    </a:lnTo>
                    <a:lnTo>
                      <a:pt x="493" y="318"/>
                    </a:lnTo>
                    <a:lnTo>
                      <a:pt x="495" y="323"/>
                    </a:lnTo>
                    <a:lnTo>
                      <a:pt x="495" y="325"/>
                    </a:lnTo>
                    <a:lnTo>
                      <a:pt x="497" y="327"/>
                    </a:lnTo>
                    <a:lnTo>
                      <a:pt x="497" y="329"/>
                    </a:lnTo>
                    <a:lnTo>
                      <a:pt x="497" y="331"/>
                    </a:lnTo>
                    <a:lnTo>
                      <a:pt x="493" y="337"/>
                    </a:lnTo>
                    <a:lnTo>
                      <a:pt x="493" y="340"/>
                    </a:lnTo>
                    <a:lnTo>
                      <a:pt x="493" y="342"/>
                    </a:lnTo>
                    <a:lnTo>
                      <a:pt x="493" y="344"/>
                    </a:lnTo>
                    <a:lnTo>
                      <a:pt x="491" y="350"/>
                    </a:lnTo>
                    <a:lnTo>
                      <a:pt x="491" y="352"/>
                    </a:lnTo>
                    <a:lnTo>
                      <a:pt x="491" y="354"/>
                    </a:lnTo>
                    <a:lnTo>
                      <a:pt x="493" y="359"/>
                    </a:lnTo>
                    <a:lnTo>
                      <a:pt x="495" y="365"/>
                    </a:lnTo>
                    <a:lnTo>
                      <a:pt x="497" y="369"/>
                    </a:lnTo>
                    <a:lnTo>
                      <a:pt x="500" y="369"/>
                    </a:lnTo>
                    <a:lnTo>
                      <a:pt x="502" y="369"/>
                    </a:lnTo>
                    <a:lnTo>
                      <a:pt x="504" y="369"/>
                    </a:lnTo>
                    <a:lnTo>
                      <a:pt x="504" y="371"/>
                    </a:lnTo>
                    <a:lnTo>
                      <a:pt x="506" y="374"/>
                    </a:lnTo>
                    <a:lnTo>
                      <a:pt x="508" y="378"/>
                    </a:lnTo>
                    <a:lnTo>
                      <a:pt x="510" y="378"/>
                    </a:lnTo>
                    <a:lnTo>
                      <a:pt x="510" y="380"/>
                    </a:lnTo>
                    <a:lnTo>
                      <a:pt x="508" y="380"/>
                    </a:lnTo>
                    <a:lnTo>
                      <a:pt x="504" y="389"/>
                    </a:lnTo>
                    <a:lnTo>
                      <a:pt x="502" y="403"/>
                    </a:lnTo>
                    <a:lnTo>
                      <a:pt x="500" y="406"/>
                    </a:lnTo>
                    <a:lnTo>
                      <a:pt x="500" y="408"/>
                    </a:lnTo>
                    <a:lnTo>
                      <a:pt x="500" y="410"/>
                    </a:lnTo>
                    <a:lnTo>
                      <a:pt x="504" y="418"/>
                    </a:lnTo>
                    <a:lnTo>
                      <a:pt x="508" y="423"/>
                    </a:lnTo>
                    <a:lnTo>
                      <a:pt x="508" y="425"/>
                    </a:lnTo>
                    <a:lnTo>
                      <a:pt x="519" y="431"/>
                    </a:lnTo>
                    <a:lnTo>
                      <a:pt x="521" y="437"/>
                    </a:lnTo>
                    <a:lnTo>
                      <a:pt x="523" y="440"/>
                    </a:lnTo>
                    <a:lnTo>
                      <a:pt x="525" y="440"/>
                    </a:lnTo>
                    <a:lnTo>
                      <a:pt x="531" y="442"/>
                    </a:lnTo>
                    <a:lnTo>
                      <a:pt x="538" y="448"/>
                    </a:lnTo>
                    <a:lnTo>
                      <a:pt x="561" y="471"/>
                    </a:lnTo>
                    <a:lnTo>
                      <a:pt x="563" y="476"/>
                    </a:lnTo>
                    <a:lnTo>
                      <a:pt x="563" y="476"/>
                    </a:lnTo>
                    <a:lnTo>
                      <a:pt x="563" y="478"/>
                    </a:lnTo>
                    <a:lnTo>
                      <a:pt x="565" y="480"/>
                    </a:lnTo>
                    <a:lnTo>
                      <a:pt x="568" y="482"/>
                    </a:lnTo>
                    <a:lnTo>
                      <a:pt x="570" y="484"/>
                    </a:lnTo>
                    <a:lnTo>
                      <a:pt x="580" y="488"/>
                    </a:lnTo>
                    <a:lnTo>
                      <a:pt x="585" y="493"/>
                    </a:lnTo>
                    <a:lnTo>
                      <a:pt x="587" y="493"/>
                    </a:lnTo>
                    <a:lnTo>
                      <a:pt x="589" y="493"/>
                    </a:lnTo>
                    <a:lnTo>
                      <a:pt x="591" y="493"/>
                    </a:lnTo>
                    <a:lnTo>
                      <a:pt x="593" y="491"/>
                    </a:lnTo>
                    <a:lnTo>
                      <a:pt x="595" y="491"/>
                    </a:lnTo>
                    <a:lnTo>
                      <a:pt x="595" y="486"/>
                    </a:lnTo>
                    <a:lnTo>
                      <a:pt x="595" y="486"/>
                    </a:lnTo>
                    <a:lnTo>
                      <a:pt x="597" y="484"/>
                    </a:lnTo>
                    <a:lnTo>
                      <a:pt x="597" y="484"/>
                    </a:lnTo>
                    <a:lnTo>
                      <a:pt x="599" y="484"/>
                    </a:lnTo>
                    <a:lnTo>
                      <a:pt x="602" y="486"/>
                    </a:lnTo>
                    <a:lnTo>
                      <a:pt x="610" y="495"/>
                    </a:lnTo>
                    <a:lnTo>
                      <a:pt x="627" y="503"/>
                    </a:lnTo>
                    <a:lnTo>
                      <a:pt x="631" y="505"/>
                    </a:lnTo>
                    <a:lnTo>
                      <a:pt x="646" y="505"/>
                    </a:lnTo>
                    <a:lnTo>
                      <a:pt x="651" y="501"/>
                    </a:lnTo>
                    <a:lnTo>
                      <a:pt x="655" y="499"/>
                    </a:lnTo>
                    <a:lnTo>
                      <a:pt x="657" y="495"/>
                    </a:lnTo>
                    <a:lnTo>
                      <a:pt x="659" y="493"/>
                    </a:lnTo>
                    <a:lnTo>
                      <a:pt x="659" y="493"/>
                    </a:lnTo>
                    <a:lnTo>
                      <a:pt x="659" y="491"/>
                    </a:lnTo>
                    <a:lnTo>
                      <a:pt x="659" y="488"/>
                    </a:lnTo>
                    <a:lnTo>
                      <a:pt x="661" y="488"/>
                    </a:lnTo>
                    <a:lnTo>
                      <a:pt x="663" y="488"/>
                    </a:lnTo>
                    <a:lnTo>
                      <a:pt x="676" y="495"/>
                    </a:lnTo>
                    <a:lnTo>
                      <a:pt x="708" y="508"/>
                    </a:lnTo>
                    <a:lnTo>
                      <a:pt x="710" y="508"/>
                    </a:lnTo>
                    <a:lnTo>
                      <a:pt x="723" y="508"/>
                    </a:lnTo>
                    <a:lnTo>
                      <a:pt x="729" y="510"/>
                    </a:lnTo>
                    <a:lnTo>
                      <a:pt x="731" y="512"/>
                    </a:lnTo>
                    <a:lnTo>
                      <a:pt x="733" y="520"/>
                    </a:lnTo>
                    <a:lnTo>
                      <a:pt x="736" y="520"/>
                    </a:lnTo>
                    <a:lnTo>
                      <a:pt x="740" y="520"/>
                    </a:lnTo>
                    <a:lnTo>
                      <a:pt x="753" y="518"/>
                    </a:lnTo>
                    <a:lnTo>
                      <a:pt x="759" y="518"/>
                    </a:lnTo>
                    <a:lnTo>
                      <a:pt x="763" y="520"/>
                    </a:lnTo>
                    <a:lnTo>
                      <a:pt x="767" y="522"/>
                    </a:lnTo>
                    <a:lnTo>
                      <a:pt x="770" y="525"/>
                    </a:lnTo>
                    <a:lnTo>
                      <a:pt x="772" y="527"/>
                    </a:lnTo>
                    <a:lnTo>
                      <a:pt x="774" y="529"/>
                    </a:lnTo>
                    <a:lnTo>
                      <a:pt x="795" y="539"/>
                    </a:lnTo>
                    <a:lnTo>
                      <a:pt x="801" y="542"/>
                    </a:lnTo>
                    <a:lnTo>
                      <a:pt x="821" y="535"/>
                    </a:lnTo>
                    <a:lnTo>
                      <a:pt x="823" y="535"/>
                    </a:lnTo>
                    <a:lnTo>
                      <a:pt x="827" y="537"/>
                    </a:lnTo>
                    <a:lnTo>
                      <a:pt x="829" y="539"/>
                    </a:lnTo>
                    <a:lnTo>
                      <a:pt x="831" y="539"/>
                    </a:lnTo>
                    <a:lnTo>
                      <a:pt x="831" y="537"/>
                    </a:lnTo>
                    <a:lnTo>
                      <a:pt x="833" y="533"/>
                    </a:lnTo>
                    <a:lnTo>
                      <a:pt x="836" y="531"/>
                    </a:lnTo>
                    <a:lnTo>
                      <a:pt x="838" y="529"/>
                    </a:lnTo>
                    <a:lnTo>
                      <a:pt x="848" y="529"/>
                    </a:lnTo>
                    <a:lnTo>
                      <a:pt x="855" y="531"/>
                    </a:lnTo>
                    <a:lnTo>
                      <a:pt x="853" y="537"/>
                    </a:lnTo>
                    <a:lnTo>
                      <a:pt x="844" y="550"/>
                    </a:lnTo>
                    <a:lnTo>
                      <a:pt x="838" y="567"/>
                    </a:lnTo>
                    <a:lnTo>
                      <a:pt x="836" y="571"/>
                    </a:lnTo>
                    <a:lnTo>
                      <a:pt x="836" y="576"/>
                    </a:lnTo>
                    <a:lnTo>
                      <a:pt x="840" y="588"/>
                    </a:lnTo>
                    <a:lnTo>
                      <a:pt x="840" y="593"/>
                    </a:lnTo>
                    <a:lnTo>
                      <a:pt x="844" y="599"/>
                    </a:lnTo>
                    <a:lnTo>
                      <a:pt x="846" y="603"/>
                    </a:lnTo>
                    <a:lnTo>
                      <a:pt x="850" y="607"/>
                    </a:lnTo>
                    <a:lnTo>
                      <a:pt x="850" y="614"/>
                    </a:lnTo>
                    <a:lnTo>
                      <a:pt x="844" y="629"/>
                    </a:lnTo>
                    <a:lnTo>
                      <a:pt x="827" y="646"/>
                    </a:ln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 w="3175" cap="rnd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5" name="Freeform 45"/>
              <p:cNvSpPr>
                <a:spLocks/>
              </p:cNvSpPr>
              <p:nvPr/>
            </p:nvSpPr>
            <p:spPr bwMode="auto">
              <a:xfrm>
                <a:off x="3361135" y="2031207"/>
                <a:ext cx="1100138" cy="997744"/>
              </a:xfrm>
              <a:custGeom>
                <a:avLst/>
                <a:gdLst>
                  <a:gd name="T0" fmla="*/ 920 w 924"/>
                  <a:gd name="T1" fmla="*/ 211 h 838"/>
                  <a:gd name="T2" fmla="*/ 890 w 924"/>
                  <a:gd name="T3" fmla="*/ 370 h 838"/>
                  <a:gd name="T4" fmla="*/ 833 w 924"/>
                  <a:gd name="T5" fmla="*/ 323 h 838"/>
                  <a:gd name="T6" fmla="*/ 799 w 924"/>
                  <a:gd name="T7" fmla="*/ 289 h 838"/>
                  <a:gd name="T8" fmla="*/ 748 w 924"/>
                  <a:gd name="T9" fmla="*/ 292 h 838"/>
                  <a:gd name="T10" fmla="*/ 718 w 924"/>
                  <a:gd name="T11" fmla="*/ 317 h 838"/>
                  <a:gd name="T12" fmla="*/ 712 w 924"/>
                  <a:gd name="T13" fmla="*/ 368 h 838"/>
                  <a:gd name="T14" fmla="*/ 618 w 924"/>
                  <a:gd name="T15" fmla="*/ 436 h 838"/>
                  <a:gd name="T16" fmla="*/ 599 w 924"/>
                  <a:gd name="T17" fmla="*/ 470 h 838"/>
                  <a:gd name="T18" fmla="*/ 504 w 924"/>
                  <a:gd name="T19" fmla="*/ 523 h 838"/>
                  <a:gd name="T20" fmla="*/ 465 w 924"/>
                  <a:gd name="T21" fmla="*/ 547 h 838"/>
                  <a:gd name="T22" fmla="*/ 427 w 924"/>
                  <a:gd name="T23" fmla="*/ 574 h 838"/>
                  <a:gd name="T24" fmla="*/ 372 w 924"/>
                  <a:gd name="T25" fmla="*/ 630 h 838"/>
                  <a:gd name="T26" fmla="*/ 336 w 924"/>
                  <a:gd name="T27" fmla="*/ 681 h 838"/>
                  <a:gd name="T28" fmla="*/ 263 w 924"/>
                  <a:gd name="T29" fmla="*/ 700 h 838"/>
                  <a:gd name="T30" fmla="*/ 193 w 924"/>
                  <a:gd name="T31" fmla="*/ 734 h 838"/>
                  <a:gd name="T32" fmla="*/ 161 w 924"/>
                  <a:gd name="T33" fmla="*/ 783 h 838"/>
                  <a:gd name="T34" fmla="*/ 146 w 924"/>
                  <a:gd name="T35" fmla="*/ 834 h 838"/>
                  <a:gd name="T36" fmla="*/ 127 w 924"/>
                  <a:gd name="T37" fmla="*/ 800 h 838"/>
                  <a:gd name="T38" fmla="*/ 104 w 924"/>
                  <a:gd name="T39" fmla="*/ 785 h 838"/>
                  <a:gd name="T40" fmla="*/ 42 w 924"/>
                  <a:gd name="T41" fmla="*/ 759 h 838"/>
                  <a:gd name="T42" fmla="*/ 19 w 924"/>
                  <a:gd name="T43" fmla="*/ 729 h 838"/>
                  <a:gd name="T44" fmla="*/ 12 w 924"/>
                  <a:gd name="T45" fmla="*/ 715 h 838"/>
                  <a:gd name="T46" fmla="*/ 6 w 924"/>
                  <a:gd name="T47" fmla="*/ 691 h 838"/>
                  <a:gd name="T48" fmla="*/ 23 w 924"/>
                  <a:gd name="T49" fmla="*/ 657 h 838"/>
                  <a:gd name="T50" fmla="*/ 40 w 924"/>
                  <a:gd name="T51" fmla="*/ 661 h 838"/>
                  <a:gd name="T52" fmla="*/ 63 w 924"/>
                  <a:gd name="T53" fmla="*/ 644 h 838"/>
                  <a:gd name="T54" fmla="*/ 80 w 924"/>
                  <a:gd name="T55" fmla="*/ 604 h 838"/>
                  <a:gd name="T56" fmla="*/ 108 w 924"/>
                  <a:gd name="T57" fmla="*/ 574 h 838"/>
                  <a:gd name="T58" fmla="*/ 97 w 924"/>
                  <a:gd name="T59" fmla="*/ 555 h 838"/>
                  <a:gd name="T60" fmla="*/ 93 w 924"/>
                  <a:gd name="T61" fmla="*/ 540 h 838"/>
                  <a:gd name="T62" fmla="*/ 89 w 924"/>
                  <a:gd name="T63" fmla="*/ 523 h 838"/>
                  <a:gd name="T64" fmla="*/ 138 w 924"/>
                  <a:gd name="T65" fmla="*/ 493 h 838"/>
                  <a:gd name="T66" fmla="*/ 185 w 924"/>
                  <a:gd name="T67" fmla="*/ 459 h 838"/>
                  <a:gd name="T68" fmla="*/ 202 w 924"/>
                  <a:gd name="T69" fmla="*/ 449 h 838"/>
                  <a:gd name="T70" fmla="*/ 144 w 924"/>
                  <a:gd name="T71" fmla="*/ 387 h 838"/>
                  <a:gd name="T72" fmla="*/ 44 w 924"/>
                  <a:gd name="T73" fmla="*/ 355 h 838"/>
                  <a:gd name="T74" fmla="*/ 25 w 924"/>
                  <a:gd name="T75" fmla="*/ 317 h 838"/>
                  <a:gd name="T76" fmla="*/ 4 w 924"/>
                  <a:gd name="T77" fmla="*/ 268 h 838"/>
                  <a:gd name="T78" fmla="*/ 19 w 924"/>
                  <a:gd name="T79" fmla="*/ 245 h 838"/>
                  <a:gd name="T80" fmla="*/ 2 w 924"/>
                  <a:gd name="T81" fmla="*/ 200 h 838"/>
                  <a:gd name="T82" fmla="*/ 6 w 924"/>
                  <a:gd name="T83" fmla="*/ 177 h 838"/>
                  <a:gd name="T84" fmla="*/ 14 w 924"/>
                  <a:gd name="T85" fmla="*/ 126 h 838"/>
                  <a:gd name="T86" fmla="*/ 76 w 924"/>
                  <a:gd name="T87" fmla="*/ 104 h 838"/>
                  <a:gd name="T88" fmla="*/ 146 w 924"/>
                  <a:gd name="T89" fmla="*/ 83 h 838"/>
                  <a:gd name="T90" fmla="*/ 212 w 924"/>
                  <a:gd name="T91" fmla="*/ 39 h 838"/>
                  <a:gd name="T92" fmla="*/ 255 w 924"/>
                  <a:gd name="T93" fmla="*/ 49 h 838"/>
                  <a:gd name="T94" fmla="*/ 297 w 924"/>
                  <a:gd name="T95" fmla="*/ 68 h 838"/>
                  <a:gd name="T96" fmla="*/ 321 w 924"/>
                  <a:gd name="T97" fmla="*/ 94 h 838"/>
                  <a:gd name="T98" fmla="*/ 323 w 924"/>
                  <a:gd name="T99" fmla="*/ 121 h 838"/>
                  <a:gd name="T100" fmla="*/ 325 w 924"/>
                  <a:gd name="T101" fmla="*/ 158 h 838"/>
                  <a:gd name="T102" fmla="*/ 340 w 924"/>
                  <a:gd name="T103" fmla="*/ 160 h 838"/>
                  <a:gd name="T104" fmla="*/ 414 w 924"/>
                  <a:gd name="T105" fmla="*/ 143 h 838"/>
                  <a:gd name="T106" fmla="*/ 506 w 924"/>
                  <a:gd name="T107" fmla="*/ 155 h 838"/>
                  <a:gd name="T108" fmla="*/ 599 w 924"/>
                  <a:gd name="T109" fmla="*/ 87 h 838"/>
                  <a:gd name="T110" fmla="*/ 693 w 924"/>
                  <a:gd name="T111" fmla="*/ 36 h 838"/>
                  <a:gd name="T112" fmla="*/ 835 w 924"/>
                  <a:gd name="T113" fmla="*/ 22 h 838"/>
                  <a:gd name="T114" fmla="*/ 895 w 924"/>
                  <a:gd name="T115" fmla="*/ 94 h 8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24" h="838">
                    <a:moveTo>
                      <a:pt x="922" y="138"/>
                    </a:moveTo>
                    <a:lnTo>
                      <a:pt x="922" y="138"/>
                    </a:lnTo>
                    <a:lnTo>
                      <a:pt x="924" y="141"/>
                    </a:lnTo>
                    <a:lnTo>
                      <a:pt x="922" y="151"/>
                    </a:lnTo>
                    <a:lnTo>
                      <a:pt x="920" y="166"/>
                    </a:lnTo>
                    <a:lnTo>
                      <a:pt x="920" y="181"/>
                    </a:lnTo>
                    <a:lnTo>
                      <a:pt x="922" y="194"/>
                    </a:lnTo>
                    <a:lnTo>
                      <a:pt x="924" y="200"/>
                    </a:lnTo>
                    <a:lnTo>
                      <a:pt x="922" y="204"/>
                    </a:lnTo>
                    <a:lnTo>
                      <a:pt x="920" y="207"/>
                    </a:lnTo>
                    <a:lnTo>
                      <a:pt x="920" y="211"/>
                    </a:lnTo>
                    <a:lnTo>
                      <a:pt x="920" y="215"/>
                    </a:lnTo>
                    <a:lnTo>
                      <a:pt x="922" y="226"/>
                    </a:lnTo>
                    <a:lnTo>
                      <a:pt x="922" y="232"/>
                    </a:lnTo>
                    <a:lnTo>
                      <a:pt x="916" y="270"/>
                    </a:lnTo>
                    <a:lnTo>
                      <a:pt x="907" y="313"/>
                    </a:lnTo>
                    <a:lnTo>
                      <a:pt x="899" y="328"/>
                    </a:lnTo>
                    <a:lnTo>
                      <a:pt x="895" y="336"/>
                    </a:lnTo>
                    <a:lnTo>
                      <a:pt x="897" y="345"/>
                    </a:lnTo>
                    <a:lnTo>
                      <a:pt x="895" y="360"/>
                    </a:lnTo>
                    <a:lnTo>
                      <a:pt x="893" y="366"/>
                    </a:lnTo>
                    <a:lnTo>
                      <a:pt x="890" y="370"/>
                    </a:lnTo>
                    <a:lnTo>
                      <a:pt x="886" y="372"/>
                    </a:lnTo>
                    <a:lnTo>
                      <a:pt x="880" y="372"/>
                    </a:lnTo>
                    <a:lnTo>
                      <a:pt x="867" y="372"/>
                    </a:lnTo>
                    <a:lnTo>
                      <a:pt x="852" y="366"/>
                    </a:lnTo>
                    <a:lnTo>
                      <a:pt x="848" y="364"/>
                    </a:lnTo>
                    <a:lnTo>
                      <a:pt x="835" y="364"/>
                    </a:lnTo>
                    <a:lnTo>
                      <a:pt x="833" y="360"/>
                    </a:lnTo>
                    <a:lnTo>
                      <a:pt x="833" y="351"/>
                    </a:lnTo>
                    <a:lnTo>
                      <a:pt x="835" y="336"/>
                    </a:lnTo>
                    <a:lnTo>
                      <a:pt x="837" y="330"/>
                    </a:lnTo>
                    <a:lnTo>
                      <a:pt x="833" y="323"/>
                    </a:lnTo>
                    <a:lnTo>
                      <a:pt x="829" y="323"/>
                    </a:lnTo>
                    <a:lnTo>
                      <a:pt x="814" y="334"/>
                    </a:lnTo>
                    <a:lnTo>
                      <a:pt x="810" y="332"/>
                    </a:lnTo>
                    <a:lnTo>
                      <a:pt x="810" y="326"/>
                    </a:lnTo>
                    <a:lnTo>
                      <a:pt x="812" y="319"/>
                    </a:lnTo>
                    <a:lnTo>
                      <a:pt x="814" y="311"/>
                    </a:lnTo>
                    <a:lnTo>
                      <a:pt x="812" y="304"/>
                    </a:lnTo>
                    <a:lnTo>
                      <a:pt x="810" y="300"/>
                    </a:lnTo>
                    <a:lnTo>
                      <a:pt x="808" y="296"/>
                    </a:lnTo>
                    <a:lnTo>
                      <a:pt x="803" y="292"/>
                    </a:lnTo>
                    <a:lnTo>
                      <a:pt x="799" y="289"/>
                    </a:lnTo>
                    <a:lnTo>
                      <a:pt x="788" y="289"/>
                    </a:lnTo>
                    <a:lnTo>
                      <a:pt x="784" y="287"/>
                    </a:lnTo>
                    <a:lnTo>
                      <a:pt x="780" y="283"/>
                    </a:lnTo>
                    <a:lnTo>
                      <a:pt x="780" y="281"/>
                    </a:lnTo>
                    <a:lnTo>
                      <a:pt x="778" y="277"/>
                    </a:lnTo>
                    <a:lnTo>
                      <a:pt x="776" y="272"/>
                    </a:lnTo>
                    <a:lnTo>
                      <a:pt x="774" y="281"/>
                    </a:lnTo>
                    <a:lnTo>
                      <a:pt x="771" y="283"/>
                    </a:lnTo>
                    <a:lnTo>
                      <a:pt x="759" y="285"/>
                    </a:lnTo>
                    <a:lnTo>
                      <a:pt x="750" y="289"/>
                    </a:lnTo>
                    <a:lnTo>
                      <a:pt x="748" y="292"/>
                    </a:lnTo>
                    <a:lnTo>
                      <a:pt x="744" y="289"/>
                    </a:lnTo>
                    <a:lnTo>
                      <a:pt x="742" y="287"/>
                    </a:lnTo>
                    <a:lnTo>
                      <a:pt x="740" y="285"/>
                    </a:lnTo>
                    <a:lnTo>
                      <a:pt x="735" y="283"/>
                    </a:lnTo>
                    <a:lnTo>
                      <a:pt x="723" y="281"/>
                    </a:lnTo>
                    <a:lnTo>
                      <a:pt x="714" y="285"/>
                    </a:lnTo>
                    <a:lnTo>
                      <a:pt x="708" y="294"/>
                    </a:lnTo>
                    <a:lnTo>
                      <a:pt x="705" y="309"/>
                    </a:lnTo>
                    <a:lnTo>
                      <a:pt x="703" y="315"/>
                    </a:lnTo>
                    <a:lnTo>
                      <a:pt x="708" y="317"/>
                    </a:lnTo>
                    <a:lnTo>
                      <a:pt x="718" y="317"/>
                    </a:lnTo>
                    <a:lnTo>
                      <a:pt x="725" y="317"/>
                    </a:lnTo>
                    <a:lnTo>
                      <a:pt x="725" y="319"/>
                    </a:lnTo>
                    <a:lnTo>
                      <a:pt x="723" y="321"/>
                    </a:lnTo>
                    <a:lnTo>
                      <a:pt x="723" y="326"/>
                    </a:lnTo>
                    <a:lnTo>
                      <a:pt x="733" y="334"/>
                    </a:lnTo>
                    <a:lnTo>
                      <a:pt x="746" y="334"/>
                    </a:lnTo>
                    <a:lnTo>
                      <a:pt x="754" y="338"/>
                    </a:lnTo>
                    <a:lnTo>
                      <a:pt x="757" y="351"/>
                    </a:lnTo>
                    <a:lnTo>
                      <a:pt x="748" y="362"/>
                    </a:lnTo>
                    <a:lnTo>
                      <a:pt x="723" y="364"/>
                    </a:lnTo>
                    <a:lnTo>
                      <a:pt x="712" y="368"/>
                    </a:lnTo>
                    <a:lnTo>
                      <a:pt x="708" y="372"/>
                    </a:lnTo>
                    <a:lnTo>
                      <a:pt x="705" y="381"/>
                    </a:lnTo>
                    <a:lnTo>
                      <a:pt x="701" y="385"/>
                    </a:lnTo>
                    <a:lnTo>
                      <a:pt x="657" y="417"/>
                    </a:lnTo>
                    <a:lnTo>
                      <a:pt x="650" y="419"/>
                    </a:lnTo>
                    <a:lnTo>
                      <a:pt x="637" y="419"/>
                    </a:lnTo>
                    <a:lnTo>
                      <a:pt x="631" y="423"/>
                    </a:lnTo>
                    <a:lnTo>
                      <a:pt x="629" y="425"/>
                    </a:lnTo>
                    <a:lnTo>
                      <a:pt x="625" y="432"/>
                    </a:lnTo>
                    <a:lnTo>
                      <a:pt x="623" y="436"/>
                    </a:lnTo>
                    <a:lnTo>
                      <a:pt x="618" y="436"/>
                    </a:lnTo>
                    <a:lnTo>
                      <a:pt x="616" y="436"/>
                    </a:lnTo>
                    <a:lnTo>
                      <a:pt x="612" y="438"/>
                    </a:lnTo>
                    <a:lnTo>
                      <a:pt x="610" y="442"/>
                    </a:lnTo>
                    <a:lnTo>
                      <a:pt x="610" y="447"/>
                    </a:lnTo>
                    <a:lnTo>
                      <a:pt x="612" y="451"/>
                    </a:lnTo>
                    <a:lnTo>
                      <a:pt x="612" y="455"/>
                    </a:lnTo>
                    <a:lnTo>
                      <a:pt x="614" y="457"/>
                    </a:lnTo>
                    <a:lnTo>
                      <a:pt x="612" y="462"/>
                    </a:lnTo>
                    <a:lnTo>
                      <a:pt x="610" y="462"/>
                    </a:lnTo>
                    <a:lnTo>
                      <a:pt x="608" y="462"/>
                    </a:lnTo>
                    <a:lnTo>
                      <a:pt x="599" y="470"/>
                    </a:lnTo>
                    <a:lnTo>
                      <a:pt x="595" y="472"/>
                    </a:lnTo>
                    <a:lnTo>
                      <a:pt x="580" y="472"/>
                    </a:lnTo>
                    <a:lnTo>
                      <a:pt x="572" y="474"/>
                    </a:lnTo>
                    <a:lnTo>
                      <a:pt x="561" y="481"/>
                    </a:lnTo>
                    <a:lnTo>
                      <a:pt x="555" y="483"/>
                    </a:lnTo>
                    <a:lnTo>
                      <a:pt x="527" y="489"/>
                    </a:lnTo>
                    <a:lnTo>
                      <a:pt x="512" y="493"/>
                    </a:lnTo>
                    <a:lnTo>
                      <a:pt x="501" y="504"/>
                    </a:lnTo>
                    <a:lnTo>
                      <a:pt x="506" y="510"/>
                    </a:lnTo>
                    <a:lnTo>
                      <a:pt x="506" y="519"/>
                    </a:lnTo>
                    <a:lnTo>
                      <a:pt x="504" y="523"/>
                    </a:lnTo>
                    <a:lnTo>
                      <a:pt x="497" y="530"/>
                    </a:lnTo>
                    <a:lnTo>
                      <a:pt x="501" y="534"/>
                    </a:lnTo>
                    <a:lnTo>
                      <a:pt x="501" y="536"/>
                    </a:lnTo>
                    <a:lnTo>
                      <a:pt x="499" y="538"/>
                    </a:lnTo>
                    <a:lnTo>
                      <a:pt x="497" y="540"/>
                    </a:lnTo>
                    <a:lnTo>
                      <a:pt x="493" y="549"/>
                    </a:lnTo>
                    <a:lnTo>
                      <a:pt x="489" y="555"/>
                    </a:lnTo>
                    <a:lnTo>
                      <a:pt x="482" y="557"/>
                    </a:lnTo>
                    <a:lnTo>
                      <a:pt x="474" y="555"/>
                    </a:lnTo>
                    <a:lnTo>
                      <a:pt x="472" y="553"/>
                    </a:lnTo>
                    <a:lnTo>
                      <a:pt x="465" y="547"/>
                    </a:lnTo>
                    <a:lnTo>
                      <a:pt x="463" y="544"/>
                    </a:lnTo>
                    <a:lnTo>
                      <a:pt x="459" y="544"/>
                    </a:lnTo>
                    <a:lnTo>
                      <a:pt x="459" y="544"/>
                    </a:lnTo>
                    <a:lnTo>
                      <a:pt x="459" y="547"/>
                    </a:lnTo>
                    <a:lnTo>
                      <a:pt x="457" y="549"/>
                    </a:lnTo>
                    <a:lnTo>
                      <a:pt x="446" y="559"/>
                    </a:lnTo>
                    <a:lnTo>
                      <a:pt x="446" y="564"/>
                    </a:lnTo>
                    <a:lnTo>
                      <a:pt x="444" y="574"/>
                    </a:lnTo>
                    <a:lnTo>
                      <a:pt x="438" y="578"/>
                    </a:lnTo>
                    <a:lnTo>
                      <a:pt x="431" y="576"/>
                    </a:lnTo>
                    <a:lnTo>
                      <a:pt x="427" y="574"/>
                    </a:lnTo>
                    <a:lnTo>
                      <a:pt x="421" y="574"/>
                    </a:lnTo>
                    <a:lnTo>
                      <a:pt x="414" y="606"/>
                    </a:lnTo>
                    <a:lnTo>
                      <a:pt x="412" y="615"/>
                    </a:lnTo>
                    <a:lnTo>
                      <a:pt x="404" y="621"/>
                    </a:lnTo>
                    <a:lnTo>
                      <a:pt x="387" y="623"/>
                    </a:lnTo>
                    <a:lnTo>
                      <a:pt x="378" y="627"/>
                    </a:lnTo>
                    <a:lnTo>
                      <a:pt x="378" y="627"/>
                    </a:lnTo>
                    <a:lnTo>
                      <a:pt x="378" y="627"/>
                    </a:lnTo>
                    <a:lnTo>
                      <a:pt x="378" y="627"/>
                    </a:lnTo>
                    <a:lnTo>
                      <a:pt x="376" y="630"/>
                    </a:lnTo>
                    <a:lnTo>
                      <a:pt x="372" y="630"/>
                    </a:lnTo>
                    <a:lnTo>
                      <a:pt x="370" y="632"/>
                    </a:lnTo>
                    <a:lnTo>
                      <a:pt x="367" y="630"/>
                    </a:lnTo>
                    <a:lnTo>
                      <a:pt x="363" y="630"/>
                    </a:lnTo>
                    <a:lnTo>
                      <a:pt x="361" y="630"/>
                    </a:lnTo>
                    <a:lnTo>
                      <a:pt x="359" y="630"/>
                    </a:lnTo>
                    <a:lnTo>
                      <a:pt x="357" y="632"/>
                    </a:lnTo>
                    <a:lnTo>
                      <a:pt x="357" y="653"/>
                    </a:lnTo>
                    <a:lnTo>
                      <a:pt x="357" y="664"/>
                    </a:lnTo>
                    <a:lnTo>
                      <a:pt x="355" y="670"/>
                    </a:lnTo>
                    <a:lnTo>
                      <a:pt x="346" y="681"/>
                    </a:lnTo>
                    <a:lnTo>
                      <a:pt x="336" y="681"/>
                    </a:lnTo>
                    <a:lnTo>
                      <a:pt x="302" y="668"/>
                    </a:lnTo>
                    <a:lnTo>
                      <a:pt x="299" y="668"/>
                    </a:lnTo>
                    <a:lnTo>
                      <a:pt x="295" y="668"/>
                    </a:lnTo>
                    <a:lnTo>
                      <a:pt x="291" y="672"/>
                    </a:lnTo>
                    <a:lnTo>
                      <a:pt x="291" y="674"/>
                    </a:lnTo>
                    <a:lnTo>
                      <a:pt x="285" y="674"/>
                    </a:lnTo>
                    <a:lnTo>
                      <a:pt x="278" y="674"/>
                    </a:lnTo>
                    <a:lnTo>
                      <a:pt x="274" y="678"/>
                    </a:lnTo>
                    <a:lnTo>
                      <a:pt x="270" y="683"/>
                    </a:lnTo>
                    <a:lnTo>
                      <a:pt x="265" y="695"/>
                    </a:lnTo>
                    <a:lnTo>
                      <a:pt x="263" y="700"/>
                    </a:lnTo>
                    <a:lnTo>
                      <a:pt x="259" y="700"/>
                    </a:lnTo>
                    <a:lnTo>
                      <a:pt x="240" y="700"/>
                    </a:lnTo>
                    <a:lnTo>
                      <a:pt x="216" y="706"/>
                    </a:lnTo>
                    <a:lnTo>
                      <a:pt x="204" y="710"/>
                    </a:lnTo>
                    <a:lnTo>
                      <a:pt x="195" y="721"/>
                    </a:lnTo>
                    <a:lnTo>
                      <a:pt x="195" y="723"/>
                    </a:lnTo>
                    <a:lnTo>
                      <a:pt x="193" y="725"/>
                    </a:lnTo>
                    <a:lnTo>
                      <a:pt x="193" y="727"/>
                    </a:lnTo>
                    <a:lnTo>
                      <a:pt x="193" y="732"/>
                    </a:lnTo>
                    <a:lnTo>
                      <a:pt x="193" y="732"/>
                    </a:lnTo>
                    <a:lnTo>
                      <a:pt x="193" y="734"/>
                    </a:lnTo>
                    <a:lnTo>
                      <a:pt x="195" y="736"/>
                    </a:lnTo>
                    <a:lnTo>
                      <a:pt x="193" y="738"/>
                    </a:lnTo>
                    <a:lnTo>
                      <a:pt x="193" y="738"/>
                    </a:lnTo>
                    <a:lnTo>
                      <a:pt x="189" y="738"/>
                    </a:lnTo>
                    <a:lnTo>
                      <a:pt x="189" y="740"/>
                    </a:lnTo>
                    <a:lnTo>
                      <a:pt x="185" y="744"/>
                    </a:lnTo>
                    <a:lnTo>
                      <a:pt x="176" y="751"/>
                    </a:lnTo>
                    <a:lnTo>
                      <a:pt x="174" y="755"/>
                    </a:lnTo>
                    <a:lnTo>
                      <a:pt x="168" y="774"/>
                    </a:lnTo>
                    <a:lnTo>
                      <a:pt x="163" y="778"/>
                    </a:lnTo>
                    <a:lnTo>
                      <a:pt x="161" y="783"/>
                    </a:lnTo>
                    <a:lnTo>
                      <a:pt x="159" y="787"/>
                    </a:lnTo>
                    <a:lnTo>
                      <a:pt x="159" y="795"/>
                    </a:lnTo>
                    <a:lnTo>
                      <a:pt x="155" y="804"/>
                    </a:lnTo>
                    <a:lnTo>
                      <a:pt x="153" y="808"/>
                    </a:lnTo>
                    <a:lnTo>
                      <a:pt x="153" y="819"/>
                    </a:lnTo>
                    <a:lnTo>
                      <a:pt x="155" y="825"/>
                    </a:lnTo>
                    <a:lnTo>
                      <a:pt x="159" y="829"/>
                    </a:lnTo>
                    <a:lnTo>
                      <a:pt x="159" y="834"/>
                    </a:lnTo>
                    <a:lnTo>
                      <a:pt x="155" y="838"/>
                    </a:lnTo>
                    <a:lnTo>
                      <a:pt x="151" y="838"/>
                    </a:lnTo>
                    <a:lnTo>
                      <a:pt x="146" y="834"/>
                    </a:lnTo>
                    <a:lnTo>
                      <a:pt x="140" y="821"/>
                    </a:lnTo>
                    <a:lnTo>
                      <a:pt x="138" y="817"/>
                    </a:lnTo>
                    <a:lnTo>
                      <a:pt x="138" y="814"/>
                    </a:lnTo>
                    <a:lnTo>
                      <a:pt x="136" y="812"/>
                    </a:lnTo>
                    <a:lnTo>
                      <a:pt x="134" y="810"/>
                    </a:lnTo>
                    <a:lnTo>
                      <a:pt x="127" y="806"/>
                    </a:lnTo>
                    <a:lnTo>
                      <a:pt x="125" y="804"/>
                    </a:lnTo>
                    <a:lnTo>
                      <a:pt x="125" y="804"/>
                    </a:lnTo>
                    <a:lnTo>
                      <a:pt x="125" y="802"/>
                    </a:lnTo>
                    <a:lnTo>
                      <a:pt x="127" y="800"/>
                    </a:lnTo>
                    <a:lnTo>
                      <a:pt x="127" y="800"/>
                    </a:lnTo>
                    <a:lnTo>
                      <a:pt x="127" y="800"/>
                    </a:lnTo>
                    <a:lnTo>
                      <a:pt x="127" y="800"/>
                    </a:lnTo>
                    <a:lnTo>
                      <a:pt x="127" y="800"/>
                    </a:lnTo>
                    <a:lnTo>
                      <a:pt x="129" y="795"/>
                    </a:lnTo>
                    <a:lnTo>
                      <a:pt x="129" y="793"/>
                    </a:lnTo>
                    <a:lnTo>
                      <a:pt x="127" y="793"/>
                    </a:lnTo>
                    <a:lnTo>
                      <a:pt x="125" y="791"/>
                    </a:lnTo>
                    <a:lnTo>
                      <a:pt x="117" y="793"/>
                    </a:lnTo>
                    <a:lnTo>
                      <a:pt x="110" y="791"/>
                    </a:lnTo>
                    <a:lnTo>
                      <a:pt x="106" y="789"/>
                    </a:lnTo>
                    <a:lnTo>
                      <a:pt x="104" y="785"/>
                    </a:lnTo>
                    <a:lnTo>
                      <a:pt x="104" y="776"/>
                    </a:lnTo>
                    <a:lnTo>
                      <a:pt x="100" y="772"/>
                    </a:lnTo>
                    <a:lnTo>
                      <a:pt x="93" y="768"/>
                    </a:lnTo>
                    <a:lnTo>
                      <a:pt x="78" y="770"/>
                    </a:lnTo>
                    <a:lnTo>
                      <a:pt x="74" y="766"/>
                    </a:lnTo>
                    <a:lnTo>
                      <a:pt x="66" y="766"/>
                    </a:lnTo>
                    <a:lnTo>
                      <a:pt x="61" y="766"/>
                    </a:lnTo>
                    <a:lnTo>
                      <a:pt x="59" y="766"/>
                    </a:lnTo>
                    <a:lnTo>
                      <a:pt x="57" y="766"/>
                    </a:lnTo>
                    <a:lnTo>
                      <a:pt x="57" y="766"/>
                    </a:lnTo>
                    <a:lnTo>
                      <a:pt x="42" y="759"/>
                    </a:lnTo>
                    <a:lnTo>
                      <a:pt x="38" y="757"/>
                    </a:lnTo>
                    <a:lnTo>
                      <a:pt x="38" y="757"/>
                    </a:lnTo>
                    <a:lnTo>
                      <a:pt x="34" y="746"/>
                    </a:lnTo>
                    <a:lnTo>
                      <a:pt x="34" y="744"/>
                    </a:lnTo>
                    <a:lnTo>
                      <a:pt x="34" y="742"/>
                    </a:lnTo>
                    <a:lnTo>
                      <a:pt x="34" y="742"/>
                    </a:lnTo>
                    <a:lnTo>
                      <a:pt x="34" y="740"/>
                    </a:lnTo>
                    <a:lnTo>
                      <a:pt x="25" y="736"/>
                    </a:lnTo>
                    <a:lnTo>
                      <a:pt x="21" y="732"/>
                    </a:lnTo>
                    <a:lnTo>
                      <a:pt x="21" y="729"/>
                    </a:lnTo>
                    <a:lnTo>
                      <a:pt x="19" y="729"/>
                    </a:lnTo>
                    <a:lnTo>
                      <a:pt x="19" y="727"/>
                    </a:lnTo>
                    <a:lnTo>
                      <a:pt x="17" y="727"/>
                    </a:lnTo>
                    <a:lnTo>
                      <a:pt x="14" y="725"/>
                    </a:lnTo>
                    <a:lnTo>
                      <a:pt x="6" y="727"/>
                    </a:lnTo>
                    <a:lnTo>
                      <a:pt x="2" y="723"/>
                    </a:lnTo>
                    <a:lnTo>
                      <a:pt x="2" y="723"/>
                    </a:lnTo>
                    <a:lnTo>
                      <a:pt x="2" y="721"/>
                    </a:lnTo>
                    <a:lnTo>
                      <a:pt x="4" y="719"/>
                    </a:lnTo>
                    <a:lnTo>
                      <a:pt x="6" y="717"/>
                    </a:lnTo>
                    <a:lnTo>
                      <a:pt x="6" y="717"/>
                    </a:lnTo>
                    <a:lnTo>
                      <a:pt x="12" y="715"/>
                    </a:lnTo>
                    <a:lnTo>
                      <a:pt x="12" y="712"/>
                    </a:lnTo>
                    <a:lnTo>
                      <a:pt x="12" y="710"/>
                    </a:lnTo>
                    <a:lnTo>
                      <a:pt x="12" y="708"/>
                    </a:lnTo>
                    <a:lnTo>
                      <a:pt x="12" y="706"/>
                    </a:lnTo>
                    <a:lnTo>
                      <a:pt x="14" y="704"/>
                    </a:lnTo>
                    <a:lnTo>
                      <a:pt x="14" y="702"/>
                    </a:lnTo>
                    <a:lnTo>
                      <a:pt x="14" y="698"/>
                    </a:lnTo>
                    <a:lnTo>
                      <a:pt x="14" y="695"/>
                    </a:lnTo>
                    <a:lnTo>
                      <a:pt x="12" y="693"/>
                    </a:lnTo>
                    <a:lnTo>
                      <a:pt x="8" y="691"/>
                    </a:lnTo>
                    <a:lnTo>
                      <a:pt x="6" y="691"/>
                    </a:lnTo>
                    <a:lnTo>
                      <a:pt x="6" y="689"/>
                    </a:lnTo>
                    <a:lnTo>
                      <a:pt x="6" y="687"/>
                    </a:lnTo>
                    <a:lnTo>
                      <a:pt x="6" y="685"/>
                    </a:lnTo>
                    <a:lnTo>
                      <a:pt x="8" y="681"/>
                    </a:lnTo>
                    <a:lnTo>
                      <a:pt x="10" y="674"/>
                    </a:lnTo>
                    <a:lnTo>
                      <a:pt x="17" y="668"/>
                    </a:lnTo>
                    <a:lnTo>
                      <a:pt x="21" y="661"/>
                    </a:lnTo>
                    <a:lnTo>
                      <a:pt x="21" y="659"/>
                    </a:lnTo>
                    <a:lnTo>
                      <a:pt x="21" y="659"/>
                    </a:lnTo>
                    <a:lnTo>
                      <a:pt x="21" y="657"/>
                    </a:lnTo>
                    <a:lnTo>
                      <a:pt x="23" y="657"/>
                    </a:lnTo>
                    <a:lnTo>
                      <a:pt x="23" y="655"/>
                    </a:lnTo>
                    <a:lnTo>
                      <a:pt x="25" y="655"/>
                    </a:lnTo>
                    <a:lnTo>
                      <a:pt x="29" y="655"/>
                    </a:lnTo>
                    <a:lnTo>
                      <a:pt x="31" y="655"/>
                    </a:lnTo>
                    <a:lnTo>
                      <a:pt x="31" y="657"/>
                    </a:lnTo>
                    <a:lnTo>
                      <a:pt x="34" y="659"/>
                    </a:lnTo>
                    <a:lnTo>
                      <a:pt x="34" y="659"/>
                    </a:lnTo>
                    <a:lnTo>
                      <a:pt x="36" y="661"/>
                    </a:lnTo>
                    <a:lnTo>
                      <a:pt x="36" y="661"/>
                    </a:lnTo>
                    <a:lnTo>
                      <a:pt x="38" y="661"/>
                    </a:lnTo>
                    <a:lnTo>
                      <a:pt x="40" y="661"/>
                    </a:lnTo>
                    <a:lnTo>
                      <a:pt x="40" y="661"/>
                    </a:lnTo>
                    <a:lnTo>
                      <a:pt x="42" y="661"/>
                    </a:lnTo>
                    <a:lnTo>
                      <a:pt x="44" y="657"/>
                    </a:lnTo>
                    <a:lnTo>
                      <a:pt x="51" y="644"/>
                    </a:lnTo>
                    <a:lnTo>
                      <a:pt x="55" y="642"/>
                    </a:lnTo>
                    <a:lnTo>
                      <a:pt x="57" y="642"/>
                    </a:lnTo>
                    <a:lnTo>
                      <a:pt x="59" y="644"/>
                    </a:lnTo>
                    <a:lnTo>
                      <a:pt x="59" y="644"/>
                    </a:lnTo>
                    <a:lnTo>
                      <a:pt x="61" y="644"/>
                    </a:lnTo>
                    <a:lnTo>
                      <a:pt x="63" y="644"/>
                    </a:lnTo>
                    <a:lnTo>
                      <a:pt x="63" y="644"/>
                    </a:lnTo>
                    <a:lnTo>
                      <a:pt x="68" y="642"/>
                    </a:lnTo>
                    <a:lnTo>
                      <a:pt x="72" y="640"/>
                    </a:lnTo>
                    <a:lnTo>
                      <a:pt x="72" y="640"/>
                    </a:lnTo>
                    <a:lnTo>
                      <a:pt x="74" y="638"/>
                    </a:lnTo>
                    <a:lnTo>
                      <a:pt x="74" y="632"/>
                    </a:lnTo>
                    <a:lnTo>
                      <a:pt x="74" y="630"/>
                    </a:lnTo>
                    <a:lnTo>
                      <a:pt x="72" y="619"/>
                    </a:lnTo>
                    <a:lnTo>
                      <a:pt x="76" y="610"/>
                    </a:lnTo>
                    <a:lnTo>
                      <a:pt x="78" y="608"/>
                    </a:lnTo>
                    <a:lnTo>
                      <a:pt x="78" y="606"/>
                    </a:lnTo>
                    <a:lnTo>
                      <a:pt x="80" y="604"/>
                    </a:lnTo>
                    <a:lnTo>
                      <a:pt x="87" y="604"/>
                    </a:lnTo>
                    <a:lnTo>
                      <a:pt x="93" y="604"/>
                    </a:lnTo>
                    <a:lnTo>
                      <a:pt x="100" y="602"/>
                    </a:lnTo>
                    <a:lnTo>
                      <a:pt x="102" y="602"/>
                    </a:lnTo>
                    <a:lnTo>
                      <a:pt x="110" y="591"/>
                    </a:lnTo>
                    <a:lnTo>
                      <a:pt x="112" y="589"/>
                    </a:lnTo>
                    <a:lnTo>
                      <a:pt x="114" y="587"/>
                    </a:lnTo>
                    <a:lnTo>
                      <a:pt x="119" y="574"/>
                    </a:lnTo>
                    <a:lnTo>
                      <a:pt x="114" y="574"/>
                    </a:lnTo>
                    <a:lnTo>
                      <a:pt x="110" y="574"/>
                    </a:lnTo>
                    <a:lnTo>
                      <a:pt x="108" y="574"/>
                    </a:lnTo>
                    <a:lnTo>
                      <a:pt x="106" y="574"/>
                    </a:lnTo>
                    <a:lnTo>
                      <a:pt x="106" y="574"/>
                    </a:lnTo>
                    <a:lnTo>
                      <a:pt x="104" y="574"/>
                    </a:lnTo>
                    <a:lnTo>
                      <a:pt x="104" y="572"/>
                    </a:lnTo>
                    <a:lnTo>
                      <a:pt x="102" y="570"/>
                    </a:lnTo>
                    <a:lnTo>
                      <a:pt x="100" y="566"/>
                    </a:lnTo>
                    <a:lnTo>
                      <a:pt x="97" y="564"/>
                    </a:lnTo>
                    <a:lnTo>
                      <a:pt x="97" y="559"/>
                    </a:lnTo>
                    <a:lnTo>
                      <a:pt x="100" y="557"/>
                    </a:lnTo>
                    <a:lnTo>
                      <a:pt x="100" y="557"/>
                    </a:lnTo>
                    <a:lnTo>
                      <a:pt x="97" y="555"/>
                    </a:lnTo>
                    <a:lnTo>
                      <a:pt x="95" y="553"/>
                    </a:lnTo>
                    <a:lnTo>
                      <a:pt x="93" y="553"/>
                    </a:lnTo>
                    <a:lnTo>
                      <a:pt x="93" y="553"/>
                    </a:lnTo>
                    <a:lnTo>
                      <a:pt x="91" y="553"/>
                    </a:lnTo>
                    <a:lnTo>
                      <a:pt x="89" y="555"/>
                    </a:lnTo>
                    <a:lnTo>
                      <a:pt x="89" y="555"/>
                    </a:lnTo>
                    <a:lnTo>
                      <a:pt x="87" y="553"/>
                    </a:lnTo>
                    <a:lnTo>
                      <a:pt x="87" y="549"/>
                    </a:lnTo>
                    <a:lnTo>
                      <a:pt x="89" y="542"/>
                    </a:lnTo>
                    <a:lnTo>
                      <a:pt x="91" y="540"/>
                    </a:lnTo>
                    <a:lnTo>
                      <a:pt x="93" y="540"/>
                    </a:lnTo>
                    <a:lnTo>
                      <a:pt x="93" y="540"/>
                    </a:lnTo>
                    <a:lnTo>
                      <a:pt x="95" y="540"/>
                    </a:lnTo>
                    <a:lnTo>
                      <a:pt x="95" y="538"/>
                    </a:lnTo>
                    <a:lnTo>
                      <a:pt x="95" y="538"/>
                    </a:lnTo>
                    <a:lnTo>
                      <a:pt x="97" y="536"/>
                    </a:lnTo>
                    <a:lnTo>
                      <a:pt x="100" y="532"/>
                    </a:lnTo>
                    <a:lnTo>
                      <a:pt x="100" y="532"/>
                    </a:lnTo>
                    <a:lnTo>
                      <a:pt x="100" y="530"/>
                    </a:lnTo>
                    <a:lnTo>
                      <a:pt x="100" y="527"/>
                    </a:lnTo>
                    <a:lnTo>
                      <a:pt x="93" y="527"/>
                    </a:lnTo>
                    <a:lnTo>
                      <a:pt x="89" y="523"/>
                    </a:lnTo>
                    <a:lnTo>
                      <a:pt x="87" y="517"/>
                    </a:lnTo>
                    <a:lnTo>
                      <a:pt x="110" y="506"/>
                    </a:lnTo>
                    <a:lnTo>
                      <a:pt x="112" y="504"/>
                    </a:lnTo>
                    <a:lnTo>
                      <a:pt x="119" y="496"/>
                    </a:lnTo>
                    <a:lnTo>
                      <a:pt x="121" y="496"/>
                    </a:lnTo>
                    <a:lnTo>
                      <a:pt x="123" y="493"/>
                    </a:lnTo>
                    <a:lnTo>
                      <a:pt x="131" y="491"/>
                    </a:lnTo>
                    <a:lnTo>
                      <a:pt x="136" y="491"/>
                    </a:lnTo>
                    <a:lnTo>
                      <a:pt x="136" y="491"/>
                    </a:lnTo>
                    <a:lnTo>
                      <a:pt x="136" y="493"/>
                    </a:lnTo>
                    <a:lnTo>
                      <a:pt x="138" y="493"/>
                    </a:lnTo>
                    <a:lnTo>
                      <a:pt x="138" y="493"/>
                    </a:lnTo>
                    <a:lnTo>
                      <a:pt x="142" y="483"/>
                    </a:lnTo>
                    <a:lnTo>
                      <a:pt x="148" y="474"/>
                    </a:lnTo>
                    <a:lnTo>
                      <a:pt x="159" y="466"/>
                    </a:lnTo>
                    <a:lnTo>
                      <a:pt x="159" y="466"/>
                    </a:lnTo>
                    <a:lnTo>
                      <a:pt x="161" y="464"/>
                    </a:lnTo>
                    <a:lnTo>
                      <a:pt x="161" y="459"/>
                    </a:lnTo>
                    <a:lnTo>
                      <a:pt x="165" y="462"/>
                    </a:lnTo>
                    <a:lnTo>
                      <a:pt x="168" y="462"/>
                    </a:lnTo>
                    <a:lnTo>
                      <a:pt x="174" y="459"/>
                    </a:lnTo>
                    <a:lnTo>
                      <a:pt x="185" y="459"/>
                    </a:lnTo>
                    <a:lnTo>
                      <a:pt x="187" y="457"/>
                    </a:lnTo>
                    <a:lnTo>
                      <a:pt x="189" y="457"/>
                    </a:lnTo>
                    <a:lnTo>
                      <a:pt x="189" y="457"/>
                    </a:lnTo>
                    <a:lnTo>
                      <a:pt x="191" y="457"/>
                    </a:lnTo>
                    <a:lnTo>
                      <a:pt x="193" y="459"/>
                    </a:lnTo>
                    <a:lnTo>
                      <a:pt x="193" y="459"/>
                    </a:lnTo>
                    <a:lnTo>
                      <a:pt x="195" y="459"/>
                    </a:lnTo>
                    <a:lnTo>
                      <a:pt x="197" y="457"/>
                    </a:lnTo>
                    <a:lnTo>
                      <a:pt x="199" y="451"/>
                    </a:lnTo>
                    <a:lnTo>
                      <a:pt x="199" y="451"/>
                    </a:lnTo>
                    <a:lnTo>
                      <a:pt x="202" y="449"/>
                    </a:lnTo>
                    <a:lnTo>
                      <a:pt x="204" y="447"/>
                    </a:lnTo>
                    <a:lnTo>
                      <a:pt x="204" y="445"/>
                    </a:lnTo>
                    <a:lnTo>
                      <a:pt x="204" y="442"/>
                    </a:lnTo>
                    <a:lnTo>
                      <a:pt x="193" y="430"/>
                    </a:lnTo>
                    <a:lnTo>
                      <a:pt x="185" y="419"/>
                    </a:lnTo>
                    <a:lnTo>
                      <a:pt x="174" y="415"/>
                    </a:lnTo>
                    <a:lnTo>
                      <a:pt x="170" y="413"/>
                    </a:lnTo>
                    <a:lnTo>
                      <a:pt x="165" y="413"/>
                    </a:lnTo>
                    <a:lnTo>
                      <a:pt x="159" y="408"/>
                    </a:lnTo>
                    <a:lnTo>
                      <a:pt x="155" y="400"/>
                    </a:lnTo>
                    <a:lnTo>
                      <a:pt x="144" y="387"/>
                    </a:lnTo>
                    <a:lnTo>
                      <a:pt x="142" y="385"/>
                    </a:lnTo>
                    <a:lnTo>
                      <a:pt x="138" y="370"/>
                    </a:lnTo>
                    <a:lnTo>
                      <a:pt x="85" y="364"/>
                    </a:lnTo>
                    <a:lnTo>
                      <a:pt x="66" y="368"/>
                    </a:lnTo>
                    <a:lnTo>
                      <a:pt x="51" y="368"/>
                    </a:lnTo>
                    <a:lnTo>
                      <a:pt x="48" y="366"/>
                    </a:lnTo>
                    <a:lnTo>
                      <a:pt x="48" y="366"/>
                    </a:lnTo>
                    <a:lnTo>
                      <a:pt x="46" y="362"/>
                    </a:lnTo>
                    <a:lnTo>
                      <a:pt x="46" y="360"/>
                    </a:lnTo>
                    <a:lnTo>
                      <a:pt x="46" y="357"/>
                    </a:lnTo>
                    <a:lnTo>
                      <a:pt x="44" y="355"/>
                    </a:lnTo>
                    <a:lnTo>
                      <a:pt x="38" y="351"/>
                    </a:lnTo>
                    <a:lnTo>
                      <a:pt x="34" y="345"/>
                    </a:lnTo>
                    <a:lnTo>
                      <a:pt x="31" y="332"/>
                    </a:lnTo>
                    <a:lnTo>
                      <a:pt x="25" y="330"/>
                    </a:lnTo>
                    <a:lnTo>
                      <a:pt x="23" y="330"/>
                    </a:lnTo>
                    <a:lnTo>
                      <a:pt x="21" y="326"/>
                    </a:lnTo>
                    <a:lnTo>
                      <a:pt x="23" y="323"/>
                    </a:lnTo>
                    <a:lnTo>
                      <a:pt x="23" y="321"/>
                    </a:lnTo>
                    <a:lnTo>
                      <a:pt x="23" y="319"/>
                    </a:lnTo>
                    <a:lnTo>
                      <a:pt x="25" y="317"/>
                    </a:lnTo>
                    <a:lnTo>
                      <a:pt x="25" y="317"/>
                    </a:lnTo>
                    <a:lnTo>
                      <a:pt x="25" y="315"/>
                    </a:lnTo>
                    <a:lnTo>
                      <a:pt x="21" y="300"/>
                    </a:lnTo>
                    <a:lnTo>
                      <a:pt x="19" y="296"/>
                    </a:lnTo>
                    <a:lnTo>
                      <a:pt x="10" y="287"/>
                    </a:lnTo>
                    <a:lnTo>
                      <a:pt x="8" y="277"/>
                    </a:lnTo>
                    <a:lnTo>
                      <a:pt x="8" y="275"/>
                    </a:lnTo>
                    <a:lnTo>
                      <a:pt x="6" y="272"/>
                    </a:lnTo>
                    <a:lnTo>
                      <a:pt x="6" y="272"/>
                    </a:lnTo>
                    <a:lnTo>
                      <a:pt x="6" y="270"/>
                    </a:lnTo>
                    <a:lnTo>
                      <a:pt x="6" y="270"/>
                    </a:lnTo>
                    <a:lnTo>
                      <a:pt x="4" y="268"/>
                    </a:lnTo>
                    <a:lnTo>
                      <a:pt x="4" y="266"/>
                    </a:lnTo>
                    <a:lnTo>
                      <a:pt x="6" y="262"/>
                    </a:lnTo>
                    <a:lnTo>
                      <a:pt x="8" y="258"/>
                    </a:lnTo>
                    <a:lnTo>
                      <a:pt x="8" y="253"/>
                    </a:lnTo>
                    <a:lnTo>
                      <a:pt x="10" y="253"/>
                    </a:lnTo>
                    <a:lnTo>
                      <a:pt x="14" y="251"/>
                    </a:lnTo>
                    <a:lnTo>
                      <a:pt x="17" y="251"/>
                    </a:lnTo>
                    <a:lnTo>
                      <a:pt x="17" y="251"/>
                    </a:lnTo>
                    <a:lnTo>
                      <a:pt x="19" y="249"/>
                    </a:lnTo>
                    <a:lnTo>
                      <a:pt x="19" y="247"/>
                    </a:lnTo>
                    <a:lnTo>
                      <a:pt x="19" y="245"/>
                    </a:lnTo>
                    <a:lnTo>
                      <a:pt x="19" y="243"/>
                    </a:lnTo>
                    <a:lnTo>
                      <a:pt x="17" y="238"/>
                    </a:lnTo>
                    <a:lnTo>
                      <a:pt x="17" y="236"/>
                    </a:lnTo>
                    <a:lnTo>
                      <a:pt x="14" y="230"/>
                    </a:lnTo>
                    <a:lnTo>
                      <a:pt x="12" y="228"/>
                    </a:lnTo>
                    <a:lnTo>
                      <a:pt x="10" y="226"/>
                    </a:lnTo>
                    <a:lnTo>
                      <a:pt x="10" y="224"/>
                    </a:lnTo>
                    <a:lnTo>
                      <a:pt x="8" y="215"/>
                    </a:lnTo>
                    <a:lnTo>
                      <a:pt x="6" y="204"/>
                    </a:lnTo>
                    <a:lnTo>
                      <a:pt x="4" y="200"/>
                    </a:lnTo>
                    <a:lnTo>
                      <a:pt x="2" y="200"/>
                    </a:lnTo>
                    <a:lnTo>
                      <a:pt x="2" y="198"/>
                    </a:lnTo>
                    <a:lnTo>
                      <a:pt x="2" y="198"/>
                    </a:lnTo>
                    <a:lnTo>
                      <a:pt x="0" y="192"/>
                    </a:lnTo>
                    <a:lnTo>
                      <a:pt x="0" y="189"/>
                    </a:lnTo>
                    <a:lnTo>
                      <a:pt x="0" y="187"/>
                    </a:lnTo>
                    <a:lnTo>
                      <a:pt x="0" y="187"/>
                    </a:lnTo>
                    <a:lnTo>
                      <a:pt x="0" y="185"/>
                    </a:lnTo>
                    <a:lnTo>
                      <a:pt x="4" y="181"/>
                    </a:lnTo>
                    <a:lnTo>
                      <a:pt x="4" y="181"/>
                    </a:lnTo>
                    <a:lnTo>
                      <a:pt x="6" y="177"/>
                    </a:lnTo>
                    <a:lnTo>
                      <a:pt x="6" y="177"/>
                    </a:lnTo>
                    <a:lnTo>
                      <a:pt x="8" y="175"/>
                    </a:lnTo>
                    <a:lnTo>
                      <a:pt x="8" y="175"/>
                    </a:lnTo>
                    <a:lnTo>
                      <a:pt x="8" y="168"/>
                    </a:lnTo>
                    <a:lnTo>
                      <a:pt x="4" y="145"/>
                    </a:lnTo>
                    <a:lnTo>
                      <a:pt x="12" y="136"/>
                    </a:lnTo>
                    <a:lnTo>
                      <a:pt x="12" y="134"/>
                    </a:lnTo>
                    <a:lnTo>
                      <a:pt x="12" y="134"/>
                    </a:lnTo>
                    <a:lnTo>
                      <a:pt x="12" y="132"/>
                    </a:lnTo>
                    <a:lnTo>
                      <a:pt x="12" y="130"/>
                    </a:lnTo>
                    <a:lnTo>
                      <a:pt x="12" y="128"/>
                    </a:lnTo>
                    <a:lnTo>
                      <a:pt x="14" y="126"/>
                    </a:lnTo>
                    <a:lnTo>
                      <a:pt x="14" y="126"/>
                    </a:lnTo>
                    <a:lnTo>
                      <a:pt x="17" y="126"/>
                    </a:lnTo>
                    <a:lnTo>
                      <a:pt x="21" y="128"/>
                    </a:lnTo>
                    <a:lnTo>
                      <a:pt x="25" y="128"/>
                    </a:lnTo>
                    <a:lnTo>
                      <a:pt x="36" y="128"/>
                    </a:lnTo>
                    <a:lnTo>
                      <a:pt x="38" y="128"/>
                    </a:lnTo>
                    <a:lnTo>
                      <a:pt x="53" y="117"/>
                    </a:lnTo>
                    <a:lnTo>
                      <a:pt x="76" y="111"/>
                    </a:lnTo>
                    <a:lnTo>
                      <a:pt x="76" y="109"/>
                    </a:lnTo>
                    <a:lnTo>
                      <a:pt x="76" y="107"/>
                    </a:lnTo>
                    <a:lnTo>
                      <a:pt x="76" y="104"/>
                    </a:lnTo>
                    <a:lnTo>
                      <a:pt x="76" y="96"/>
                    </a:lnTo>
                    <a:lnTo>
                      <a:pt x="80" y="94"/>
                    </a:lnTo>
                    <a:lnTo>
                      <a:pt x="80" y="92"/>
                    </a:lnTo>
                    <a:lnTo>
                      <a:pt x="104" y="90"/>
                    </a:lnTo>
                    <a:lnTo>
                      <a:pt x="110" y="92"/>
                    </a:lnTo>
                    <a:lnTo>
                      <a:pt x="138" y="83"/>
                    </a:lnTo>
                    <a:lnTo>
                      <a:pt x="140" y="83"/>
                    </a:lnTo>
                    <a:lnTo>
                      <a:pt x="142" y="83"/>
                    </a:lnTo>
                    <a:lnTo>
                      <a:pt x="142" y="85"/>
                    </a:lnTo>
                    <a:lnTo>
                      <a:pt x="144" y="85"/>
                    </a:lnTo>
                    <a:lnTo>
                      <a:pt x="146" y="83"/>
                    </a:lnTo>
                    <a:lnTo>
                      <a:pt x="148" y="81"/>
                    </a:lnTo>
                    <a:lnTo>
                      <a:pt x="151" y="77"/>
                    </a:lnTo>
                    <a:lnTo>
                      <a:pt x="153" y="73"/>
                    </a:lnTo>
                    <a:lnTo>
                      <a:pt x="155" y="66"/>
                    </a:lnTo>
                    <a:lnTo>
                      <a:pt x="159" y="62"/>
                    </a:lnTo>
                    <a:lnTo>
                      <a:pt x="172" y="62"/>
                    </a:lnTo>
                    <a:lnTo>
                      <a:pt x="180" y="64"/>
                    </a:lnTo>
                    <a:lnTo>
                      <a:pt x="187" y="62"/>
                    </a:lnTo>
                    <a:lnTo>
                      <a:pt x="202" y="45"/>
                    </a:lnTo>
                    <a:lnTo>
                      <a:pt x="204" y="41"/>
                    </a:lnTo>
                    <a:lnTo>
                      <a:pt x="212" y="39"/>
                    </a:lnTo>
                    <a:lnTo>
                      <a:pt x="216" y="45"/>
                    </a:lnTo>
                    <a:lnTo>
                      <a:pt x="221" y="47"/>
                    </a:lnTo>
                    <a:lnTo>
                      <a:pt x="225" y="47"/>
                    </a:lnTo>
                    <a:lnTo>
                      <a:pt x="229" y="47"/>
                    </a:lnTo>
                    <a:lnTo>
                      <a:pt x="238" y="49"/>
                    </a:lnTo>
                    <a:lnTo>
                      <a:pt x="242" y="56"/>
                    </a:lnTo>
                    <a:lnTo>
                      <a:pt x="246" y="53"/>
                    </a:lnTo>
                    <a:lnTo>
                      <a:pt x="248" y="51"/>
                    </a:lnTo>
                    <a:lnTo>
                      <a:pt x="250" y="49"/>
                    </a:lnTo>
                    <a:lnTo>
                      <a:pt x="253" y="49"/>
                    </a:lnTo>
                    <a:lnTo>
                      <a:pt x="255" y="49"/>
                    </a:lnTo>
                    <a:lnTo>
                      <a:pt x="257" y="51"/>
                    </a:lnTo>
                    <a:lnTo>
                      <a:pt x="265" y="56"/>
                    </a:lnTo>
                    <a:lnTo>
                      <a:pt x="270" y="58"/>
                    </a:lnTo>
                    <a:lnTo>
                      <a:pt x="274" y="58"/>
                    </a:lnTo>
                    <a:lnTo>
                      <a:pt x="285" y="66"/>
                    </a:lnTo>
                    <a:lnTo>
                      <a:pt x="291" y="68"/>
                    </a:lnTo>
                    <a:lnTo>
                      <a:pt x="293" y="70"/>
                    </a:lnTo>
                    <a:lnTo>
                      <a:pt x="293" y="68"/>
                    </a:lnTo>
                    <a:lnTo>
                      <a:pt x="295" y="68"/>
                    </a:lnTo>
                    <a:lnTo>
                      <a:pt x="295" y="68"/>
                    </a:lnTo>
                    <a:lnTo>
                      <a:pt x="297" y="68"/>
                    </a:lnTo>
                    <a:lnTo>
                      <a:pt x="297" y="68"/>
                    </a:lnTo>
                    <a:lnTo>
                      <a:pt x="304" y="70"/>
                    </a:lnTo>
                    <a:lnTo>
                      <a:pt x="308" y="73"/>
                    </a:lnTo>
                    <a:lnTo>
                      <a:pt x="308" y="75"/>
                    </a:lnTo>
                    <a:lnTo>
                      <a:pt x="310" y="77"/>
                    </a:lnTo>
                    <a:lnTo>
                      <a:pt x="310" y="79"/>
                    </a:lnTo>
                    <a:lnTo>
                      <a:pt x="310" y="81"/>
                    </a:lnTo>
                    <a:lnTo>
                      <a:pt x="310" y="83"/>
                    </a:lnTo>
                    <a:lnTo>
                      <a:pt x="310" y="87"/>
                    </a:lnTo>
                    <a:lnTo>
                      <a:pt x="314" y="92"/>
                    </a:lnTo>
                    <a:lnTo>
                      <a:pt x="321" y="94"/>
                    </a:lnTo>
                    <a:lnTo>
                      <a:pt x="323" y="96"/>
                    </a:lnTo>
                    <a:lnTo>
                      <a:pt x="325" y="98"/>
                    </a:lnTo>
                    <a:lnTo>
                      <a:pt x="327" y="107"/>
                    </a:lnTo>
                    <a:lnTo>
                      <a:pt x="329" y="109"/>
                    </a:lnTo>
                    <a:lnTo>
                      <a:pt x="329" y="113"/>
                    </a:lnTo>
                    <a:lnTo>
                      <a:pt x="329" y="115"/>
                    </a:lnTo>
                    <a:lnTo>
                      <a:pt x="327" y="115"/>
                    </a:lnTo>
                    <a:lnTo>
                      <a:pt x="325" y="117"/>
                    </a:lnTo>
                    <a:lnTo>
                      <a:pt x="325" y="119"/>
                    </a:lnTo>
                    <a:lnTo>
                      <a:pt x="323" y="119"/>
                    </a:lnTo>
                    <a:lnTo>
                      <a:pt x="323" y="121"/>
                    </a:lnTo>
                    <a:lnTo>
                      <a:pt x="325" y="124"/>
                    </a:lnTo>
                    <a:lnTo>
                      <a:pt x="327" y="126"/>
                    </a:lnTo>
                    <a:lnTo>
                      <a:pt x="329" y="130"/>
                    </a:lnTo>
                    <a:lnTo>
                      <a:pt x="329" y="136"/>
                    </a:lnTo>
                    <a:lnTo>
                      <a:pt x="331" y="143"/>
                    </a:lnTo>
                    <a:lnTo>
                      <a:pt x="329" y="149"/>
                    </a:lnTo>
                    <a:lnTo>
                      <a:pt x="329" y="149"/>
                    </a:lnTo>
                    <a:lnTo>
                      <a:pt x="329" y="151"/>
                    </a:lnTo>
                    <a:lnTo>
                      <a:pt x="325" y="155"/>
                    </a:lnTo>
                    <a:lnTo>
                      <a:pt x="325" y="155"/>
                    </a:lnTo>
                    <a:lnTo>
                      <a:pt x="325" y="158"/>
                    </a:lnTo>
                    <a:lnTo>
                      <a:pt x="325" y="160"/>
                    </a:lnTo>
                    <a:lnTo>
                      <a:pt x="325" y="160"/>
                    </a:lnTo>
                    <a:lnTo>
                      <a:pt x="327" y="162"/>
                    </a:lnTo>
                    <a:lnTo>
                      <a:pt x="327" y="164"/>
                    </a:lnTo>
                    <a:lnTo>
                      <a:pt x="329" y="166"/>
                    </a:lnTo>
                    <a:lnTo>
                      <a:pt x="329" y="166"/>
                    </a:lnTo>
                    <a:lnTo>
                      <a:pt x="331" y="168"/>
                    </a:lnTo>
                    <a:lnTo>
                      <a:pt x="333" y="164"/>
                    </a:lnTo>
                    <a:lnTo>
                      <a:pt x="333" y="162"/>
                    </a:lnTo>
                    <a:lnTo>
                      <a:pt x="336" y="160"/>
                    </a:lnTo>
                    <a:lnTo>
                      <a:pt x="340" y="160"/>
                    </a:lnTo>
                    <a:lnTo>
                      <a:pt x="340" y="158"/>
                    </a:lnTo>
                    <a:lnTo>
                      <a:pt x="344" y="158"/>
                    </a:lnTo>
                    <a:lnTo>
                      <a:pt x="346" y="158"/>
                    </a:lnTo>
                    <a:lnTo>
                      <a:pt x="353" y="164"/>
                    </a:lnTo>
                    <a:lnTo>
                      <a:pt x="357" y="162"/>
                    </a:lnTo>
                    <a:lnTo>
                      <a:pt x="384" y="147"/>
                    </a:lnTo>
                    <a:lnTo>
                      <a:pt x="389" y="143"/>
                    </a:lnTo>
                    <a:lnTo>
                      <a:pt x="391" y="138"/>
                    </a:lnTo>
                    <a:lnTo>
                      <a:pt x="395" y="138"/>
                    </a:lnTo>
                    <a:lnTo>
                      <a:pt x="399" y="136"/>
                    </a:lnTo>
                    <a:lnTo>
                      <a:pt x="414" y="143"/>
                    </a:lnTo>
                    <a:lnTo>
                      <a:pt x="421" y="145"/>
                    </a:lnTo>
                    <a:lnTo>
                      <a:pt x="423" y="147"/>
                    </a:lnTo>
                    <a:lnTo>
                      <a:pt x="427" y="149"/>
                    </a:lnTo>
                    <a:lnTo>
                      <a:pt x="431" y="151"/>
                    </a:lnTo>
                    <a:lnTo>
                      <a:pt x="440" y="160"/>
                    </a:lnTo>
                    <a:lnTo>
                      <a:pt x="444" y="160"/>
                    </a:lnTo>
                    <a:lnTo>
                      <a:pt x="446" y="158"/>
                    </a:lnTo>
                    <a:lnTo>
                      <a:pt x="450" y="158"/>
                    </a:lnTo>
                    <a:lnTo>
                      <a:pt x="455" y="158"/>
                    </a:lnTo>
                    <a:lnTo>
                      <a:pt x="469" y="160"/>
                    </a:lnTo>
                    <a:lnTo>
                      <a:pt x="506" y="155"/>
                    </a:lnTo>
                    <a:lnTo>
                      <a:pt x="518" y="155"/>
                    </a:lnTo>
                    <a:lnTo>
                      <a:pt x="550" y="145"/>
                    </a:lnTo>
                    <a:lnTo>
                      <a:pt x="572" y="138"/>
                    </a:lnTo>
                    <a:lnTo>
                      <a:pt x="574" y="138"/>
                    </a:lnTo>
                    <a:lnTo>
                      <a:pt x="576" y="138"/>
                    </a:lnTo>
                    <a:lnTo>
                      <a:pt x="578" y="141"/>
                    </a:lnTo>
                    <a:lnTo>
                      <a:pt x="580" y="138"/>
                    </a:lnTo>
                    <a:lnTo>
                      <a:pt x="582" y="138"/>
                    </a:lnTo>
                    <a:lnTo>
                      <a:pt x="584" y="128"/>
                    </a:lnTo>
                    <a:lnTo>
                      <a:pt x="597" y="100"/>
                    </a:lnTo>
                    <a:lnTo>
                      <a:pt x="599" y="87"/>
                    </a:lnTo>
                    <a:lnTo>
                      <a:pt x="599" y="83"/>
                    </a:lnTo>
                    <a:lnTo>
                      <a:pt x="599" y="79"/>
                    </a:lnTo>
                    <a:lnTo>
                      <a:pt x="601" y="75"/>
                    </a:lnTo>
                    <a:lnTo>
                      <a:pt x="610" y="56"/>
                    </a:lnTo>
                    <a:lnTo>
                      <a:pt x="612" y="51"/>
                    </a:lnTo>
                    <a:lnTo>
                      <a:pt x="625" y="43"/>
                    </a:lnTo>
                    <a:lnTo>
                      <a:pt x="642" y="34"/>
                    </a:lnTo>
                    <a:lnTo>
                      <a:pt x="659" y="34"/>
                    </a:lnTo>
                    <a:lnTo>
                      <a:pt x="669" y="36"/>
                    </a:lnTo>
                    <a:lnTo>
                      <a:pt x="682" y="41"/>
                    </a:lnTo>
                    <a:lnTo>
                      <a:pt x="693" y="36"/>
                    </a:lnTo>
                    <a:lnTo>
                      <a:pt x="731" y="7"/>
                    </a:lnTo>
                    <a:lnTo>
                      <a:pt x="744" y="0"/>
                    </a:lnTo>
                    <a:lnTo>
                      <a:pt x="750" y="0"/>
                    </a:lnTo>
                    <a:lnTo>
                      <a:pt x="757" y="0"/>
                    </a:lnTo>
                    <a:lnTo>
                      <a:pt x="765" y="2"/>
                    </a:lnTo>
                    <a:lnTo>
                      <a:pt x="780" y="7"/>
                    </a:lnTo>
                    <a:lnTo>
                      <a:pt x="795" y="5"/>
                    </a:lnTo>
                    <a:lnTo>
                      <a:pt x="797" y="9"/>
                    </a:lnTo>
                    <a:lnTo>
                      <a:pt x="805" y="15"/>
                    </a:lnTo>
                    <a:lnTo>
                      <a:pt x="827" y="19"/>
                    </a:lnTo>
                    <a:lnTo>
                      <a:pt x="835" y="22"/>
                    </a:lnTo>
                    <a:lnTo>
                      <a:pt x="835" y="22"/>
                    </a:lnTo>
                    <a:lnTo>
                      <a:pt x="842" y="26"/>
                    </a:lnTo>
                    <a:lnTo>
                      <a:pt x="859" y="26"/>
                    </a:lnTo>
                    <a:lnTo>
                      <a:pt x="865" y="28"/>
                    </a:lnTo>
                    <a:lnTo>
                      <a:pt x="871" y="32"/>
                    </a:lnTo>
                    <a:lnTo>
                      <a:pt x="878" y="36"/>
                    </a:lnTo>
                    <a:lnTo>
                      <a:pt x="884" y="43"/>
                    </a:lnTo>
                    <a:lnTo>
                      <a:pt x="882" y="49"/>
                    </a:lnTo>
                    <a:lnTo>
                      <a:pt x="893" y="83"/>
                    </a:lnTo>
                    <a:lnTo>
                      <a:pt x="893" y="85"/>
                    </a:lnTo>
                    <a:lnTo>
                      <a:pt x="895" y="94"/>
                    </a:lnTo>
                    <a:lnTo>
                      <a:pt x="897" y="96"/>
                    </a:lnTo>
                    <a:lnTo>
                      <a:pt x="905" y="107"/>
                    </a:lnTo>
                    <a:lnTo>
                      <a:pt x="914" y="113"/>
                    </a:lnTo>
                    <a:lnTo>
                      <a:pt x="920" y="121"/>
                    </a:lnTo>
                    <a:lnTo>
                      <a:pt x="922" y="136"/>
                    </a:lnTo>
                    <a:lnTo>
                      <a:pt x="922" y="138"/>
                    </a:ln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 w="3175" cap="rnd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7" name="Freeform 47"/>
              <p:cNvSpPr>
                <a:spLocks noEditPoints="1"/>
              </p:cNvSpPr>
              <p:nvPr/>
            </p:nvSpPr>
            <p:spPr bwMode="auto">
              <a:xfrm>
                <a:off x="2595564" y="221456"/>
                <a:ext cx="1375172" cy="1096566"/>
              </a:xfrm>
              <a:custGeom>
                <a:avLst/>
                <a:gdLst>
                  <a:gd name="T0" fmla="*/ 925 w 1155"/>
                  <a:gd name="T1" fmla="*/ 324 h 921"/>
                  <a:gd name="T2" fmla="*/ 985 w 1155"/>
                  <a:gd name="T3" fmla="*/ 338 h 921"/>
                  <a:gd name="T4" fmla="*/ 957 w 1155"/>
                  <a:gd name="T5" fmla="*/ 375 h 921"/>
                  <a:gd name="T6" fmla="*/ 1032 w 1155"/>
                  <a:gd name="T7" fmla="*/ 334 h 921"/>
                  <a:gd name="T8" fmla="*/ 64 w 1155"/>
                  <a:gd name="T9" fmla="*/ 466 h 921"/>
                  <a:gd name="T10" fmla="*/ 185 w 1155"/>
                  <a:gd name="T11" fmla="*/ 472 h 921"/>
                  <a:gd name="T12" fmla="*/ 226 w 1155"/>
                  <a:gd name="T13" fmla="*/ 417 h 921"/>
                  <a:gd name="T14" fmla="*/ 305 w 1155"/>
                  <a:gd name="T15" fmla="*/ 347 h 921"/>
                  <a:gd name="T16" fmla="*/ 402 w 1155"/>
                  <a:gd name="T17" fmla="*/ 296 h 921"/>
                  <a:gd name="T18" fmla="*/ 587 w 1155"/>
                  <a:gd name="T19" fmla="*/ 151 h 921"/>
                  <a:gd name="T20" fmla="*/ 509 w 1155"/>
                  <a:gd name="T21" fmla="*/ 183 h 921"/>
                  <a:gd name="T22" fmla="*/ 468 w 1155"/>
                  <a:gd name="T23" fmla="*/ 222 h 921"/>
                  <a:gd name="T24" fmla="*/ 473 w 1155"/>
                  <a:gd name="T25" fmla="*/ 253 h 921"/>
                  <a:gd name="T26" fmla="*/ 524 w 1155"/>
                  <a:gd name="T27" fmla="*/ 196 h 921"/>
                  <a:gd name="T28" fmla="*/ 558 w 1155"/>
                  <a:gd name="T29" fmla="*/ 190 h 921"/>
                  <a:gd name="T30" fmla="*/ 611 w 1155"/>
                  <a:gd name="T31" fmla="*/ 162 h 921"/>
                  <a:gd name="T32" fmla="*/ 694 w 1155"/>
                  <a:gd name="T33" fmla="*/ 224 h 921"/>
                  <a:gd name="T34" fmla="*/ 779 w 1155"/>
                  <a:gd name="T35" fmla="*/ 270 h 921"/>
                  <a:gd name="T36" fmla="*/ 866 w 1155"/>
                  <a:gd name="T37" fmla="*/ 251 h 921"/>
                  <a:gd name="T38" fmla="*/ 928 w 1155"/>
                  <a:gd name="T39" fmla="*/ 343 h 921"/>
                  <a:gd name="T40" fmla="*/ 945 w 1155"/>
                  <a:gd name="T41" fmla="*/ 404 h 921"/>
                  <a:gd name="T42" fmla="*/ 1074 w 1155"/>
                  <a:gd name="T43" fmla="*/ 430 h 921"/>
                  <a:gd name="T44" fmla="*/ 1134 w 1155"/>
                  <a:gd name="T45" fmla="*/ 579 h 921"/>
                  <a:gd name="T46" fmla="*/ 1076 w 1155"/>
                  <a:gd name="T47" fmla="*/ 657 h 921"/>
                  <a:gd name="T48" fmla="*/ 891 w 1155"/>
                  <a:gd name="T49" fmla="*/ 664 h 921"/>
                  <a:gd name="T50" fmla="*/ 815 w 1155"/>
                  <a:gd name="T51" fmla="*/ 740 h 921"/>
                  <a:gd name="T52" fmla="*/ 777 w 1155"/>
                  <a:gd name="T53" fmla="*/ 753 h 921"/>
                  <a:gd name="T54" fmla="*/ 734 w 1155"/>
                  <a:gd name="T55" fmla="*/ 785 h 921"/>
                  <a:gd name="T56" fmla="*/ 689 w 1155"/>
                  <a:gd name="T57" fmla="*/ 785 h 921"/>
                  <a:gd name="T58" fmla="*/ 583 w 1155"/>
                  <a:gd name="T59" fmla="*/ 764 h 921"/>
                  <a:gd name="T60" fmla="*/ 490 w 1155"/>
                  <a:gd name="T61" fmla="*/ 727 h 921"/>
                  <a:gd name="T62" fmla="*/ 447 w 1155"/>
                  <a:gd name="T63" fmla="*/ 736 h 921"/>
                  <a:gd name="T64" fmla="*/ 428 w 1155"/>
                  <a:gd name="T65" fmla="*/ 770 h 921"/>
                  <a:gd name="T66" fmla="*/ 385 w 1155"/>
                  <a:gd name="T67" fmla="*/ 787 h 921"/>
                  <a:gd name="T68" fmla="*/ 311 w 1155"/>
                  <a:gd name="T69" fmla="*/ 870 h 921"/>
                  <a:gd name="T70" fmla="*/ 305 w 1155"/>
                  <a:gd name="T71" fmla="*/ 917 h 921"/>
                  <a:gd name="T72" fmla="*/ 194 w 1155"/>
                  <a:gd name="T73" fmla="*/ 878 h 921"/>
                  <a:gd name="T74" fmla="*/ 49 w 1155"/>
                  <a:gd name="T75" fmla="*/ 821 h 921"/>
                  <a:gd name="T76" fmla="*/ 15 w 1155"/>
                  <a:gd name="T77" fmla="*/ 747 h 921"/>
                  <a:gd name="T78" fmla="*/ 58 w 1155"/>
                  <a:gd name="T79" fmla="*/ 706 h 921"/>
                  <a:gd name="T80" fmla="*/ 83 w 1155"/>
                  <a:gd name="T81" fmla="*/ 681 h 921"/>
                  <a:gd name="T82" fmla="*/ 92 w 1155"/>
                  <a:gd name="T83" fmla="*/ 674 h 921"/>
                  <a:gd name="T84" fmla="*/ 81 w 1155"/>
                  <a:gd name="T85" fmla="*/ 623 h 921"/>
                  <a:gd name="T86" fmla="*/ 20 w 1155"/>
                  <a:gd name="T87" fmla="*/ 594 h 921"/>
                  <a:gd name="T88" fmla="*/ 26 w 1155"/>
                  <a:gd name="T89" fmla="*/ 526 h 921"/>
                  <a:gd name="T90" fmla="*/ 66 w 1155"/>
                  <a:gd name="T91" fmla="*/ 506 h 921"/>
                  <a:gd name="T92" fmla="*/ 698 w 1155"/>
                  <a:gd name="T93" fmla="*/ 77 h 921"/>
                  <a:gd name="T94" fmla="*/ 689 w 1155"/>
                  <a:gd name="T95" fmla="*/ 103 h 921"/>
                  <a:gd name="T96" fmla="*/ 702 w 1155"/>
                  <a:gd name="T97" fmla="*/ 154 h 921"/>
                  <a:gd name="T98" fmla="*/ 700 w 1155"/>
                  <a:gd name="T99" fmla="*/ 207 h 921"/>
                  <a:gd name="T100" fmla="*/ 743 w 1155"/>
                  <a:gd name="T101" fmla="*/ 224 h 921"/>
                  <a:gd name="T102" fmla="*/ 768 w 1155"/>
                  <a:gd name="T103" fmla="*/ 190 h 921"/>
                  <a:gd name="T104" fmla="*/ 836 w 1155"/>
                  <a:gd name="T105" fmla="*/ 181 h 921"/>
                  <a:gd name="T106" fmla="*/ 857 w 1155"/>
                  <a:gd name="T107" fmla="*/ 154 h 921"/>
                  <a:gd name="T108" fmla="*/ 734 w 1155"/>
                  <a:gd name="T109" fmla="*/ 47 h 921"/>
                  <a:gd name="T110" fmla="*/ 696 w 1155"/>
                  <a:gd name="T111" fmla="*/ 28 h 921"/>
                  <a:gd name="T112" fmla="*/ 734 w 1155"/>
                  <a:gd name="T113" fmla="*/ 56 h 921"/>
                  <a:gd name="T114" fmla="*/ 772 w 1155"/>
                  <a:gd name="T115" fmla="*/ 71 h 921"/>
                  <a:gd name="T116" fmla="*/ 734 w 1155"/>
                  <a:gd name="T117" fmla="*/ 81 h 921"/>
                  <a:gd name="T118" fmla="*/ 711 w 1155"/>
                  <a:gd name="T119" fmla="*/ 90 h 921"/>
                  <a:gd name="T120" fmla="*/ 660 w 1155"/>
                  <a:gd name="T121" fmla="*/ 62 h 921"/>
                  <a:gd name="T122" fmla="*/ 245 w 1155"/>
                  <a:gd name="T123" fmla="*/ 383 h 921"/>
                  <a:gd name="T124" fmla="*/ 209 w 1155"/>
                  <a:gd name="T125" fmla="*/ 447 h 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55" h="921">
                    <a:moveTo>
                      <a:pt x="881" y="253"/>
                    </a:moveTo>
                    <a:lnTo>
                      <a:pt x="881" y="253"/>
                    </a:lnTo>
                    <a:lnTo>
                      <a:pt x="885" y="258"/>
                    </a:lnTo>
                    <a:lnTo>
                      <a:pt x="900" y="268"/>
                    </a:lnTo>
                    <a:lnTo>
                      <a:pt x="904" y="277"/>
                    </a:lnTo>
                    <a:lnTo>
                      <a:pt x="904" y="290"/>
                    </a:lnTo>
                    <a:lnTo>
                      <a:pt x="900" y="307"/>
                    </a:lnTo>
                    <a:lnTo>
                      <a:pt x="900" y="317"/>
                    </a:lnTo>
                    <a:lnTo>
                      <a:pt x="906" y="319"/>
                    </a:lnTo>
                    <a:lnTo>
                      <a:pt x="910" y="315"/>
                    </a:lnTo>
                    <a:lnTo>
                      <a:pt x="913" y="307"/>
                    </a:lnTo>
                    <a:lnTo>
                      <a:pt x="921" y="302"/>
                    </a:lnTo>
                    <a:lnTo>
                      <a:pt x="923" y="300"/>
                    </a:lnTo>
                    <a:lnTo>
                      <a:pt x="925" y="300"/>
                    </a:lnTo>
                    <a:lnTo>
                      <a:pt x="930" y="307"/>
                    </a:lnTo>
                    <a:lnTo>
                      <a:pt x="928" y="309"/>
                    </a:lnTo>
                    <a:lnTo>
                      <a:pt x="928" y="313"/>
                    </a:lnTo>
                    <a:lnTo>
                      <a:pt x="925" y="317"/>
                    </a:lnTo>
                    <a:lnTo>
                      <a:pt x="925" y="324"/>
                    </a:lnTo>
                    <a:lnTo>
                      <a:pt x="936" y="317"/>
                    </a:lnTo>
                    <a:lnTo>
                      <a:pt x="938" y="317"/>
                    </a:lnTo>
                    <a:lnTo>
                      <a:pt x="938" y="313"/>
                    </a:lnTo>
                    <a:lnTo>
                      <a:pt x="938" y="309"/>
                    </a:lnTo>
                    <a:lnTo>
                      <a:pt x="940" y="304"/>
                    </a:lnTo>
                    <a:lnTo>
                      <a:pt x="942" y="302"/>
                    </a:lnTo>
                    <a:lnTo>
                      <a:pt x="942" y="300"/>
                    </a:lnTo>
                    <a:lnTo>
                      <a:pt x="938" y="294"/>
                    </a:lnTo>
                    <a:lnTo>
                      <a:pt x="940" y="290"/>
                    </a:lnTo>
                    <a:lnTo>
                      <a:pt x="947" y="287"/>
                    </a:lnTo>
                    <a:lnTo>
                      <a:pt x="953" y="287"/>
                    </a:lnTo>
                    <a:lnTo>
                      <a:pt x="957" y="290"/>
                    </a:lnTo>
                    <a:lnTo>
                      <a:pt x="964" y="294"/>
                    </a:lnTo>
                    <a:lnTo>
                      <a:pt x="968" y="300"/>
                    </a:lnTo>
                    <a:lnTo>
                      <a:pt x="972" y="309"/>
                    </a:lnTo>
                    <a:lnTo>
                      <a:pt x="979" y="304"/>
                    </a:lnTo>
                    <a:lnTo>
                      <a:pt x="983" y="313"/>
                    </a:lnTo>
                    <a:lnTo>
                      <a:pt x="987" y="326"/>
                    </a:lnTo>
                    <a:lnTo>
                      <a:pt x="985" y="338"/>
                    </a:lnTo>
                    <a:lnTo>
                      <a:pt x="989" y="345"/>
                    </a:lnTo>
                    <a:lnTo>
                      <a:pt x="979" y="343"/>
                    </a:lnTo>
                    <a:lnTo>
                      <a:pt x="979" y="341"/>
                    </a:lnTo>
                    <a:lnTo>
                      <a:pt x="979" y="338"/>
                    </a:lnTo>
                    <a:lnTo>
                      <a:pt x="981" y="336"/>
                    </a:lnTo>
                    <a:lnTo>
                      <a:pt x="981" y="336"/>
                    </a:lnTo>
                    <a:lnTo>
                      <a:pt x="970" y="338"/>
                    </a:lnTo>
                    <a:lnTo>
                      <a:pt x="966" y="341"/>
                    </a:lnTo>
                    <a:lnTo>
                      <a:pt x="964" y="349"/>
                    </a:lnTo>
                    <a:lnTo>
                      <a:pt x="962" y="341"/>
                    </a:lnTo>
                    <a:lnTo>
                      <a:pt x="962" y="332"/>
                    </a:lnTo>
                    <a:lnTo>
                      <a:pt x="962" y="328"/>
                    </a:lnTo>
                    <a:lnTo>
                      <a:pt x="962" y="324"/>
                    </a:lnTo>
                    <a:lnTo>
                      <a:pt x="957" y="324"/>
                    </a:lnTo>
                    <a:lnTo>
                      <a:pt x="940" y="326"/>
                    </a:lnTo>
                    <a:lnTo>
                      <a:pt x="942" y="338"/>
                    </a:lnTo>
                    <a:lnTo>
                      <a:pt x="957" y="358"/>
                    </a:lnTo>
                    <a:lnTo>
                      <a:pt x="959" y="372"/>
                    </a:lnTo>
                    <a:lnTo>
                      <a:pt x="957" y="375"/>
                    </a:lnTo>
                    <a:lnTo>
                      <a:pt x="949" y="383"/>
                    </a:lnTo>
                    <a:lnTo>
                      <a:pt x="938" y="387"/>
                    </a:lnTo>
                    <a:lnTo>
                      <a:pt x="934" y="394"/>
                    </a:lnTo>
                    <a:lnTo>
                      <a:pt x="930" y="396"/>
                    </a:lnTo>
                    <a:lnTo>
                      <a:pt x="936" y="402"/>
                    </a:lnTo>
                    <a:lnTo>
                      <a:pt x="949" y="402"/>
                    </a:lnTo>
                    <a:lnTo>
                      <a:pt x="966" y="400"/>
                    </a:lnTo>
                    <a:lnTo>
                      <a:pt x="983" y="392"/>
                    </a:lnTo>
                    <a:lnTo>
                      <a:pt x="991" y="385"/>
                    </a:lnTo>
                    <a:lnTo>
                      <a:pt x="996" y="377"/>
                    </a:lnTo>
                    <a:lnTo>
                      <a:pt x="1002" y="379"/>
                    </a:lnTo>
                    <a:lnTo>
                      <a:pt x="1008" y="379"/>
                    </a:lnTo>
                    <a:lnTo>
                      <a:pt x="1040" y="368"/>
                    </a:lnTo>
                    <a:lnTo>
                      <a:pt x="1038" y="362"/>
                    </a:lnTo>
                    <a:lnTo>
                      <a:pt x="1030" y="355"/>
                    </a:lnTo>
                    <a:lnTo>
                      <a:pt x="1034" y="353"/>
                    </a:lnTo>
                    <a:lnTo>
                      <a:pt x="1036" y="351"/>
                    </a:lnTo>
                    <a:lnTo>
                      <a:pt x="1038" y="338"/>
                    </a:lnTo>
                    <a:lnTo>
                      <a:pt x="1032" y="334"/>
                    </a:lnTo>
                    <a:lnTo>
                      <a:pt x="968" y="287"/>
                    </a:lnTo>
                    <a:lnTo>
                      <a:pt x="957" y="283"/>
                    </a:lnTo>
                    <a:lnTo>
                      <a:pt x="947" y="279"/>
                    </a:lnTo>
                    <a:lnTo>
                      <a:pt x="923" y="273"/>
                    </a:lnTo>
                    <a:lnTo>
                      <a:pt x="915" y="266"/>
                    </a:lnTo>
                    <a:lnTo>
                      <a:pt x="910" y="260"/>
                    </a:lnTo>
                    <a:lnTo>
                      <a:pt x="900" y="245"/>
                    </a:lnTo>
                    <a:lnTo>
                      <a:pt x="898" y="239"/>
                    </a:lnTo>
                    <a:lnTo>
                      <a:pt x="891" y="239"/>
                    </a:lnTo>
                    <a:lnTo>
                      <a:pt x="885" y="241"/>
                    </a:lnTo>
                    <a:lnTo>
                      <a:pt x="883" y="247"/>
                    </a:lnTo>
                    <a:lnTo>
                      <a:pt x="881" y="253"/>
                    </a:lnTo>
                    <a:close/>
                    <a:moveTo>
                      <a:pt x="47" y="483"/>
                    </a:moveTo>
                    <a:lnTo>
                      <a:pt x="47" y="483"/>
                    </a:lnTo>
                    <a:lnTo>
                      <a:pt x="47" y="481"/>
                    </a:lnTo>
                    <a:lnTo>
                      <a:pt x="52" y="481"/>
                    </a:lnTo>
                    <a:lnTo>
                      <a:pt x="54" y="481"/>
                    </a:lnTo>
                    <a:lnTo>
                      <a:pt x="56" y="477"/>
                    </a:lnTo>
                    <a:lnTo>
                      <a:pt x="64" y="466"/>
                    </a:lnTo>
                    <a:lnTo>
                      <a:pt x="69" y="464"/>
                    </a:lnTo>
                    <a:lnTo>
                      <a:pt x="73" y="462"/>
                    </a:lnTo>
                    <a:lnTo>
                      <a:pt x="88" y="451"/>
                    </a:lnTo>
                    <a:lnTo>
                      <a:pt x="124" y="443"/>
                    </a:lnTo>
                    <a:lnTo>
                      <a:pt x="126" y="443"/>
                    </a:lnTo>
                    <a:lnTo>
                      <a:pt x="130" y="445"/>
                    </a:lnTo>
                    <a:lnTo>
                      <a:pt x="132" y="451"/>
                    </a:lnTo>
                    <a:lnTo>
                      <a:pt x="134" y="455"/>
                    </a:lnTo>
                    <a:lnTo>
                      <a:pt x="147" y="455"/>
                    </a:lnTo>
                    <a:lnTo>
                      <a:pt x="149" y="460"/>
                    </a:lnTo>
                    <a:lnTo>
                      <a:pt x="149" y="470"/>
                    </a:lnTo>
                    <a:lnTo>
                      <a:pt x="151" y="477"/>
                    </a:lnTo>
                    <a:lnTo>
                      <a:pt x="154" y="477"/>
                    </a:lnTo>
                    <a:lnTo>
                      <a:pt x="164" y="477"/>
                    </a:lnTo>
                    <a:lnTo>
                      <a:pt x="166" y="477"/>
                    </a:lnTo>
                    <a:lnTo>
                      <a:pt x="177" y="464"/>
                    </a:lnTo>
                    <a:lnTo>
                      <a:pt x="179" y="464"/>
                    </a:lnTo>
                    <a:lnTo>
                      <a:pt x="183" y="472"/>
                    </a:lnTo>
                    <a:lnTo>
                      <a:pt x="185" y="472"/>
                    </a:lnTo>
                    <a:lnTo>
                      <a:pt x="198" y="470"/>
                    </a:lnTo>
                    <a:lnTo>
                      <a:pt x="198" y="472"/>
                    </a:lnTo>
                    <a:lnTo>
                      <a:pt x="213" y="485"/>
                    </a:lnTo>
                    <a:lnTo>
                      <a:pt x="215" y="487"/>
                    </a:lnTo>
                    <a:lnTo>
                      <a:pt x="217" y="487"/>
                    </a:lnTo>
                    <a:lnTo>
                      <a:pt x="217" y="481"/>
                    </a:lnTo>
                    <a:lnTo>
                      <a:pt x="219" y="472"/>
                    </a:lnTo>
                    <a:lnTo>
                      <a:pt x="219" y="462"/>
                    </a:lnTo>
                    <a:lnTo>
                      <a:pt x="217" y="453"/>
                    </a:lnTo>
                    <a:lnTo>
                      <a:pt x="219" y="449"/>
                    </a:lnTo>
                    <a:lnTo>
                      <a:pt x="222" y="447"/>
                    </a:lnTo>
                    <a:lnTo>
                      <a:pt x="224" y="447"/>
                    </a:lnTo>
                    <a:lnTo>
                      <a:pt x="224" y="445"/>
                    </a:lnTo>
                    <a:lnTo>
                      <a:pt x="222" y="438"/>
                    </a:lnTo>
                    <a:lnTo>
                      <a:pt x="219" y="436"/>
                    </a:lnTo>
                    <a:lnTo>
                      <a:pt x="228" y="423"/>
                    </a:lnTo>
                    <a:lnTo>
                      <a:pt x="228" y="421"/>
                    </a:lnTo>
                    <a:lnTo>
                      <a:pt x="226" y="421"/>
                    </a:lnTo>
                    <a:lnTo>
                      <a:pt x="226" y="417"/>
                    </a:lnTo>
                    <a:lnTo>
                      <a:pt x="234" y="419"/>
                    </a:lnTo>
                    <a:lnTo>
                      <a:pt x="236" y="419"/>
                    </a:lnTo>
                    <a:lnTo>
                      <a:pt x="241" y="413"/>
                    </a:lnTo>
                    <a:lnTo>
                      <a:pt x="245" y="400"/>
                    </a:lnTo>
                    <a:lnTo>
                      <a:pt x="249" y="396"/>
                    </a:lnTo>
                    <a:lnTo>
                      <a:pt x="251" y="396"/>
                    </a:lnTo>
                    <a:lnTo>
                      <a:pt x="251" y="392"/>
                    </a:lnTo>
                    <a:lnTo>
                      <a:pt x="254" y="389"/>
                    </a:lnTo>
                    <a:lnTo>
                      <a:pt x="254" y="385"/>
                    </a:lnTo>
                    <a:lnTo>
                      <a:pt x="254" y="383"/>
                    </a:lnTo>
                    <a:lnTo>
                      <a:pt x="251" y="381"/>
                    </a:lnTo>
                    <a:lnTo>
                      <a:pt x="251" y="379"/>
                    </a:lnTo>
                    <a:lnTo>
                      <a:pt x="251" y="377"/>
                    </a:lnTo>
                    <a:lnTo>
                      <a:pt x="251" y="375"/>
                    </a:lnTo>
                    <a:lnTo>
                      <a:pt x="254" y="372"/>
                    </a:lnTo>
                    <a:lnTo>
                      <a:pt x="258" y="358"/>
                    </a:lnTo>
                    <a:lnTo>
                      <a:pt x="266" y="349"/>
                    </a:lnTo>
                    <a:lnTo>
                      <a:pt x="279" y="347"/>
                    </a:lnTo>
                    <a:lnTo>
                      <a:pt x="305" y="347"/>
                    </a:lnTo>
                    <a:lnTo>
                      <a:pt x="373" y="321"/>
                    </a:lnTo>
                    <a:lnTo>
                      <a:pt x="381" y="313"/>
                    </a:lnTo>
                    <a:lnTo>
                      <a:pt x="385" y="326"/>
                    </a:lnTo>
                    <a:lnTo>
                      <a:pt x="387" y="341"/>
                    </a:lnTo>
                    <a:lnTo>
                      <a:pt x="390" y="353"/>
                    </a:lnTo>
                    <a:lnTo>
                      <a:pt x="398" y="360"/>
                    </a:lnTo>
                    <a:lnTo>
                      <a:pt x="394" y="353"/>
                    </a:lnTo>
                    <a:lnTo>
                      <a:pt x="392" y="341"/>
                    </a:lnTo>
                    <a:lnTo>
                      <a:pt x="387" y="336"/>
                    </a:lnTo>
                    <a:lnTo>
                      <a:pt x="390" y="330"/>
                    </a:lnTo>
                    <a:lnTo>
                      <a:pt x="398" y="324"/>
                    </a:lnTo>
                    <a:lnTo>
                      <a:pt x="400" y="317"/>
                    </a:lnTo>
                    <a:lnTo>
                      <a:pt x="396" y="317"/>
                    </a:lnTo>
                    <a:lnTo>
                      <a:pt x="394" y="317"/>
                    </a:lnTo>
                    <a:lnTo>
                      <a:pt x="390" y="319"/>
                    </a:lnTo>
                    <a:lnTo>
                      <a:pt x="387" y="321"/>
                    </a:lnTo>
                    <a:lnTo>
                      <a:pt x="390" y="317"/>
                    </a:lnTo>
                    <a:lnTo>
                      <a:pt x="396" y="302"/>
                    </a:lnTo>
                    <a:lnTo>
                      <a:pt x="402" y="296"/>
                    </a:lnTo>
                    <a:lnTo>
                      <a:pt x="407" y="283"/>
                    </a:lnTo>
                    <a:lnTo>
                      <a:pt x="411" y="279"/>
                    </a:lnTo>
                    <a:lnTo>
                      <a:pt x="415" y="279"/>
                    </a:lnTo>
                    <a:lnTo>
                      <a:pt x="434" y="262"/>
                    </a:lnTo>
                    <a:lnTo>
                      <a:pt x="445" y="251"/>
                    </a:lnTo>
                    <a:lnTo>
                      <a:pt x="447" y="245"/>
                    </a:lnTo>
                    <a:lnTo>
                      <a:pt x="455" y="224"/>
                    </a:lnTo>
                    <a:lnTo>
                      <a:pt x="468" y="194"/>
                    </a:lnTo>
                    <a:lnTo>
                      <a:pt x="468" y="190"/>
                    </a:lnTo>
                    <a:lnTo>
                      <a:pt x="477" y="166"/>
                    </a:lnTo>
                    <a:lnTo>
                      <a:pt x="479" y="151"/>
                    </a:lnTo>
                    <a:lnTo>
                      <a:pt x="483" y="147"/>
                    </a:lnTo>
                    <a:lnTo>
                      <a:pt x="487" y="143"/>
                    </a:lnTo>
                    <a:lnTo>
                      <a:pt x="487" y="147"/>
                    </a:lnTo>
                    <a:lnTo>
                      <a:pt x="485" y="147"/>
                    </a:lnTo>
                    <a:lnTo>
                      <a:pt x="494" y="156"/>
                    </a:lnTo>
                    <a:lnTo>
                      <a:pt x="509" y="158"/>
                    </a:lnTo>
                    <a:lnTo>
                      <a:pt x="575" y="147"/>
                    </a:lnTo>
                    <a:lnTo>
                      <a:pt x="587" y="151"/>
                    </a:lnTo>
                    <a:lnTo>
                      <a:pt x="594" y="147"/>
                    </a:lnTo>
                    <a:lnTo>
                      <a:pt x="602" y="147"/>
                    </a:lnTo>
                    <a:lnTo>
                      <a:pt x="606" y="154"/>
                    </a:lnTo>
                    <a:lnTo>
                      <a:pt x="600" y="160"/>
                    </a:lnTo>
                    <a:lnTo>
                      <a:pt x="594" y="164"/>
                    </a:lnTo>
                    <a:lnTo>
                      <a:pt x="562" y="166"/>
                    </a:lnTo>
                    <a:lnTo>
                      <a:pt x="549" y="162"/>
                    </a:lnTo>
                    <a:lnTo>
                      <a:pt x="541" y="164"/>
                    </a:lnTo>
                    <a:lnTo>
                      <a:pt x="538" y="164"/>
                    </a:lnTo>
                    <a:lnTo>
                      <a:pt x="536" y="171"/>
                    </a:lnTo>
                    <a:lnTo>
                      <a:pt x="534" y="171"/>
                    </a:lnTo>
                    <a:lnTo>
                      <a:pt x="528" y="173"/>
                    </a:lnTo>
                    <a:lnTo>
                      <a:pt x="521" y="173"/>
                    </a:lnTo>
                    <a:lnTo>
                      <a:pt x="517" y="175"/>
                    </a:lnTo>
                    <a:lnTo>
                      <a:pt x="517" y="181"/>
                    </a:lnTo>
                    <a:lnTo>
                      <a:pt x="515" y="177"/>
                    </a:lnTo>
                    <a:lnTo>
                      <a:pt x="513" y="179"/>
                    </a:lnTo>
                    <a:lnTo>
                      <a:pt x="511" y="181"/>
                    </a:lnTo>
                    <a:lnTo>
                      <a:pt x="509" y="183"/>
                    </a:lnTo>
                    <a:lnTo>
                      <a:pt x="511" y="185"/>
                    </a:lnTo>
                    <a:lnTo>
                      <a:pt x="513" y="188"/>
                    </a:lnTo>
                    <a:lnTo>
                      <a:pt x="515" y="188"/>
                    </a:lnTo>
                    <a:lnTo>
                      <a:pt x="517" y="188"/>
                    </a:lnTo>
                    <a:lnTo>
                      <a:pt x="515" y="190"/>
                    </a:lnTo>
                    <a:lnTo>
                      <a:pt x="515" y="190"/>
                    </a:lnTo>
                    <a:lnTo>
                      <a:pt x="515" y="190"/>
                    </a:lnTo>
                    <a:lnTo>
                      <a:pt x="515" y="192"/>
                    </a:lnTo>
                    <a:lnTo>
                      <a:pt x="509" y="190"/>
                    </a:lnTo>
                    <a:lnTo>
                      <a:pt x="502" y="192"/>
                    </a:lnTo>
                    <a:lnTo>
                      <a:pt x="498" y="196"/>
                    </a:lnTo>
                    <a:lnTo>
                      <a:pt x="496" y="202"/>
                    </a:lnTo>
                    <a:lnTo>
                      <a:pt x="490" y="196"/>
                    </a:lnTo>
                    <a:lnTo>
                      <a:pt x="483" y="194"/>
                    </a:lnTo>
                    <a:lnTo>
                      <a:pt x="473" y="196"/>
                    </a:lnTo>
                    <a:lnTo>
                      <a:pt x="468" y="198"/>
                    </a:lnTo>
                    <a:lnTo>
                      <a:pt x="466" y="205"/>
                    </a:lnTo>
                    <a:lnTo>
                      <a:pt x="466" y="213"/>
                    </a:lnTo>
                    <a:lnTo>
                      <a:pt x="468" y="222"/>
                    </a:lnTo>
                    <a:lnTo>
                      <a:pt x="464" y="219"/>
                    </a:lnTo>
                    <a:lnTo>
                      <a:pt x="462" y="219"/>
                    </a:lnTo>
                    <a:lnTo>
                      <a:pt x="460" y="219"/>
                    </a:lnTo>
                    <a:lnTo>
                      <a:pt x="458" y="222"/>
                    </a:lnTo>
                    <a:lnTo>
                      <a:pt x="462" y="228"/>
                    </a:lnTo>
                    <a:lnTo>
                      <a:pt x="462" y="234"/>
                    </a:lnTo>
                    <a:lnTo>
                      <a:pt x="458" y="239"/>
                    </a:lnTo>
                    <a:lnTo>
                      <a:pt x="453" y="241"/>
                    </a:lnTo>
                    <a:lnTo>
                      <a:pt x="455" y="247"/>
                    </a:lnTo>
                    <a:lnTo>
                      <a:pt x="460" y="253"/>
                    </a:lnTo>
                    <a:lnTo>
                      <a:pt x="462" y="258"/>
                    </a:lnTo>
                    <a:lnTo>
                      <a:pt x="460" y="262"/>
                    </a:lnTo>
                    <a:lnTo>
                      <a:pt x="473" y="268"/>
                    </a:lnTo>
                    <a:lnTo>
                      <a:pt x="481" y="268"/>
                    </a:lnTo>
                    <a:lnTo>
                      <a:pt x="487" y="264"/>
                    </a:lnTo>
                    <a:lnTo>
                      <a:pt x="481" y="266"/>
                    </a:lnTo>
                    <a:lnTo>
                      <a:pt x="479" y="264"/>
                    </a:lnTo>
                    <a:lnTo>
                      <a:pt x="470" y="260"/>
                    </a:lnTo>
                    <a:lnTo>
                      <a:pt x="473" y="253"/>
                    </a:lnTo>
                    <a:lnTo>
                      <a:pt x="475" y="249"/>
                    </a:lnTo>
                    <a:lnTo>
                      <a:pt x="481" y="241"/>
                    </a:lnTo>
                    <a:lnTo>
                      <a:pt x="481" y="239"/>
                    </a:lnTo>
                    <a:lnTo>
                      <a:pt x="485" y="236"/>
                    </a:lnTo>
                    <a:lnTo>
                      <a:pt x="485" y="236"/>
                    </a:lnTo>
                    <a:lnTo>
                      <a:pt x="485" y="234"/>
                    </a:lnTo>
                    <a:lnTo>
                      <a:pt x="485" y="228"/>
                    </a:lnTo>
                    <a:lnTo>
                      <a:pt x="485" y="226"/>
                    </a:lnTo>
                    <a:lnTo>
                      <a:pt x="490" y="219"/>
                    </a:lnTo>
                    <a:lnTo>
                      <a:pt x="507" y="207"/>
                    </a:lnTo>
                    <a:lnTo>
                      <a:pt x="502" y="205"/>
                    </a:lnTo>
                    <a:lnTo>
                      <a:pt x="500" y="205"/>
                    </a:lnTo>
                    <a:lnTo>
                      <a:pt x="500" y="202"/>
                    </a:lnTo>
                    <a:lnTo>
                      <a:pt x="507" y="198"/>
                    </a:lnTo>
                    <a:lnTo>
                      <a:pt x="507" y="198"/>
                    </a:lnTo>
                    <a:lnTo>
                      <a:pt x="511" y="200"/>
                    </a:lnTo>
                    <a:lnTo>
                      <a:pt x="509" y="196"/>
                    </a:lnTo>
                    <a:lnTo>
                      <a:pt x="515" y="200"/>
                    </a:lnTo>
                    <a:lnTo>
                      <a:pt x="524" y="196"/>
                    </a:lnTo>
                    <a:lnTo>
                      <a:pt x="538" y="185"/>
                    </a:lnTo>
                    <a:lnTo>
                      <a:pt x="538" y="183"/>
                    </a:lnTo>
                    <a:lnTo>
                      <a:pt x="536" y="179"/>
                    </a:lnTo>
                    <a:lnTo>
                      <a:pt x="536" y="179"/>
                    </a:lnTo>
                    <a:lnTo>
                      <a:pt x="538" y="175"/>
                    </a:lnTo>
                    <a:lnTo>
                      <a:pt x="541" y="173"/>
                    </a:lnTo>
                    <a:lnTo>
                      <a:pt x="545" y="173"/>
                    </a:lnTo>
                    <a:lnTo>
                      <a:pt x="549" y="173"/>
                    </a:lnTo>
                    <a:lnTo>
                      <a:pt x="549" y="177"/>
                    </a:lnTo>
                    <a:lnTo>
                      <a:pt x="545" y="177"/>
                    </a:lnTo>
                    <a:lnTo>
                      <a:pt x="543" y="181"/>
                    </a:lnTo>
                    <a:lnTo>
                      <a:pt x="543" y="188"/>
                    </a:lnTo>
                    <a:lnTo>
                      <a:pt x="543" y="194"/>
                    </a:lnTo>
                    <a:lnTo>
                      <a:pt x="545" y="188"/>
                    </a:lnTo>
                    <a:lnTo>
                      <a:pt x="547" y="183"/>
                    </a:lnTo>
                    <a:lnTo>
                      <a:pt x="547" y="179"/>
                    </a:lnTo>
                    <a:lnTo>
                      <a:pt x="549" y="183"/>
                    </a:lnTo>
                    <a:lnTo>
                      <a:pt x="553" y="188"/>
                    </a:lnTo>
                    <a:lnTo>
                      <a:pt x="558" y="190"/>
                    </a:lnTo>
                    <a:lnTo>
                      <a:pt x="560" y="185"/>
                    </a:lnTo>
                    <a:lnTo>
                      <a:pt x="564" y="188"/>
                    </a:lnTo>
                    <a:lnTo>
                      <a:pt x="566" y="188"/>
                    </a:lnTo>
                    <a:lnTo>
                      <a:pt x="570" y="183"/>
                    </a:lnTo>
                    <a:lnTo>
                      <a:pt x="572" y="179"/>
                    </a:lnTo>
                    <a:lnTo>
                      <a:pt x="572" y="183"/>
                    </a:lnTo>
                    <a:lnTo>
                      <a:pt x="575" y="188"/>
                    </a:lnTo>
                    <a:lnTo>
                      <a:pt x="577" y="190"/>
                    </a:lnTo>
                    <a:lnTo>
                      <a:pt x="583" y="196"/>
                    </a:lnTo>
                    <a:lnTo>
                      <a:pt x="585" y="196"/>
                    </a:lnTo>
                    <a:lnTo>
                      <a:pt x="585" y="196"/>
                    </a:lnTo>
                    <a:lnTo>
                      <a:pt x="589" y="194"/>
                    </a:lnTo>
                    <a:lnTo>
                      <a:pt x="594" y="194"/>
                    </a:lnTo>
                    <a:lnTo>
                      <a:pt x="598" y="192"/>
                    </a:lnTo>
                    <a:lnTo>
                      <a:pt x="600" y="190"/>
                    </a:lnTo>
                    <a:lnTo>
                      <a:pt x="602" y="185"/>
                    </a:lnTo>
                    <a:lnTo>
                      <a:pt x="604" y="177"/>
                    </a:lnTo>
                    <a:lnTo>
                      <a:pt x="604" y="171"/>
                    </a:lnTo>
                    <a:lnTo>
                      <a:pt x="611" y="162"/>
                    </a:lnTo>
                    <a:lnTo>
                      <a:pt x="621" y="151"/>
                    </a:lnTo>
                    <a:lnTo>
                      <a:pt x="632" y="145"/>
                    </a:lnTo>
                    <a:lnTo>
                      <a:pt x="640" y="147"/>
                    </a:lnTo>
                    <a:lnTo>
                      <a:pt x="638" y="151"/>
                    </a:lnTo>
                    <a:lnTo>
                      <a:pt x="638" y="158"/>
                    </a:lnTo>
                    <a:lnTo>
                      <a:pt x="643" y="164"/>
                    </a:lnTo>
                    <a:lnTo>
                      <a:pt x="647" y="168"/>
                    </a:lnTo>
                    <a:lnTo>
                      <a:pt x="660" y="173"/>
                    </a:lnTo>
                    <a:lnTo>
                      <a:pt x="664" y="175"/>
                    </a:lnTo>
                    <a:lnTo>
                      <a:pt x="662" y="185"/>
                    </a:lnTo>
                    <a:lnTo>
                      <a:pt x="664" y="194"/>
                    </a:lnTo>
                    <a:lnTo>
                      <a:pt x="674" y="207"/>
                    </a:lnTo>
                    <a:lnTo>
                      <a:pt x="677" y="211"/>
                    </a:lnTo>
                    <a:lnTo>
                      <a:pt x="677" y="217"/>
                    </a:lnTo>
                    <a:lnTo>
                      <a:pt x="679" y="222"/>
                    </a:lnTo>
                    <a:lnTo>
                      <a:pt x="683" y="222"/>
                    </a:lnTo>
                    <a:lnTo>
                      <a:pt x="696" y="219"/>
                    </a:lnTo>
                    <a:lnTo>
                      <a:pt x="696" y="224"/>
                    </a:lnTo>
                    <a:lnTo>
                      <a:pt x="694" y="224"/>
                    </a:lnTo>
                    <a:lnTo>
                      <a:pt x="691" y="226"/>
                    </a:lnTo>
                    <a:lnTo>
                      <a:pt x="689" y="228"/>
                    </a:lnTo>
                    <a:lnTo>
                      <a:pt x="698" y="226"/>
                    </a:lnTo>
                    <a:lnTo>
                      <a:pt x="715" y="232"/>
                    </a:lnTo>
                    <a:lnTo>
                      <a:pt x="726" y="232"/>
                    </a:lnTo>
                    <a:lnTo>
                      <a:pt x="734" y="234"/>
                    </a:lnTo>
                    <a:lnTo>
                      <a:pt x="749" y="253"/>
                    </a:lnTo>
                    <a:lnTo>
                      <a:pt x="757" y="260"/>
                    </a:lnTo>
                    <a:lnTo>
                      <a:pt x="753" y="264"/>
                    </a:lnTo>
                    <a:lnTo>
                      <a:pt x="751" y="268"/>
                    </a:lnTo>
                    <a:lnTo>
                      <a:pt x="760" y="266"/>
                    </a:lnTo>
                    <a:lnTo>
                      <a:pt x="768" y="260"/>
                    </a:lnTo>
                    <a:lnTo>
                      <a:pt x="774" y="260"/>
                    </a:lnTo>
                    <a:lnTo>
                      <a:pt x="774" y="266"/>
                    </a:lnTo>
                    <a:lnTo>
                      <a:pt x="772" y="268"/>
                    </a:lnTo>
                    <a:lnTo>
                      <a:pt x="770" y="273"/>
                    </a:lnTo>
                    <a:lnTo>
                      <a:pt x="774" y="273"/>
                    </a:lnTo>
                    <a:lnTo>
                      <a:pt x="777" y="273"/>
                    </a:lnTo>
                    <a:lnTo>
                      <a:pt x="779" y="270"/>
                    </a:lnTo>
                    <a:lnTo>
                      <a:pt x="781" y="270"/>
                    </a:lnTo>
                    <a:lnTo>
                      <a:pt x="783" y="273"/>
                    </a:lnTo>
                    <a:lnTo>
                      <a:pt x="789" y="283"/>
                    </a:lnTo>
                    <a:lnTo>
                      <a:pt x="796" y="290"/>
                    </a:lnTo>
                    <a:lnTo>
                      <a:pt x="800" y="296"/>
                    </a:lnTo>
                    <a:lnTo>
                      <a:pt x="806" y="298"/>
                    </a:lnTo>
                    <a:lnTo>
                      <a:pt x="813" y="296"/>
                    </a:lnTo>
                    <a:lnTo>
                      <a:pt x="813" y="294"/>
                    </a:lnTo>
                    <a:lnTo>
                      <a:pt x="811" y="292"/>
                    </a:lnTo>
                    <a:lnTo>
                      <a:pt x="806" y="285"/>
                    </a:lnTo>
                    <a:lnTo>
                      <a:pt x="802" y="285"/>
                    </a:lnTo>
                    <a:lnTo>
                      <a:pt x="802" y="281"/>
                    </a:lnTo>
                    <a:lnTo>
                      <a:pt x="838" y="268"/>
                    </a:lnTo>
                    <a:lnTo>
                      <a:pt x="845" y="262"/>
                    </a:lnTo>
                    <a:lnTo>
                      <a:pt x="857" y="249"/>
                    </a:lnTo>
                    <a:lnTo>
                      <a:pt x="866" y="245"/>
                    </a:lnTo>
                    <a:lnTo>
                      <a:pt x="868" y="247"/>
                    </a:lnTo>
                    <a:lnTo>
                      <a:pt x="868" y="249"/>
                    </a:lnTo>
                    <a:lnTo>
                      <a:pt x="866" y="251"/>
                    </a:lnTo>
                    <a:lnTo>
                      <a:pt x="864" y="253"/>
                    </a:lnTo>
                    <a:lnTo>
                      <a:pt x="864" y="256"/>
                    </a:lnTo>
                    <a:lnTo>
                      <a:pt x="874" y="260"/>
                    </a:lnTo>
                    <a:lnTo>
                      <a:pt x="902" y="275"/>
                    </a:lnTo>
                    <a:lnTo>
                      <a:pt x="902" y="279"/>
                    </a:lnTo>
                    <a:lnTo>
                      <a:pt x="900" y="285"/>
                    </a:lnTo>
                    <a:lnTo>
                      <a:pt x="900" y="296"/>
                    </a:lnTo>
                    <a:lnTo>
                      <a:pt x="898" y="307"/>
                    </a:lnTo>
                    <a:lnTo>
                      <a:pt x="889" y="313"/>
                    </a:lnTo>
                    <a:lnTo>
                      <a:pt x="893" y="315"/>
                    </a:lnTo>
                    <a:lnTo>
                      <a:pt x="904" y="324"/>
                    </a:lnTo>
                    <a:lnTo>
                      <a:pt x="908" y="328"/>
                    </a:lnTo>
                    <a:lnTo>
                      <a:pt x="910" y="330"/>
                    </a:lnTo>
                    <a:lnTo>
                      <a:pt x="921" y="332"/>
                    </a:lnTo>
                    <a:lnTo>
                      <a:pt x="923" y="332"/>
                    </a:lnTo>
                    <a:lnTo>
                      <a:pt x="925" y="336"/>
                    </a:lnTo>
                    <a:lnTo>
                      <a:pt x="925" y="341"/>
                    </a:lnTo>
                    <a:lnTo>
                      <a:pt x="928" y="343"/>
                    </a:lnTo>
                    <a:lnTo>
                      <a:pt x="928" y="343"/>
                    </a:lnTo>
                    <a:lnTo>
                      <a:pt x="928" y="347"/>
                    </a:lnTo>
                    <a:lnTo>
                      <a:pt x="930" y="347"/>
                    </a:lnTo>
                    <a:lnTo>
                      <a:pt x="930" y="349"/>
                    </a:lnTo>
                    <a:lnTo>
                      <a:pt x="934" y="347"/>
                    </a:lnTo>
                    <a:lnTo>
                      <a:pt x="936" y="347"/>
                    </a:lnTo>
                    <a:lnTo>
                      <a:pt x="936" y="349"/>
                    </a:lnTo>
                    <a:lnTo>
                      <a:pt x="938" y="349"/>
                    </a:lnTo>
                    <a:lnTo>
                      <a:pt x="940" y="349"/>
                    </a:lnTo>
                    <a:lnTo>
                      <a:pt x="942" y="349"/>
                    </a:lnTo>
                    <a:lnTo>
                      <a:pt x="947" y="351"/>
                    </a:lnTo>
                    <a:lnTo>
                      <a:pt x="949" y="355"/>
                    </a:lnTo>
                    <a:lnTo>
                      <a:pt x="947" y="362"/>
                    </a:lnTo>
                    <a:lnTo>
                      <a:pt x="945" y="368"/>
                    </a:lnTo>
                    <a:lnTo>
                      <a:pt x="928" y="389"/>
                    </a:lnTo>
                    <a:lnTo>
                      <a:pt x="925" y="396"/>
                    </a:lnTo>
                    <a:lnTo>
                      <a:pt x="930" y="402"/>
                    </a:lnTo>
                    <a:lnTo>
                      <a:pt x="936" y="402"/>
                    </a:lnTo>
                    <a:lnTo>
                      <a:pt x="942" y="404"/>
                    </a:lnTo>
                    <a:lnTo>
                      <a:pt x="945" y="404"/>
                    </a:lnTo>
                    <a:lnTo>
                      <a:pt x="947" y="411"/>
                    </a:lnTo>
                    <a:lnTo>
                      <a:pt x="953" y="415"/>
                    </a:lnTo>
                    <a:lnTo>
                      <a:pt x="959" y="419"/>
                    </a:lnTo>
                    <a:lnTo>
                      <a:pt x="962" y="417"/>
                    </a:lnTo>
                    <a:lnTo>
                      <a:pt x="987" y="432"/>
                    </a:lnTo>
                    <a:lnTo>
                      <a:pt x="998" y="434"/>
                    </a:lnTo>
                    <a:lnTo>
                      <a:pt x="1004" y="438"/>
                    </a:lnTo>
                    <a:lnTo>
                      <a:pt x="1006" y="438"/>
                    </a:lnTo>
                    <a:lnTo>
                      <a:pt x="1013" y="438"/>
                    </a:lnTo>
                    <a:lnTo>
                      <a:pt x="1015" y="438"/>
                    </a:lnTo>
                    <a:lnTo>
                      <a:pt x="1023" y="440"/>
                    </a:lnTo>
                    <a:lnTo>
                      <a:pt x="1027" y="443"/>
                    </a:lnTo>
                    <a:lnTo>
                      <a:pt x="1051" y="438"/>
                    </a:lnTo>
                    <a:lnTo>
                      <a:pt x="1059" y="434"/>
                    </a:lnTo>
                    <a:lnTo>
                      <a:pt x="1061" y="428"/>
                    </a:lnTo>
                    <a:lnTo>
                      <a:pt x="1064" y="426"/>
                    </a:lnTo>
                    <a:lnTo>
                      <a:pt x="1068" y="426"/>
                    </a:lnTo>
                    <a:lnTo>
                      <a:pt x="1072" y="428"/>
                    </a:lnTo>
                    <a:lnTo>
                      <a:pt x="1074" y="430"/>
                    </a:lnTo>
                    <a:lnTo>
                      <a:pt x="1076" y="436"/>
                    </a:lnTo>
                    <a:lnTo>
                      <a:pt x="1074" y="440"/>
                    </a:lnTo>
                    <a:lnTo>
                      <a:pt x="1074" y="443"/>
                    </a:lnTo>
                    <a:lnTo>
                      <a:pt x="1061" y="453"/>
                    </a:lnTo>
                    <a:lnTo>
                      <a:pt x="1066" y="455"/>
                    </a:lnTo>
                    <a:lnTo>
                      <a:pt x="1072" y="455"/>
                    </a:lnTo>
                    <a:lnTo>
                      <a:pt x="1076" y="455"/>
                    </a:lnTo>
                    <a:lnTo>
                      <a:pt x="1078" y="455"/>
                    </a:lnTo>
                    <a:lnTo>
                      <a:pt x="1081" y="470"/>
                    </a:lnTo>
                    <a:lnTo>
                      <a:pt x="1083" y="477"/>
                    </a:lnTo>
                    <a:lnTo>
                      <a:pt x="1089" y="487"/>
                    </a:lnTo>
                    <a:lnTo>
                      <a:pt x="1100" y="504"/>
                    </a:lnTo>
                    <a:lnTo>
                      <a:pt x="1100" y="511"/>
                    </a:lnTo>
                    <a:lnTo>
                      <a:pt x="1104" y="528"/>
                    </a:lnTo>
                    <a:lnTo>
                      <a:pt x="1106" y="540"/>
                    </a:lnTo>
                    <a:lnTo>
                      <a:pt x="1110" y="549"/>
                    </a:lnTo>
                    <a:lnTo>
                      <a:pt x="1119" y="560"/>
                    </a:lnTo>
                    <a:lnTo>
                      <a:pt x="1125" y="570"/>
                    </a:lnTo>
                    <a:lnTo>
                      <a:pt x="1134" y="579"/>
                    </a:lnTo>
                    <a:lnTo>
                      <a:pt x="1142" y="604"/>
                    </a:lnTo>
                    <a:lnTo>
                      <a:pt x="1155" y="634"/>
                    </a:lnTo>
                    <a:lnTo>
                      <a:pt x="1125" y="651"/>
                    </a:lnTo>
                    <a:lnTo>
                      <a:pt x="1123" y="657"/>
                    </a:lnTo>
                    <a:lnTo>
                      <a:pt x="1117" y="666"/>
                    </a:lnTo>
                    <a:lnTo>
                      <a:pt x="1117" y="666"/>
                    </a:lnTo>
                    <a:lnTo>
                      <a:pt x="1117" y="668"/>
                    </a:lnTo>
                    <a:lnTo>
                      <a:pt x="1117" y="672"/>
                    </a:lnTo>
                    <a:lnTo>
                      <a:pt x="1115" y="672"/>
                    </a:lnTo>
                    <a:lnTo>
                      <a:pt x="1115" y="676"/>
                    </a:lnTo>
                    <a:lnTo>
                      <a:pt x="1112" y="676"/>
                    </a:lnTo>
                    <a:lnTo>
                      <a:pt x="1112" y="679"/>
                    </a:lnTo>
                    <a:lnTo>
                      <a:pt x="1100" y="681"/>
                    </a:lnTo>
                    <a:lnTo>
                      <a:pt x="1087" y="681"/>
                    </a:lnTo>
                    <a:lnTo>
                      <a:pt x="1074" y="681"/>
                    </a:lnTo>
                    <a:lnTo>
                      <a:pt x="1072" y="674"/>
                    </a:lnTo>
                    <a:lnTo>
                      <a:pt x="1072" y="670"/>
                    </a:lnTo>
                    <a:lnTo>
                      <a:pt x="1074" y="664"/>
                    </a:lnTo>
                    <a:lnTo>
                      <a:pt x="1076" y="657"/>
                    </a:lnTo>
                    <a:lnTo>
                      <a:pt x="1076" y="649"/>
                    </a:lnTo>
                    <a:lnTo>
                      <a:pt x="1074" y="642"/>
                    </a:lnTo>
                    <a:lnTo>
                      <a:pt x="1072" y="638"/>
                    </a:lnTo>
                    <a:lnTo>
                      <a:pt x="1066" y="630"/>
                    </a:lnTo>
                    <a:lnTo>
                      <a:pt x="1061" y="623"/>
                    </a:lnTo>
                    <a:lnTo>
                      <a:pt x="1042" y="604"/>
                    </a:lnTo>
                    <a:lnTo>
                      <a:pt x="1034" y="598"/>
                    </a:lnTo>
                    <a:lnTo>
                      <a:pt x="1027" y="596"/>
                    </a:lnTo>
                    <a:lnTo>
                      <a:pt x="1023" y="594"/>
                    </a:lnTo>
                    <a:lnTo>
                      <a:pt x="993" y="598"/>
                    </a:lnTo>
                    <a:lnTo>
                      <a:pt x="974" y="619"/>
                    </a:lnTo>
                    <a:lnTo>
                      <a:pt x="962" y="628"/>
                    </a:lnTo>
                    <a:lnTo>
                      <a:pt x="923" y="636"/>
                    </a:lnTo>
                    <a:lnTo>
                      <a:pt x="910" y="636"/>
                    </a:lnTo>
                    <a:lnTo>
                      <a:pt x="900" y="638"/>
                    </a:lnTo>
                    <a:lnTo>
                      <a:pt x="896" y="642"/>
                    </a:lnTo>
                    <a:lnTo>
                      <a:pt x="891" y="647"/>
                    </a:lnTo>
                    <a:lnTo>
                      <a:pt x="889" y="653"/>
                    </a:lnTo>
                    <a:lnTo>
                      <a:pt x="891" y="664"/>
                    </a:lnTo>
                    <a:lnTo>
                      <a:pt x="887" y="676"/>
                    </a:lnTo>
                    <a:lnTo>
                      <a:pt x="885" y="689"/>
                    </a:lnTo>
                    <a:lnTo>
                      <a:pt x="883" y="693"/>
                    </a:lnTo>
                    <a:lnTo>
                      <a:pt x="879" y="698"/>
                    </a:lnTo>
                    <a:lnTo>
                      <a:pt x="876" y="700"/>
                    </a:lnTo>
                    <a:lnTo>
                      <a:pt x="864" y="715"/>
                    </a:lnTo>
                    <a:lnTo>
                      <a:pt x="857" y="719"/>
                    </a:lnTo>
                    <a:lnTo>
                      <a:pt x="853" y="717"/>
                    </a:lnTo>
                    <a:lnTo>
                      <a:pt x="847" y="715"/>
                    </a:lnTo>
                    <a:lnTo>
                      <a:pt x="838" y="713"/>
                    </a:lnTo>
                    <a:lnTo>
                      <a:pt x="832" y="713"/>
                    </a:lnTo>
                    <a:lnTo>
                      <a:pt x="823" y="715"/>
                    </a:lnTo>
                    <a:lnTo>
                      <a:pt x="819" y="719"/>
                    </a:lnTo>
                    <a:lnTo>
                      <a:pt x="817" y="723"/>
                    </a:lnTo>
                    <a:lnTo>
                      <a:pt x="815" y="725"/>
                    </a:lnTo>
                    <a:lnTo>
                      <a:pt x="815" y="732"/>
                    </a:lnTo>
                    <a:lnTo>
                      <a:pt x="813" y="736"/>
                    </a:lnTo>
                    <a:lnTo>
                      <a:pt x="813" y="736"/>
                    </a:lnTo>
                    <a:lnTo>
                      <a:pt x="815" y="740"/>
                    </a:lnTo>
                    <a:lnTo>
                      <a:pt x="815" y="744"/>
                    </a:lnTo>
                    <a:lnTo>
                      <a:pt x="806" y="747"/>
                    </a:lnTo>
                    <a:lnTo>
                      <a:pt x="802" y="747"/>
                    </a:lnTo>
                    <a:lnTo>
                      <a:pt x="800" y="744"/>
                    </a:lnTo>
                    <a:lnTo>
                      <a:pt x="798" y="740"/>
                    </a:lnTo>
                    <a:lnTo>
                      <a:pt x="794" y="736"/>
                    </a:lnTo>
                    <a:lnTo>
                      <a:pt x="789" y="736"/>
                    </a:lnTo>
                    <a:lnTo>
                      <a:pt x="787" y="736"/>
                    </a:lnTo>
                    <a:lnTo>
                      <a:pt x="785" y="738"/>
                    </a:lnTo>
                    <a:lnTo>
                      <a:pt x="785" y="738"/>
                    </a:lnTo>
                    <a:lnTo>
                      <a:pt x="783" y="740"/>
                    </a:lnTo>
                    <a:lnTo>
                      <a:pt x="783" y="742"/>
                    </a:lnTo>
                    <a:lnTo>
                      <a:pt x="781" y="742"/>
                    </a:lnTo>
                    <a:lnTo>
                      <a:pt x="779" y="744"/>
                    </a:lnTo>
                    <a:lnTo>
                      <a:pt x="779" y="747"/>
                    </a:lnTo>
                    <a:lnTo>
                      <a:pt x="777" y="747"/>
                    </a:lnTo>
                    <a:lnTo>
                      <a:pt x="777" y="749"/>
                    </a:lnTo>
                    <a:lnTo>
                      <a:pt x="777" y="751"/>
                    </a:lnTo>
                    <a:lnTo>
                      <a:pt x="777" y="753"/>
                    </a:lnTo>
                    <a:lnTo>
                      <a:pt x="777" y="753"/>
                    </a:lnTo>
                    <a:lnTo>
                      <a:pt x="777" y="755"/>
                    </a:lnTo>
                    <a:lnTo>
                      <a:pt x="777" y="755"/>
                    </a:lnTo>
                    <a:lnTo>
                      <a:pt x="777" y="757"/>
                    </a:lnTo>
                    <a:lnTo>
                      <a:pt x="774" y="759"/>
                    </a:lnTo>
                    <a:lnTo>
                      <a:pt x="772" y="761"/>
                    </a:lnTo>
                    <a:lnTo>
                      <a:pt x="770" y="766"/>
                    </a:lnTo>
                    <a:lnTo>
                      <a:pt x="762" y="772"/>
                    </a:lnTo>
                    <a:lnTo>
                      <a:pt x="760" y="774"/>
                    </a:lnTo>
                    <a:lnTo>
                      <a:pt x="757" y="778"/>
                    </a:lnTo>
                    <a:lnTo>
                      <a:pt x="757" y="781"/>
                    </a:lnTo>
                    <a:lnTo>
                      <a:pt x="751" y="791"/>
                    </a:lnTo>
                    <a:lnTo>
                      <a:pt x="743" y="793"/>
                    </a:lnTo>
                    <a:lnTo>
                      <a:pt x="734" y="791"/>
                    </a:lnTo>
                    <a:lnTo>
                      <a:pt x="732" y="789"/>
                    </a:lnTo>
                    <a:lnTo>
                      <a:pt x="732" y="787"/>
                    </a:lnTo>
                    <a:lnTo>
                      <a:pt x="732" y="787"/>
                    </a:lnTo>
                    <a:lnTo>
                      <a:pt x="734" y="785"/>
                    </a:lnTo>
                    <a:lnTo>
                      <a:pt x="734" y="785"/>
                    </a:lnTo>
                    <a:lnTo>
                      <a:pt x="736" y="783"/>
                    </a:lnTo>
                    <a:lnTo>
                      <a:pt x="736" y="781"/>
                    </a:lnTo>
                    <a:lnTo>
                      <a:pt x="734" y="778"/>
                    </a:lnTo>
                    <a:lnTo>
                      <a:pt x="734" y="778"/>
                    </a:lnTo>
                    <a:lnTo>
                      <a:pt x="732" y="778"/>
                    </a:lnTo>
                    <a:lnTo>
                      <a:pt x="732" y="781"/>
                    </a:lnTo>
                    <a:lnTo>
                      <a:pt x="730" y="781"/>
                    </a:lnTo>
                    <a:lnTo>
                      <a:pt x="728" y="783"/>
                    </a:lnTo>
                    <a:lnTo>
                      <a:pt x="719" y="783"/>
                    </a:lnTo>
                    <a:lnTo>
                      <a:pt x="717" y="785"/>
                    </a:lnTo>
                    <a:lnTo>
                      <a:pt x="715" y="785"/>
                    </a:lnTo>
                    <a:lnTo>
                      <a:pt x="713" y="787"/>
                    </a:lnTo>
                    <a:lnTo>
                      <a:pt x="709" y="787"/>
                    </a:lnTo>
                    <a:lnTo>
                      <a:pt x="704" y="787"/>
                    </a:lnTo>
                    <a:lnTo>
                      <a:pt x="702" y="787"/>
                    </a:lnTo>
                    <a:lnTo>
                      <a:pt x="698" y="785"/>
                    </a:lnTo>
                    <a:lnTo>
                      <a:pt x="696" y="783"/>
                    </a:lnTo>
                    <a:lnTo>
                      <a:pt x="694" y="783"/>
                    </a:lnTo>
                    <a:lnTo>
                      <a:pt x="689" y="785"/>
                    </a:lnTo>
                    <a:lnTo>
                      <a:pt x="677" y="789"/>
                    </a:lnTo>
                    <a:lnTo>
                      <a:pt x="674" y="789"/>
                    </a:lnTo>
                    <a:lnTo>
                      <a:pt x="672" y="789"/>
                    </a:lnTo>
                    <a:lnTo>
                      <a:pt x="670" y="789"/>
                    </a:lnTo>
                    <a:lnTo>
                      <a:pt x="670" y="787"/>
                    </a:lnTo>
                    <a:lnTo>
                      <a:pt x="668" y="787"/>
                    </a:lnTo>
                    <a:lnTo>
                      <a:pt x="668" y="785"/>
                    </a:lnTo>
                    <a:lnTo>
                      <a:pt x="668" y="785"/>
                    </a:lnTo>
                    <a:lnTo>
                      <a:pt x="668" y="781"/>
                    </a:lnTo>
                    <a:lnTo>
                      <a:pt x="666" y="774"/>
                    </a:lnTo>
                    <a:lnTo>
                      <a:pt x="662" y="772"/>
                    </a:lnTo>
                    <a:lnTo>
                      <a:pt x="655" y="774"/>
                    </a:lnTo>
                    <a:lnTo>
                      <a:pt x="643" y="772"/>
                    </a:lnTo>
                    <a:lnTo>
                      <a:pt x="632" y="766"/>
                    </a:lnTo>
                    <a:lnTo>
                      <a:pt x="628" y="764"/>
                    </a:lnTo>
                    <a:lnTo>
                      <a:pt x="626" y="764"/>
                    </a:lnTo>
                    <a:lnTo>
                      <a:pt x="592" y="761"/>
                    </a:lnTo>
                    <a:lnTo>
                      <a:pt x="587" y="761"/>
                    </a:lnTo>
                    <a:lnTo>
                      <a:pt x="583" y="764"/>
                    </a:lnTo>
                    <a:lnTo>
                      <a:pt x="572" y="768"/>
                    </a:lnTo>
                    <a:lnTo>
                      <a:pt x="570" y="768"/>
                    </a:lnTo>
                    <a:lnTo>
                      <a:pt x="568" y="766"/>
                    </a:lnTo>
                    <a:lnTo>
                      <a:pt x="566" y="766"/>
                    </a:lnTo>
                    <a:lnTo>
                      <a:pt x="564" y="761"/>
                    </a:lnTo>
                    <a:lnTo>
                      <a:pt x="562" y="761"/>
                    </a:lnTo>
                    <a:lnTo>
                      <a:pt x="551" y="757"/>
                    </a:lnTo>
                    <a:lnTo>
                      <a:pt x="549" y="755"/>
                    </a:lnTo>
                    <a:lnTo>
                      <a:pt x="549" y="755"/>
                    </a:lnTo>
                    <a:lnTo>
                      <a:pt x="547" y="753"/>
                    </a:lnTo>
                    <a:lnTo>
                      <a:pt x="547" y="753"/>
                    </a:lnTo>
                    <a:lnTo>
                      <a:pt x="536" y="747"/>
                    </a:lnTo>
                    <a:lnTo>
                      <a:pt x="534" y="747"/>
                    </a:lnTo>
                    <a:lnTo>
                      <a:pt x="521" y="740"/>
                    </a:lnTo>
                    <a:lnTo>
                      <a:pt x="502" y="740"/>
                    </a:lnTo>
                    <a:lnTo>
                      <a:pt x="498" y="738"/>
                    </a:lnTo>
                    <a:lnTo>
                      <a:pt x="496" y="736"/>
                    </a:lnTo>
                    <a:lnTo>
                      <a:pt x="492" y="730"/>
                    </a:lnTo>
                    <a:lnTo>
                      <a:pt x="490" y="727"/>
                    </a:lnTo>
                    <a:lnTo>
                      <a:pt x="487" y="727"/>
                    </a:lnTo>
                    <a:lnTo>
                      <a:pt x="485" y="727"/>
                    </a:lnTo>
                    <a:lnTo>
                      <a:pt x="485" y="727"/>
                    </a:lnTo>
                    <a:lnTo>
                      <a:pt x="483" y="727"/>
                    </a:lnTo>
                    <a:lnTo>
                      <a:pt x="477" y="734"/>
                    </a:lnTo>
                    <a:lnTo>
                      <a:pt x="477" y="736"/>
                    </a:lnTo>
                    <a:lnTo>
                      <a:pt x="475" y="736"/>
                    </a:lnTo>
                    <a:lnTo>
                      <a:pt x="473" y="736"/>
                    </a:lnTo>
                    <a:lnTo>
                      <a:pt x="466" y="732"/>
                    </a:lnTo>
                    <a:lnTo>
                      <a:pt x="466" y="732"/>
                    </a:lnTo>
                    <a:lnTo>
                      <a:pt x="464" y="732"/>
                    </a:lnTo>
                    <a:lnTo>
                      <a:pt x="462" y="732"/>
                    </a:lnTo>
                    <a:lnTo>
                      <a:pt x="458" y="734"/>
                    </a:lnTo>
                    <a:lnTo>
                      <a:pt x="453" y="738"/>
                    </a:lnTo>
                    <a:lnTo>
                      <a:pt x="449" y="738"/>
                    </a:lnTo>
                    <a:lnTo>
                      <a:pt x="449" y="740"/>
                    </a:lnTo>
                    <a:lnTo>
                      <a:pt x="447" y="738"/>
                    </a:lnTo>
                    <a:lnTo>
                      <a:pt x="447" y="738"/>
                    </a:lnTo>
                    <a:lnTo>
                      <a:pt x="447" y="736"/>
                    </a:lnTo>
                    <a:lnTo>
                      <a:pt x="445" y="732"/>
                    </a:lnTo>
                    <a:lnTo>
                      <a:pt x="441" y="727"/>
                    </a:lnTo>
                    <a:lnTo>
                      <a:pt x="436" y="730"/>
                    </a:lnTo>
                    <a:lnTo>
                      <a:pt x="436" y="730"/>
                    </a:lnTo>
                    <a:lnTo>
                      <a:pt x="436" y="732"/>
                    </a:lnTo>
                    <a:lnTo>
                      <a:pt x="434" y="734"/>
                    </a:lnTo>
                    <a:lnTo>
                      <a:pt x="434" y="736"/>
                    </a:lnTo>
                    <a:lnTo>
                      <a:pt x="432" y="742"/>
                    </a:lnTo>
                    <a:lnTo>
                      <a:pt x="430" y="749"/>
                    </a:lnTo>
                    <a:lnTo>
                      <a:pt x="428" y="751"/>
                    </a:lnTo>
                    <a:lnTo>
                      <a:pt x="428" y="753"/>
                    </a:lnTo>
                    <a:lnTo>
                      <a:pt x="430" y="755"/>
                    </a:lnTo>
                    <a:lnTo>
                      <a:pt x="430" y="757"/>
                    </a:lnTo>
                    <a:lnTo>
                      <a:pt x="430" y="759"/>
                    </a:lnTo>
                    <a:lnTo>
                      <a:pt x="430" y="766"/>
                    </a:lnTo>
                    <a:lnTo>
                      <a:pt x="430" y="768"/>
                    </a:lnTo>
                    <a:lnTo>
                      <a:pt x="430" y="768"/>
                    </a:lnTo>
                    <a:lnTo>
                      <a:pt x="430" y="768"/>
                    </a:lnTo>
                    <a:lnTo>
                      <a:pt x="428" y="770"/>
                    </a:lnTo>
                    <a:lnTo>
                      <a:pt x="424" y="772"/>
                    </a:lnTo>
                    <a:lnTo>
                      <a:pt x="417" y="783"/>
                    </a:lnTo>
                    <a:lnTo>
                      <a:pt x="415" y="785"/>
                    </a:lnTo>
                    <a:lnTo>
                      <a:pt x="413" y="785"/>
                    </a:lnTo>
                    <a:lnTo>
                      <a:pt x="413" y="785"/>
                    </a:lnTo>
                    <a:lnTo>
                      <a:pt x="409" y="783"/>
                    </a:lnTo>
                    <a:lnTo>
                      <a:pt x="409" y="783"/>
                    </a:lnTo>
                    <a:lnTo>
                      <a:pt x="404" y="781"/>
                    </a:lnTo>
                    <a:lnTo>
                      <a:pt x="387" y="802"/>
                    </a:lnTo>
                    <a:lnTo>
                      <a:pt x="385" y="802"/>
                    </a:lnTo>
                    <a:lnTo>
                      <a:pt x="381" y="804"/>
                    </a:lnTo>
                    <a:lnTo>
                      <a:pt x="381" y="804"/>
                    </a:lnTo>
                    <a:lnTo>
                      <a:pt x="381" y="804"/>
                    </a:lnTo>
                    <a:lnTo>
                      <a:pt x="381" y="802"/>
                    </a:lnTo>
                    <a:lnTo>
                      <a:pt x="381" y="800"/>
                    </a:lnTo>
                    <a:lnTo>
                      <a:pt x="383" y="798"/>
                    </a:lnTo>
                    <a:lnTo>
                      <a:pt x="385" y="791"/>
                    </a:lnTo>
                    <a:lnTo>
                      <a:pt x="385" y="789"/>
                    </a:lnTo>
                    <a:lnTo>
                      <a:pt x="385" y="787"/>
                    </a:lnTo>
                    <a:lnTo>
                      <a:pt x="381" y="785"/>
                    </a:lnTo>
                    <a:lnTo>
                      <a:pt x="377" y="785"/>
                    </a:lnTo>
                    <a:lnTo>
                      <a:pt x="368" y="783"/>
                    </a:lnTo>
                    <a:lnTo>
                      <a:pt x="366" y="783"/>
                    </a:lnTo>
                    <a:lnTo>
                      <a:pt x="362" y="785"/>
                    </a:lnTo>
                    <a:lnTo>
                      <a:pt x="353" y="806"/>
                    </a:lnTo>
                    <a:lnTo>
                      <a:pt x="347" y="810"/>
                    </a:lnTo>
                    <a:lnTo>
                      <a:pt x="343" y="810"/>
                    </a:lnTo>
                    <a:lnTo>
                      <a:pt x="332" y="812"/>
                    </a:lnTo>
                    <a:lnTo>
                      <a:pt x="317" y="821"/>
                    </a:lnTo>
                    <a:lnTo>
                      <a:pt x="311" y="825"/>
                    </a:lnTo>
                    <a:lnTo>
                      <a:pt x="300" y="840"/>
                    </a:lnTo>
                    <a:lnTo>
                      <a:pt x="298" y="844"/>
                    </a:lnTo>
                    <a:lnTo>
                      <a:pt x="300" y="849"/>
                    </a:lnTo>
                    <a:lnTo>
                      <a:pt x="302" y="851"/>
                    </a:lnTo>
                    <a:lnTo>
                      <a:pt x="305" y="853"/>
                    </a:lnTo>
                    <a:lnTo>
                      <a:pt x="307" y="857"/>
                    </a:lnTo>
                    <a:lnTo>
                      <a:pt x="309" y="866"/>
                    </a:lnTo>
                    <a:lnTo>
                      <a:pt x="311" y="870"/>
                    </a:lnTo>
                    <a:lnTo>
                      <a:pt x="315" y="872"/>
                    </a:lnTo>
                    <a:lnTo>
                      <a:pt x="328" y="881"/>
                    </a:lnTo>
                    <a:lnTo>
                      <a:pt x="332" y="883"/>
                    </a:lnTo>
                    <a:lnTo>
                      <a:pt x="334" y="887"/>
                    </a:lnTo>
                    <a:lnTo>
                      <a:pt x="339" y="893"/>
                    </a:lnTo>
                    <a:lnTo>
                      <a:pt x="341" y="898"/>
                    </a:lnTo>
                    <a:lnTo>
                      <a:pt x="345" y="898"/>
                    </a:lnTo>
                    <a:lnTo>
                      <a:pt x="353" y="902"/>
                    </a:lnTo>
                    <a:lnTo>
                      <a:pt x="358" y="904"/>
                    </a:lnTo>
                    <a:lnTo>
                      <a:pt x="360" y="906"/>
                    </a:lnTo>
                    <a:lnTo>
                      <a:pt x="360" y="910"/>
                    </a:lnTo>
                    <a:lnTo>
                      <a:pt x="358" y="912"/>
                    </a:lnTo>
                    <a:lnTo>
                      <a:pt x="356" y="915"/>
                    </a:lnTo>
                    <a:lnTo>
                      <a:pt x="345" y="919"/>
                    </a:lnTo>
                    <a:lnTo>
                      <a:pt x="345" y="917"/>
                    </a:lnTo>
                    <a:lnTo>
                      <a:pt x="341" y="915"/>
                    </a:lnTo>
                    <a:lnTo>
                      <a:pt x="328" y="921"/>
                    </a:lnTo>
                    <a:lnTo>
                      <a:pt x="311" y="917"/>
                    </a:lnTo>
                    <a:lnTo>
                      <a:pt x="305" y="917"/>
                    </a:lnTo>
                    <a:lnTo>
                      <a:pt x="298" y="915"/>
                    </a:lnTo>
                    <a:lnTo>
                      <a:pt x="288" y="908"/>
                    </a:lnTo>
                    <a:lnTo>
                      <a:pt x="281" y="906"/>
                    </a:lnTo>
                    <a:lnTo>
                      <a:pt x="275" y="908"/>
                    </a:lnTo>
                    <a:lnTo>
                      <a:pt x="266" y="917"/>
                    </a:lnTo>
                    <a:lnTo>
                      <a:pt x="260" y="919"/>
                    </a:lnTo>
                    <a:lnTo>
                      <a:pt x="254" y="919"/>
                    </a:lnTo>
                    <a:lnTo>
                      <a:pt x="247" y="917"/>
                    </a:lnTo>
                    <a:lnTo>
                      <a:pt x="234" y="904"/>
                    </a:lnTo>
                    <a:lnTo>
                      <a:pt x="224" y="889"/>
                    </a:lnTo>
                    <a:lnTo>
                      <a:pt x="219" y="887"/>
                    </a:lnTo>
                    <a:lnTo>
                      <a:pt x="215" y="885"/>
                    </a:lnTo>
                    <a:lnTo>
                      <a:pt x="213" y="883"/>
                    </a:lnTo>
                    <a:lnTo>
                      <a:pt x="209" y="881"/>
                    </a:lnTo>
                    <a:lnTo>
                      <a:pt x="207" y="883"/>
                    </a:lnTo>
                    <a:lnTo>
                      <a:pt x="202" y="887"/>
                    </a:lnTo>
                    <a:lnTo>
                      <a:pt x="200" y="887"/>
                    </a:lnTo>
                    <a:lnTo>
                      <a:pt x="196" y="883"/>
                    </a:lnTo>
                    <a:lnTo>
                      <a:pt x="194" y="878"/>
                    </a:lnTo>
                    <a:lnTo>
                      <a:pt x="192" y="876"/>
                    </a:lnTo>
                    <a:lnTo>
                      <a:pt x="190" y="874"/>
                    </a:lnTo>
                    <a:lnTo>
                      <a:pt x="188" y="872"/>
                    </a:lnTo>
                    <a:lnTo>
                      <a:pt x="183" y="874"/>
                    </a:lnTo>
                    <a:lnTo>
                      <a:pt x="181" y="876"/>
                    </a:lnTo>
                    <a:lnTo>
                      <a:pt x="179" y="881"/>
                    </a:lnTo>
                    <a:lnTo>
                      <a:pt x="175" y="883"/>
                    </a:lnTo>
                    <a:lnTo>
                      <a:pt x="171" y="887"/>
                    </a:lnTo>
                    <a:lnTo>
                      <a:pt x="168" y="891"/>
                    </a:lnTo>
                    <a:lnTo>
                      <a:pt x="164" y="889"/>
                    </a:lnTo>
                    <a:lnTo>
                      <a:pt x="162" y="885"/>
                    </a:lnTo>
                    <a:lnTo>
                      <a:pt x="151" y="881"/>
                    </a:lnTo>
                    <a:lnTo>
                      <a:pt x="113" y="853"/>
                    </a:lnTo>
                    <a:lnTo>
                      <a:pt x="83" y="842"/>
                    </a:lnTo>
                    <a:lnTo>
                      <a:pt x="73" y="836"/>
                    </a:lnTo>
                    <a:lnTo>
                      <a:pt x="64" y="827"/>
                    </a:lnTo>
                    <a:lnTo>
                      <a:pt x="60" y="823"/>
                    </a:lnTo>
                    <a:lnTo>
                      <a:pt x="54" y="823"/>
                    </a:lnTo>
                    <a:lnTo>
                      <a:pt x="49" y="821"/>
                    </a:lnTo>
                    <a:lnTo>
                      <a:pt x="45" y="815"/>
                    </a:lnTo>
                    <a:lnTo>
                      <a:pt x="45" y="806"/>
                    </a:lnTo>
                    <a:lnTo>
                      <a:pt x="43" y="800"/>
                    </a:lnTo>
                    <a:lnTo>
                      <a:pt x="35" y="791"/>
                    </a:lnTo>
                    <a:lnTo>
                      <a:pt x="24" y="791"/>
                    </a:lnTo>
                    <a:lnTo>
                      <a:pt x="0" y="793"/>
                    </a:lnTo>
                    <a:lnTo>
                      <a:pt x="5" y="789"/>
                    </a:lnTo>
                    <a:lnTo>
                      <a:pt x="7" y="783"/>
                    </a:lnTo>
                    <a:lnTo>
                      <a:pt x="7" y="781"/>
                    </a:lnTo>
                    <a:lnTo>
                      <a:pt x="7" y="778"/>
                    </a:lnTo>
                    <a:lnTo>
                      <a:pt x="7" y="776"/>
                    </a:lnTo>
                    <a:lnTo>
                      <a:pt x="7" y="774"/>
                    </a:lnTo>
                    <a:lnTo>
                      <a:pt x="7" y="772"/>
                    </a:lnTo>
                    <a:lnTo>
                      <a:pt x="7" y="755"/>
                    </a:lnTo>
                    <a:lnTo>
                      <a:pt x="7" y="755"/>
                    </a:lnTo>
                    <a:lnTo>
                      <a:pt x="7" y="753"/>
                    </a:lnTo>
                    <a:lnTo>
                      <a:pt x="9" y="751"/>
                    </a:lnTo>
                    <a:lnTo>
                      <a:pt x="13" y="749"/>
                    </a:lnTo>
                    <a:lnTo>
                      <a:pt x="15" y="747"/>
                    </a:lnTo>
                    <a:lnTo>
                      <a:pt x="17" y="747"/>
                    </a:lnTo>
                    <a:lnTo>
                      <a:pt x="22" y="747"/>
                    </a:lnTo>
                    <a:lnTo>
                      <a:pt x="22" y="747"/>
                    </a:lnTo>
                    <a:lnTo>
                      <a:pt x="24" y="747"/>
                    </a:lnTo>
                    <a:lnTo>
                      <a:pt x="24" y="742"/>
                    </a:lnTo>
                    <a:lnTo>
                      <a:pt x="24" y="740"/>
                    </a:lnTo>
                    <a:lnTo>
                      <a:pt x="24" y="738"/>
                    </a:lnTo>
                    <a:lnTo>
                      <a:pt x="24" y="736"/>
                    </a:lnTo>
                    <a:lnTo>
                      <a:pt x="26" y="736"/>
                    </a:lnTo>
                    <a:lnTo>
                      <a:pt x="30" y="734"/>
                    </a:lnTo>
                    <a:lnTo>
                      <a:pt x="37" y="730"/>
                    </a:lnTo>
                    <a:lnTo>
                      <a:pt x="39" y="730"/>
                    </a:lnTo>
                    <a:lnTo>
                      <a:pt x="41" y="730"/>
                    </a:lnTo>
                    <a:lnTo>
                      <a:pt x="54" y="717"/>
                    </a:lnTo>
                    <a:lnTo>
                      <a:pt x="58" y="713"/>
                    </a:lnTo>
                    <a:lnTo>
                      <a:pt x="58" y="713"/>
                    </a:lnTo>
                    <a:lnTo>
                      <a:pt x="58" y="710"/>
                    </a:lnTo>
                    <a:lnTo>
                      <a:pt x="58" y="708"/>
                    </a:lnTo>
                    <a:lnTo>
                      <a:pt x="58" y="706"/>
                    </a:lnTo>
                    <a:lnTo>
                      <a:pt x="58" y="704"/>
                    </a:lnTo>
                    <a:lnTo>
                      <a:pt x="58" y="702"/>
                    </a:lnTo>
                    <a:lnTo>
                      <a:pt x="58" y="698"/>
                    </a:lnTo>
                    <a:lnTo>
                      <a:pt x="58" y="696"/>
                    </a:lnTo>
                    <a:lnTo>
                      <a:pt x="58" y="693"/>
                    </a:lnTo>
                    <a:lnTo>
                      <a:pt x="58" y="691"/>
                    </a:lnTo>
                    <a:lnTo>
                      <a:pt x="56" y="687"/>
                    </a:lnTo>
                    <a:lnTo>
                      <a:pt x="56" y="685"/>
                    </a:lnTo>
                    <a:lnTo>
                      <a:pt x="56" y="685"/>
                    </a:lnTo>
                    <a:lnTo>
                      <a:pt x="56" y="683"/>
                    </a:lnTo>
                    <a:lnTo>
                      <a:pt x="60" y="683"/>
                    </a:lnTo>
                    <a:lnTo>
                      <a:pt x="62" y="683"/>
                    </a:lnTo>
                    <a:lnTo>
                      <a:pt x="62" y="685"/>
                    </a:lnTo>
                    <a:lnTo>
                      <a:pt x="64" y="683"/>
                    </a:lnTo>
                    <a:lnTo>
                      <a:pt x="77" y="681"/>
                    </a:lnTo>
                    <a:lnTo>
                      <a:pt x="79" y="681"/>
                    </a:lnTo>
                    <a:lnTo>
                      <a:pt x="81" y="681"/>
                    </a:lnTo>
                    <a:lnTo>
                      <a:pt x="81" y="681"/>
                    </a:lnTo>
                    <a:lnTo>
                      <a:pt x="83" y="681"/>
                    </a:lnTo>
                    <a:lnTo>
                      <a:pt x="83" y="683"/>
                    </a:lnTo>
                    <a:lnTo>
                      <a:pt x="83" y="683"/>
                    </a:lnTo>
                    <a:lnTo>
                      <a:pt x="83" y="685"/>
                    </a:lnTo>
                    <a:lnTo>
                      <a:pt x="86" y="687"/>
                    </a:lnTo>
                    <a:lnTo>
                      <a:pt x="86" y="689"/>
                    </a:lnTo>
                    <a:lnTo>
                      <a:pt x="86" y="691"/>
                    </a:lnTo>
                    <a:lnTo>
                      <a:pt x="88" y="691"/>
                    </a:lnTo>
                    <a:lnTo>
                      <a:pt x="90" y="689"/>
                    </a:lnTo>
                    <a:lnTo>
                      <a:pt x="90" y="689"/>
                    </a:lnTo>
                    <a:lnTo>
                      <a:pt x="92" y="685"/>
                    </a:lnTo>
                    <a:lnTo>
                      <a:pt x="92" y="683"/>
                    </a:lnTo>
                    <a:lnTo>
                      <a:pt x="94" y="681"/>
                    </a:lnTo>
                    <a:lnTo>
                      <a:pt x="94" y="681"/>
                    </a:lnTo>
                    <a:lnTo>
                      <a:pt x="92" y="681"/>
                    </a:lnTo>
                    <a:lnTo>
                      <a:pt x="90" y="681"/>
                    </a:lnTo>
                    <a:lnTo>
                      <a:pt x="90" y="679"/>
                    </a:lnTo>
                    <a:lnTo>
                      <a:pt x="92" y="679"/>
                    </a:lnTo>
                    <a:lnTo>
                      <a:pt x="92" y="676"/>
                    </a:lnTo>
                    <a:lnTo>
                      <a:pt x="92" y="674"/>
                    </a:lnTo>
                    <a:lnTo>
                      <a:pt x="92" y="672"/>
                    </a:lnTo>
                    <a:lnTo>
                      <a:pt x="86" y="657"/>
                    </a:lnTo>
                    <a:lnTo>
                      <a:pt x="83" y="649"/>
                    </a:lnTo>
                    <a:lnTo>
                      <a:pt x="88" y="649"/>
                    </a:lnTo>
                    <a:lnTo>
                      <a:pt x="88" y="647"/>
                    </a:lnTo>
                    <a:lnTo>
                      <a:pt x="88" y="645"/>
                    </a:lnTo>
                    <a:lnTo>
                      <a:pt x="88" y="645"/>
                    </a:lnTo>
                    <a:lnTo>
                      <a:pt x="88" y="642"/>
                    </a:lnTo>
                    <a:lnTo>
                      <a:pt x="88" y="640"/>
                    </a:lnTo>
                    <a:lnTo>
                      <a:pt x="88" y="640"/>
                    </a:lnTo>
                    <a:lnTo>
                      <a:pt x="88" y="638"/>
                    </a:lnTo>
                    <a:lnTo>
                      <a:pt x="88" y="636"/>
                    </a:lnTo>
                    <a:lnTo>
                      <a:pt x="88" y="636"/>
                    </a:lnTo>
                    <a:lnTo>
                      <a:pt x="83" y="632"/>
                    </a:lnTo>
                    <a:lnTo>
                      <a:pt x="83" y="630"/>
                    </a:lnTo>
                    <a:lnTo>
                      <a:pt x="83" y="628"/>
                    </a:lnTo>
                    <a:lnTo>
                      <a:pt x="83" y="625"/>
                    </a:lnTo>
                    <a:lnTo>
                      <a:pt x="81" y="625"/>
                    </a:lnTo>
                    <a:lnTo>
                      <a:pt x="81" y="623"/>
                    </a:lnTo>
                    <a:lnTo>
                      <a:pt x="79" y="621"/>
                    </a:lnTo>
                    <a:lnTo>
                      <a:pt x="75" y="617"/>
                    </a:lnTo>
                    <a:lnTo>
                      <a:pt x="71" y="617"/>
                    </a:lnTo>
                    <a:lnTo>
                      <a:pt x="64" y="615"/>
                    </a:lnTo>
                    <a:lnTo>
                      <a:pt x="62" y="615"/>
                    </a:lnTo>
                    <a:lnTo>
                      <a:pt x="60" y="615"/>
                    </a:lnTo>
                    <a:lnTo>
                      <a:pt x="56" y="617"/>
                    </a:lnTo>
                    <a:lnTo>
                      <a:pt x="54" y="615"/>
                    </a:lnTo>
                    <a:lnTo>
                      <a:pt x="49" y="613"/>
                    </a:lnTo>
                    <a:lnTo>
                      <a:pt x="43" y="604"/>
                    </a:lnTo>
                    <a:lnTo>
                      <a:pt x="39" y="602"/>
                    </a:lnTo>
                    <a:lnTo>
                      <a:pt x="37" y="598"/>
                    </a:lnTo>
                    <a:lnTo>
                      <a:pt x="35" y="598"/>
                    </a:lnTo>
                    <a:lnTo>
                      <a:pt x="26" y="596"/>
                    </a:lnTo>
                    <a:lnTo>
                      <a:pt x="24" y="598"/>
                    </a:lnTo>
                    <a:lnTo>
                      <a:pt x="22" y="598"/>
                    </a:lnTo>
                    <a:lnTo>
                      <a:pt x="20" y="596"/>
                    </a:lnTo>
                    <a:lnTo>
                      <a:pt x="20" y="596"/>
                    </a:lnTo>
                    <a:lnTo>
                      <a:pt x="20" y="594"/>
                    </a:lnTo>
                    <a:lnTo>
                      <a:pt x="22" y="583"/>
                    </a:lnTo>
                    <a:lnTo>
                      <a:pt x="22" y="579"/>
                    </a:lnTo>
                    <a:lnTo>
                      <a:pt x="20" y="572"/>
                    </a:lnTo>
                    <a:lnTo>
                      <a:pt x="17" y="568"/>
                    </a:lnTo>
                    <a:lnTo>
                      <a:pt x="17" y="564"/>
                    </a:lnTo>
                    <a:lnTo>
                      <a:pt x="15" y="560"/>
                    </a:lnTo>
                    <a:lnTo>
                      <a:pt x="15" y="557"/>
                    </a:lnTo>
                    <a:lnTo>
                      <a:pt x="11" y="553"/>
                    </a:lnTo>
                    <a:lnTo>
                      <a:pt x="11" y="551"/>
                    </a:lnTo>
                    <a:lnTo>
                      <a:pt x="11" y="551"/>
                    </a:lnTo>
                    <a:lnTo>
                      <a:pt x="11" y="549"/>
                    </a:lnTo>
                    <a:lnTo>
                      <a:pt x="11" y="549"/>
                    </a:lnTo>
                    <a:lnTo>
                      <a:pt x="11" y="545"/>
                    </a:lnTo>
                    <a:lnTo>
                      <a:pt x="11" y="543"/>
                    </a:lnTo>
                    <a:lnTo>
                      <a:pt x="13" y="536"/>
                    </a:lnTo>
                    <a:lnTo>
                      <a:pt x="13" y="536"/>
                    </a:lnTo>
                    <a:lnTo>
                      <a:pt x="15" y="534"/>
                    </a:lnTo>
                    <a:lnTo>
                      <a:pt x="20" y="530"/>
                    </a:lnTo>
                    <a:lnTo>
                      <a:pt x="26" y="526"/>
                    </a:lnTo>
                    <a:lnTo>
                      <a:pt x="39" y="511"/>
                    </a:lnTo>
                    <a:lnTo>
                      <a:pt x="45" y="504"/>
                    </a:lnTo>
                    <a:lnTo>
                      <a:pt x="45" y="504"/>
                    </a:lnTo>
                    <a:lnTo>
                      <a:pt x="47" y="504"/>
                    </a:lnTo>
                    <a:lnTo>
                      <a:pt x="47" y="504"/>
                    </a:lnTo>
                    <a:lnTo>
                      <a:pt x="52" y="504"/>
                    </a:lnTo>
                    <a:lnTo>
                      <a:pt x="52" y="506"/>
                    </a:lnTo>
                    <a:lnTo>
                      <a:pt x="52" y="506"/>
                    </a:lnTo>
                    <a:lnTo>
                      <a:pt x="52" y="506"/>
                    </a:lnTo>
                    <a:lnTo>
                      <a:pt x="52" y="509"/>
                    </a:lnTo>
                    <a:lnTo>
                      <a:pt x="52" y="509"/>
                    </a:lnTo>
                    <a:lnTo>
                      <a:pt x="52" y="511"/>
                    </a:lnTo>
                    <a:lnTo>
                      <a:pt x="54" y="511"/>
                    </a:lnTo>
                    <a:lnTo>
                      <a:pt x="54" y="511"/>
                    </a:lnTo>
                    <a:lnTo>
                      <a:pt x="54" y="511"/>
                    </a:lnTo>
                    <a:lnTo>
                      <a:pt x="54" y="511"/>
                    </a:lnTo>
                    <a:lnTo>
                      <a:pt x="56" y="511"/>
                    </a:lnTo>
                    <a:lnTo>
                      <a:pt x="64" y="509"/>
                    </a:lnTo>
                    <a:lnTo>
                      <a:pt x="66" y="506"/>
                    </a:lnTo>
                    <a:lnTo>
                      <a:pt x="66" y="506"/>
                    </a:lnTo>
                    <a:lnTo>
                      <a:pt x="66" y="504"/>
                    </a:lnTo>
                    <a:lnTo>
                      <a:pt x="69" y="504"/>
                    </a:lnTo>
                    <a:lnTo>
                      <a:pt x="69" y="504"/>
                    </a:lnTo>
                    <a:lnTo>
                      <a:pt x="69" y="504"/>
                    </a:lnTo>
                    <a:lnTo>
                      <a:pt x="69" y="504"/>
                    </a:lnTo>
                    <a:lnTo>
                      <a:pt x="56" y="502"/>
                    </a:lnTo>
                    <a:lnTo>
                      <a:pt x="54" y="502"/>
                    </a:lnTo>
                    <a:lnTo>
                      <a:pt x="54" y="500"/>
                    </a:lnTo>
                    <a:lnTo>
                      <a:pt x="52" y="500"/>
                    </a:lnTo>
                    <a:lnTo>
                      <a:pt x="52" y="498"/>
                    </a:lnTo>
                    <a:lnTo>
                      <a:pt x="49" y="498"/>
                    </a:lnTo>
                    <a:lnTo>
                      <a:pt x="47" y="483"/>
                    </a:lnTo>
                    <a:close/>
                    <a:moveTo>
                      <a:pt x="711" y="90"/>
                    </a:moveTo>
                    <a:lnTo>
                      <a:pt x="711" y="90"/>
                    </a:lnTo>
                    <a:lnTo>
                      <a:pt x="709" y="88"/>
                    </a:lnTo>
                    <a:lnTo>
                      <a:pt x="704" y="81"/>
                    </a:lnTo>
                    <a:lnTo>
                      <a:pt x="700" y="79"/>
                    </a:lnTo>
                    <a:lnTo>
                      <a:pt x="698" y="77"/>
                    </a:lnTo>
                    <a:lnTo>
                      <a:pt x="696" y="75"/>
                    </a:lnTo>
                    <a:lnTo>
                      <a:pt x="689" y="75"/>
                    </a:lnTo>
                    <a:lnTo>
                      <a:pt x="668" y="81"/>
                    </a:lnTo>
                    <a:lnTo>
                      <a:pt x="662" y="86"/>
                    </a:lnTo>
                    <a:lnTo>
                      <a:pt x="664" y="86"/>
                    </a:lnTo>
                    <a:lnTo>
                      <a:pt x="666" y="88"/>
                    </a:lnTo>
                    <a:lnTo>
                      <a:pt x="668" y="90"/>
                    </a:lnTo>
                    <a:lnTo>
                      <a:pt x="670" y="94"/>
                    </a:lnTo>
                    <a:lnTo>
                      <a:pt x="670" y="98"/>
                    </a:lnTo>
                    <a:lnTo>
                      <a:pt x="672" y="98"/>
                    </a:lnTo>
                    <a:lnTo>
                      <a:pt x="674" y="98"/>
                    </a:lnTo>
                    <a:lnTo>
                      <a:pt x="674" y="100"/>
                    </a:lnTo>
                    <a:lnTo>
                      <a:pt x="679" y="103"/>
                    </a:lnTo>
                    <a:lnTo>
                      <a:pt x="683" y="100"/>
                    </a:lnTo>
                    <a:lnTo>
                      <a:pt x="691" y="96"/>
                    </a:lnTo>
                    <a:lnTo>
                      <a:pt x="691" y="98"/>
                    </a:lnTo>
                    <a:lnTo>
                      <a:pt x="691" y="100"/>
                    </a:lnTo>
                    <a:lnTo>
                      <a:pt x="691" y="103"/>
                    </a:lnTo>
                    <a:lnTo>
                      <a:pt x="689" y="103"/>
                    </a:lnTo>
                    <a:lnTo>
                      <a:pt x="694" y="107"/>
                    </a:lnTo>
                    <a:lnTo>
                      <a:pt x="698" y="109"/>
                    </a:lnTo>
                    <a:lnTo>
                      <a:pt x="706" y="111"/>
                    </a:lnTo>
                    <a:lnTo>
                      <a:pt x="704" y="113"/>
                    </a:lnTo>
                    <a:lnTo>
                      <a:pt x="702" y="115"/>
                    </a:lnTo>
                    <a:lnTo>
                      <a:pt x="702" y="115"/>
                    </a:lnTo>
                    <a:lnTo>
                      <a:pt x="704" y="117"/>
                    </a:lnTo>
                    <a:lnTo>
                      <a:pt x="698" y="120"/>
                    </a:lnTo>
                    <a:lnTo>
                      <a:pt x="689" y="126"/>
                    </a:lnTo>
                    <a:lnTo>
                      <a:pt x="683" y="130"/>
                    </a:lnTo>
                    <a:lnTo>
                      <a:pt x="681" y="132"/>
                    </a:lnTo>
                    <a:lnTo>
                      <a:pt x="677" y="145"/>
                    </a:lnTo>
                    <a:lnTo>
                      <a:pt x="689" y="139"/>
                    </a:lnTo>
                    <a:lnTo>
                      <a:pt x="694" y="139"/>
                    </a:lnTo>
                    <a:lnTo>
                      <a:pt x="696" y="143"/>
                    </a:lnTo>
                    <a:lnTo>
                      <a:pt x="698" y="145"/>
                    </a:lnTo>
                    <a:lnTo>
                      <a:pt x="702" y="143"/>
                    </a:lnTo>
                    <a:lnTo>
                      <a:pt x="702" y="147"/>
                    </a:lnTo>
                    <a:lnTo>
                      <a:pt x="702" y="154"/>
                    </a:lnTo>
                    <a:lnTo>
                      <a:pt x="704" y="158"/>
                    </a:lnTo>
                    <a:lnTo>
                      <a:pt x="709" y="160"/>
                    </a:lnTo>
                    <a:lnTo>
                      <a:pt x="713" y="160"/>
                    </a:lnTo>
                    <a:lnTo>
                      <a:pt x="706" y="166"/>
                    </a:lnTo>
                    <a:lnTo>
                      <a:pt x="702" y="168"/>
                    </a:lnTo>
                    <a:lnTo>
                      <a:pt x="698" y="166"/>
                    </a:lnTo>
                    <a:lnTo>
                      <a:pt x="696" y="171"/>
                    </a:lnTo>
                    <a:lnTo>
                      <a:pt x="687" y="166"/>
                    </a:lnTo>
                    <a:lnTo>
                      <a:pt x="679" y="171"/>
                    </a:lnTo>
                    <a:lnTo>
                      <a:pt x="677" y="179"/>
                    </a:lnTo>
                    <a:lnTo>
                      <a:pt x="674" y="192"/>
                    </a:lnTo>
                    <a:lnTo>
                      <a:pt x="694" y="202"/>
                    </a:lnTo>
                    <a:lnTo>
                      <a:pt x="696" y="205"/>
                    </a:lnTo>
                    <a:lnTo>
                      <a:pt x="689" y="205"/>
                    </a:lnTo>
                    <a:lnTo>
                      <a:pt x="687" y="207"/>
                    </a:lnTo>
                    <a:lnTo>
                      <a:pt x="685" y="211"/>
                    </a:lnTo>
                    <a:lnTo>
                      <a:pt x="687" y="213"/>
                    </a:lnTo>
                    <a:lnTo>
                      <a:pt x="691" y="213"/>
                    </a:lnTo>
                    <a:lnTo>
                      <a:pt x="700" y="207"/>
                    </a:lnTo>
                    <a:lnTo>
                      <a:pt x="704" y="207"/>
                    </a:lnTo>
                    <a:lnTo>
                      <a:pt x="704" y="215"/>
                    </a:lnTo>
                    <a:lnTo>
                      <a:pt x="709" y="217"/>
                    </a:lnTo>
                    <a:lnTo>
                      <a:pt x="713" y="219"/>
                    </a:lnTo>
                    <a:lnTo>
                      <a:pt x="717" y="219"/>
                    </a:lnTo>
                    <a:lnTo>
                      <a:pt x="719" y="222"/>
                    </a:lnTo>
                    <a:lnTo>
                      <a:pt x="723" y="224"/>
                    </a:lnTo>
                    <a:lnTo>
                      <a:pt x="726" y="226"/>
                    </a:lnTo>
                    <a:lnTo>
                      <a:pt x="730" y="224"/>
                    </a:lnTo>
                    <a:lnTo>
                      <a:pt x="730" y="222"/>
                    </a:lnTo>
                    <a:lnTo>
                      <a:pt x="734" y="219"/>
                    </a:lnTo>
                    <a:lnTo>
                      <a:pt x="740" y="219"/>
                    </a:lnTo>
                    <a:lnTo>
                      <a:pt x="738" y="217"/>
                    </a:lnTo>
                    <a:lnTo>
                      <a:pt x="736" y="217"/>
                    </a:lnTo>
                    <a:lnTo>
                      <a:pt x="738" y="213"/>
                    </a:lnTo>
                    <a:lnTo>
                      <a:pt x="740" y="211"/>
                    </a:lnTo>
                    <a:lnTo>
                      <a:pt x="745" y="209"/>
                    </a:lnTo>
                    <a:lnTo>
                      <a:pt x="743" y="217"/>
                    </a:lnTo>
                    <a:lnTo>
                      <a:pt x="743" y="224"/>
                    </a:lnTo>
                    <a:lnTo>
                      <a:pt x="740" y="226"/>
                    </a:lnTo>
                    <a:lnTo>
                      <a:pt x="751" y="230"/>
                    </a:lnTo>
                    <a:lnTo>
                      <a:pt x="762" y="232"/>
                    </a:lnTo>
                    <a:lnTo>
                      <a:pt x="770" y="232"/>
                    </a:lnTo>
                    <a:lnTo>
                      <a:pt x="774" y="230"/>
                    </a:lnTo>
                    <a:lnTo>
                      <a:pt x="774" y="224"/>
                    </a:lnTo>
                    <a:lnTo>
                      <a:pt x="770" y="213"/>
                    </a:lnTo>
                    <a:lnTo>
                      <a:pt x="768" y="213"/>
                    </a:lnTo>
                    <a:lnTo>
                      <a:pt x="753" y="217"/>
                    </a:lnTo>
                    <a:lnTo>
                      <a:pt x="755" y="217"/>
                    </a:lnTo>
                    <a:lnTo>
                      <a:pt x="755" y="217"/>
                    </a:lnTo>
                    <a:lnTo>
                      <a:pt x="755" y="217"/>
                    </a:lnTo>
                    <a:lnTo>
                      <a:pt x="757" y="222"/>
                    </a:lnTo>
                    <a:lnTo>
                      <a:pt x="753" y="224"/>
                    </a:lnTo>
                    <a:lnTo>
                      <a:pt x="751" y="211"/>
                    </a:lnTo>
                    <a:lnTo>
                      <a:pt x="757" y="207"/>
                    </a:lnTo>
                    <a:lnTo>
                      <a:pt x="764" y="205"/>
                    </a:lnTo>
                    <a:lnTo>
                      <a:pt x="766" y="196"/>
                    </a:lnTo>
                    <a:lnTo>
                      <a:pt x="768" y="190"/>
                    </a:lnTo>
                    <a:lnTo>
                      <a:pt x="781" y="173"/>
                    </a:lnTo>
                    <a:lnTo>
                      <a:pt x="787" y="168"/>
                    </a:lnTo>
                    <a:lnTo>
                      <a:pt x="815" y="160"/>
                    </a:lnTo>
                    <a:lnTo>
                      <a:pt x="819" y="162"/>
                    </a:lnTo>
                    <a:lnTo>
                      <a:pt x="821" y="164"/>
                    </a:lnTo>
                    <a:lnTo>
                      <a:pt x="825" y="166"/>
                    </a:lnTo>
                    <a:lnTo>
                      <a:pt x="828" y="160"/>
                    </a:lnTo>
                    <a:lnTo>
                      <a:pt x="830" y="158"/>
                    </a:lnTo>
                    <a:lnTo>
                      <a:pt x="834" y="156"/>
                    </a:lnTo>
                    <a:lnTo>
                      <a:pt x="842" y="156"/>
                    </a:lnTo>
                    <a:lnTo>
                      <a:pt x="842" y="160"/>
                    </a:lnTo>
                    <a:lnTo>
                      <a:pt x="838" y="162"/>
                    </a:lnTo>
                    <a:lnTo>
                      <a:pt x="823" y="177"/>
                    </a:lnTo>
                    <a:lnTo>
                      <a:pt x="830" y="173"/>
                    </a:lnTo>
                    <a:lnTo>
                      <a:pt x="836" y="168"/>
                    </a:lnTo>
                    <a:lnTo>
                      <a:pt x="851" y="164"/>
                    </a:lnTo>
                    <a:lnTo>
                      <a:pt x="849" y="171"/>
                    </a:lnTo>
                    <a:lnTo>
                      <a:pt x="845" y="175"/>
                    </a:lnTo>
                    <a:lnTo>
                      <a:pt x="836" y="181"/>
                    </a:lnTo>
                    <a:lnTo>
                      <a:pt x="836" y="185"/>
                    </a:lnTo>
                    <a:lnTo>
                      <a:pt x="840" y="185"/>
                    </a:lnTo>
                    <a:lnTo>
                      <a:pt x="845" y="185"/>
                    </a:lnTo>
                    <a:lnTo>
                      <a:pt x="849" y="183"/>
                    </a:lnTo>
                    <a:lnTo>
                      <a:pt x="851" y="179"/>
                    </a:lnTo>
                    <a:lnTo>
                      <a:pt x="853" y="179"/>
                    </a:lnTo>
                    <a:lnTo>
                      <a:pt x="855" y="183"/>
                    </a:lnTo>
                    <a:lnTo>
                      <a:pt x="855" y="188"/>
                    </a:lnTo>
                    <a:lnTo>
                      <a:pt x="853" y="190"/>
                    </a:lnTo>
                    <a:lnTo>
                      <a:pt x="849" y="190"/>
                    </a:lnTo>
                    <a:lnTo>
                      <a:pt x="855" y="192"/>
                    </a:lnTo>
                    <a:lnTo>
                      <a:pt x="859" y="192"/>
                    </a:lnTo>
                    <a:lnTo>
                      <a:pt x="859" y="188"/>
                    </a:lnTo>
                    <a:lnTo>
                      <a:pt x="857" y="179"/>
                    </a:lnTo>
                    <a:lnTo>
                      <a:pt x="857" y="171"/>
                    </a:lnTo>
                    <a:lnTo>
                      <a:pt x="859" y="164"/>
                    </a:lnTo>
                    <a:lnTo>
                      <a:pt x="862" y="160"/>
                    </a:lnTo>
                    <a:lnTo>
                      <a:pt x="866" y="156"/>
                    </a:lnTo>
                    <a:lnTo>
                      <a:pt x="857" y="154"/>
                    </a:lnTo>
                    <a:lnTo>
                      <a:pt x="851" y="147"/>
                    </a:lnTo>
                    <a:lnTo>
                      <a:pt x="840" y="134"/>
                    </a:lnTo>
                    <a:lnTo>
                      <a:pt x="834" y="132"/>
                    </a:lnTo>
                    <a:lnTo>
                      <a:pt x="819" y="130"/>
                    </a:lnTo>
                    <a:lnTo>
                      <a:pt x="813" y="128"/>
                    </a:lnTo>
                    <a:lnTo>
                      <a:pt x="808" y="124"/>
                    </a:lnTo>
                    <a:lnTo>
                      <a:pt x="804" y="117"/>
                    </a:lnTo>
                    <a:lnTo>
                      <a:pt x="800" y="109"/>
                    </a:lnTo>
                    <a:lnTo>
                      <a:pt x="796" y="100"/>
                    </a:lnTo>
                    <a:lnTo>
                      <a:pt x="798" y="94"/>
                    </a:lnTo>
                    <a:lnTo>
                      <a:pt x="802" y="86"/>
                    </a:lnTo>
                    <a:lnTo>
                      <a:pt x="815" y="75"/>
                    </a:lnTo>
                    <a:lnTo>
                      <a:pt x="819" y="62"/>
                    </a:lnTo>
                    <a:lnTo>
                      <a:pt x="815" y="49"/>
                    </a:lnTo>
                    <a:lnTo>
                      <a:pt x="804" y="41"/>
                    </a:lnTo>
                    <a:lnTo>
                      <a:pt x="789" y="39"/>
                    </a:lnTo>
                    <a:lnTo>
                      <a:pt x="753" y="54"/>
                    </a:lnTo>
                    <a:lnTo>
                      <a:pt x="740" y="52"/>
                    </a:lnTo>
                    <a:lnTo>
                      <a:pt x="734" y="47"/>
                    </a:lnTo>
                    <a:lnTo>
                      <a:pt x="730" y="43"/>
                    </a:lnTo>
                    <a:lnTo>
                      <a:pt x="726" y="37"/>
                    </a:lnTo>
                    <a:lnTo>
                      <a:pt x="723" y="28"/>
                    </a:lnTo>
                    <a:lnTo>
                      <a:pt x="723" y="20"/>
                    </a:lnTo>
                    <a:lnTo>
                      <a:pt x="728" y="15"/>
                    </a:lnTo>
                    <a:lnTo>
                      <a:pt x="734" y="9"/>
                    </a:lnTo>
                    <a:lnTo>
                      <a:pt x="738" y="5"/>
                    </a:lnTo>
                    <a:lnTo>
                      <a:pt x="738" y="3"/>
                    </a:lnTo>
                    <a:lnTo>
                      <a:pt x="730" y="0"/>
                    </a:lnTo>
                    <a:lnTo>
                      <a:pt x="721" y="0"/>
                    </a:lnTo>
                    <a:lnTo>
                      <a:pt x="683" y="20"/>
                    </a:lnTo>
                    <a:lnTo>
                      <a:pt x="679" y="22"/>
                    </a:lnTo>
                    <a:lnTo>
                      <a:pt x="677" y="26"/>
                    </a:lnTo>
                    <a:lnTo>
                      <a:pt x="677" y="30"/>
                    </a:lnTo>
                    <a:lnTo>
                      <a:pt x="677" y="37"/>
                    </a:lnTo>
                    <a:lnTo>
                      <a:pt x="679" y="37"/>
                    </a:lnTo>
                    <a:lnTo>
                      <a:pt x="683" y="32"/>
                    </a:lnTo>
                    <a:lnTo>
                      <a:pt x="696" y="26"/>
                    </a:lnTo>
                    <a:lnTo>
                      <a:pt x="696" y="28"/>
                    </a:lnTo>
                    <a:lnTo>
                      <a:pt x="696" y="35"/>
                    </a:lnTo>
                    <a:lnTo>
                      <a:pt x="696" y="39"/>
                    </a:lnTo>
                    <a:lnTo>
                      <a:pt x="696" y="41"/>
                    </a:lnTo>
                    <a:lnTo>
                      <a:pt x="694" y="45"/>
                    </a:lnTo>
                    <a:lnTo>
                      <a:pt x="689" y="54"/>
                    </a:lnTo>
                    <a:lnTo>
                      <a:pt x="689" y="64"/>
                    </a:lnTo>
                    <a:lnTo>
                      <a:pt x="691" y="71"/>
                    </a:lnTo>
                    <a:lnTo>
                      <a:pt x="698" y="71"/>
                    </a:lnTo>
                    <a:lnTo>
                      <a:pt x="702" y="66"/>
                    </a:lnTo>
                    <a:lnTo>
                      <a:pt x="706" y="60"/>
                    </a:lnTo>
                    <a:lnTo>
                      <a:pt x="713" y="54"/>
                    </a:lnTo>
                    <a:lnTo>
                      <a:pt x="717" y="47"/>
                    </a:lnTo>
                    <a:lnTo>
                      <a:pt x="719" y="45"/>
                    </a:lnTo>
                    <a:lnTo>
                      <a:pt x="721" y="41"/>
                    </a:lnTo>
                    <a:lnTo>
                      <a:pt x="723" y="43"/>
                    </a:lnTo>
                    <a:lnTo>
                      <a:pt x="728" y="47"/>
                    </a:lnTo>
                    <a:lnTo>
                      <a:pt x="730" y="49"/>
                    </a:lnTo>
                    <a:lnTo>
                      <a:pt x="732" y="54"/>
                    </a:lnTo>
                    <a:lnTo>
                      <a:pt x="734" y="56"/>
                    </a:lnTo>
                    <a:lnTo>
                      <a:pt x="738" y="56"/>
                    </a:lnTo>
                    <a:lnTo>
                      <a:pt x="740" y="56"/>
                    </a:lnTo>
                    <a:lnTo>
                      <a:pt x="745" y="60"/>
                    </a:lnTo>
                    <a:lnTo>
                      <a:pt x="747" y="64"/>
                    </a:lnTo>
                    <a:lnTo>
                      <a:pt x="749" y="64"/>
                    </a:lnTo>
                    <a:lnTo>
                      <a:pt x="760" y="64"/>
                    </a:lnTo>
                    <a:lnTo>
                      <a:pt x="762" y="62"/>
                    </a:lnTo>
                    <a:lnTo>
                      <a:pt x="764" y="60"/>
                    </a:lnTo>
                    <a:lnTo>
                      <a:pt x="764" y="58"/>
                    </a:lnTo>
                    <a:lnTo>
                      <a:pt x="766" y="54"/>
                    </a:lnTo>
                    <a:lnTo>
                      <a:pt x="770" y="54"/>
                    </a:lnTo>
                    <a:lnTo>
                      <a:pt x="770" y="58"/>
                    </a:lnTo>
                    <a:lnTo>
                      <a:pt x="768" y="58"/>
                    </a:lnTo>
                    <a:lnTo>
                      <a:pt x="768" y="58"/>
                    </a:lnTo>
                    <a:lnTo>
                      <a:pt x="766" y="60"/>
                    </a:lnTo>
                    <a:lnTo>
                      <a:pt x="766" y="62"/>
                    </a:lnTo>
                    <a:lnTo>
                      <a:pt x="766" y="64"/>
                    </a:lnTo>
                    <a:lnTo>
                      <a:pt x="768" y="69"/>
                    </a:lnTo>
                    <a:lnTo>
                      <a:pt x="772" y="71"/>
                    </a:lnTo>
                    <a:lnTo>
                      <a:pt x="774" y="77"/>
                    </a:lnTo>
                    <a:lnTo>
                      <a:pt x="777" y="81"/>
                    </a:lnTo>
                    <a:lnTo>
                      <a:pt x="774" y="83"/>
                    </a:lnTo>
                    <a:lnTo>
                      <a:pt x="772" y="86"/>
                    </a:lnTo>
                    <a:lnTo>
                      <a:pt x="772" y="92"/>
                    </a:lnTo>
                    <a:lnTo>
                      <a:pt x="774" y="96"/>
                    </a:lnTo>
                    <a:lnTo>
                      <a:pt x="760" y="98"/>
                    </a:lnTo>
                    <a:lnTo>
                      <a:pt x="751" y="98"/>
                    </a:lnTo>
                    <a:lnTo>
                      <a:pt x="745" y="90"/>
                    </a:lnTo>
                    <a:lnTo>
                      <a:pt x="745" y="81"/>
                    </a:lnTo>
                    <a:lnTo>
                      <a:pt x="740" y="77"/>
                    </a:lnTo>
                    <a:lnTo>
                      <a:pt x="734" y="71"/>
                    </a:lnTo>
                    <a:lnTo>
                      <a:pt x="728" y="64"/>
                    </a:lnTo>
                    <a:lnTo>
                      <a:pt x="726" y="69"/>
                    </a:lnTo>
                    <a:lnTo>
                      <a:pt x="726" y="73"/>
                    </a:lnTo>
                    <a:lnTo>
                      <a:pt x="728" y="73"/>
                    </a:lnTo>
                    <a:lnTo>
                      <a:pt x="732" y="75"/>
                    </a:lnTo>
                    <a:lnTo>
                      <a:pt x="734" y="75"/>
                    </a:lnTo>
                    <a:lnTo>
                      <a:pt x="734" y="81"/>
                    </a:lnTo>
                    <a:lnTo>
                      <a:pt x="732" y="83"/>
                    </a:lnTo>
                    <a:lnTo>
                      <a:pt x="728" y="86"/>
                    </a:lnTo>
                    <a:lnTo>
                      <a:pt x="723" y="86"/>
                    </a:lnTo>
                    <a:lnTo>
                      <a:pt x="726" y="79"/>
                    </a:lnTo>
                    <a:lnTo>
                      <a:pt x="728" y="75"/>
                    </a:lnTo>
                    <a:lnTo>
                      <a:pt x="726" y="73"/>
                    </a:lnTo>
                    <a:lnTo>
                      <a:pt x="723" y="73"/>
                    </a:lnTo>
                    <a:lnTo>
                      <a:pt x="721" y="73"/>
                    </a:lnTo>
                    <a:lnTo>
                      <a:pt x="719" y="73"/>
                    </a:lnTo>
                    <a:lnTo>
                      <a:pt x="721" y="71"/>
                    </a:lnTo>
                    <a:lnTo>
                      <a:pt x="723" y="64"/>
                    </a:lnTo>
                    <a:lnTo>
                      <a:pt x="723" y="54"/>
                    </a:lnTo>
                    <a:lnTo>
                      <a:pt x="719" y="56"/>
                    </a:lnTo>
                    <a:lnTo>
                      <a:pt x="715" y="62"/>
                    </a:lnTo>
                    <a:lnTo>
                      <a:pt x="711" y="69"/>
                    </a:lnTo>
                    <a:lnTo>
                      <a:pt x="709" y="75"/>
                    </a:lnTo>
                    <a:lnTo>
                      <a:pt x="711" y="83"/>
                    </a:lnTo>
                    <a:lnTo>
                      <a:pt x="711" y="88"/>
                    </a:lnTo>
                    <a:lnTo>
                      <a:pt x="711" y="90"/>
                    </a:lnTo>
                    <a:close/>
                    <a:moveTo>
                      <a:pt x="662" y="64"/>
                    </a:moveTo>
                    <a:lnTo>
                      <a:pt x="662" y="64"/>
                    </a:lnTo>
                    <a:lnTo>
                      <a:pt x="662" y="62"/>
                    </a:lnTo>
                    <a:lnTo>
                      <a:pt x="662" y="64"/>
                    </a:lnTo>
                    <a:lnTo>
                      <a:pt x="662" y="64"/>
                    </a:lnTo>
                    <a:close/>
                    <a:moveTo>
                      <a:pt x="645" y="117"/>
                    </a:moveTo>
                    <a:lnTo>
                      <a:pt x="645" y="117"/>
                    </a:lnTo>
                    <a:lnTo>
                      <a:pt x="645" y="111"/>
                    </a:lnTo>
                    <a:lnTo>
                      <a:pt x="645" y="107"/>
                    </a:lnTo>
                    <a:lnTo>
                      <a:pt x="647" y="103"/>
                    </a:lnTo>
                    <a:lnTo>
                      <a:pt x="649" y="98"/>
                    </a:lnTo>
                    <a:lnTo>
                      <a:pt x="651" y="94"/>
                    </a:lnTo>
                    <a:lnTo>
                      <a:pt x="653" y="83"/>
                    </a:lnTo>
                    <a:lnTo>
                      <a:pt x="651" y="75"/>
                    </a:lnTo>
                    <a:lnTo>
                      <a:pt x="651" y="66"/>
                    </a:lnTo>
                    <a:lnTo>
                      <a:pt x="657" y="58"/>
                    </a:lnTo>
                    <a:lnTo>
                      <a:pt x="660" y="69"/>
                    </a:lnTo>
                    <a:lnTo>
                      <a:pt x="660" y="69"/>
                    </a:lnTo>
                    <a:lnTo>
                      <a:pt x="660" y="62"/>
                    </a:lnTo>
                    <a:lnTo>
                      <a:pt x="660" y="62"/>
                    </a:lnTo>
                    <a:lnTo>
                      <a:pt x="662" y="62"/>
                    </a:lnTo>
                    <a:lnTo>
                      <a:pt x="662" y="62"/>
                    </a:lnTo>
                    <a:lnTo>
                      <a:pt x="662" y="58"/>
                    </a:lnTo>
                    <a:lnTo>
                      <a:pt x="657" y="56"/>
                    </a:lnTo>
                    <a:lnTo>
                      <a:pt x="655" y="56"/>
                    </a:lnTo>
                    <a:lnTo>
                      <a:pt x="651" y="56"/>
                    </a:lnTo>
                    <a:lnTo>
                      <a:pt x="647" y="58"/>
                    </a:lnTo>
                    <a:lnTo>
                      <a:pt x="645" y="62"/>
                    </a:lnTo>
                    <a:lnTo>
                      <a:pt x="645" y="75"/>
                    </a:lnTo>
                    <a:lnTo>
                      <a:pt x="643" y="109"/>
                    </a:lnTo>
                    <a:lnTo>
                      <a:pt x="645" y="122"/>
                    </a:lnTo>
                    <a:lnTo>
                      <a:pt x="645" y="128"/>
                    </a:lnTo>
                    <a:lnTo>
                      <a:pt x="647" y="128"/>
                    </a:lnTo>
                    <a:lnTo>
                      <a:pt x="645" y="117"/>
                    </a:lnTo>
                    <a:close/>
                    <a:moveTo>
                      <a:pt x="230" y="406"/>
                    </a:moveTo>
                    <a:lnTo>
                      <a:pt x="230" y="406"/>
                    </a:lnTo>
                    <a:lnTo>
                      <a:pt x="232" y="398"/>
                    </a:lnTo>
                    <a:lnTo>
                      <a:pt x="245" y="383"/>
                    </a:lnTo>
                    <a:lnTo>
                      <a:pt x="249" y="375"/>
                    </a:lnTo>
                    <a:lnTo>
                      <a:pt x="245" y="379"/>
                    </a:lnTo>
                    <a:lnTo>
                      <a:pt x="226" y="392"/>
                    </a:lnTo>
                    <a:lnTo>
                      <a:pt x="226" y="396"/>
                    </a:lnTo>
                    <a:lnTo>
                      <a:pt x="226" y="398"/>
                    </a:lnTo>
                    <a:lnTo>
                      <a:pt x="228" y="406"/>
                    </a:lnTo>
                    <a:lnTo>
                      <a:pt x="230" y="406"/>
                    </a:lnTo>
                    <a:close/>
                    <a:moveTo>
                      <a:pt x="192" y="455"/>
                    </a:moveTo>
                    <a:lnTo>
                      <a:pt x="192" y="455"/>
                    </a:lnTo>
                    <a:lnTo>
                      <a:pt x="188" y="451"/>
                    </a:lnTo>
                    <a:lnTo>
                      <a:pt x="190" y="438"/>
                    </a:lnTo>
                    <a:lnTo>
                      <a:pt x="198" y="428"/>
                    </a:lnTo>
                    <a:lnTo>
                      <a:pt x="211" y="423"/>
                    </a:lnTo>
                    <a:lnTo>
                      <a:pt x="219" y="426"/>
                    </a:lnTo>
                    <a:lnTo>
                      <a:pt x="215" y="453"/>
                    </a:lnTo>
                    <a:lnTo>
                      <a:pt x="213" y="458"/>
                    </a:lnTo>
                    <a:lnTo>
                      <a:pt x="209" y="460"/>
                    </a:lnTo>
                    <a:lnTo>
                      <a:pt x="209" y="455"/>
                    </a:lnTo>
                    <a:lnTo>
                      <a:pt x="209" y="447"/>
                    </a:lnTo>
                    <a:lnTo>
                      <a:pt x="207" y="440"/>
                    </a:lnTo>
                    <a:lnTo>
                      <a:pt x="205" y="440"/>
                    </a:lnTo>
                    <a:lnTo>
                      <a:pt x="205" y="445"/>
                    </a:lnTo>
                    <a:lnTo>
                      <a:pt x="207" y="453"/>
                    </a:lnTo>
                    <a:lnTo>
                      <a:pt x="202" y="458"/>
                    </a:lnTo>
                    <a:lnTo>
                      <a:pt x="198" y="458"/>
                    </a:lnTo>
                    <a:lnTo>
                      <a:pt x="192" y="455"/>
                    </a:ln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 w="3175" cap="rnd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9" name="Freeform 49"/>
              <p:cNvSpPr>
                <a:spLocks/>
              </p:cNvSpPr>
              <p:nvPr/>
            </p:nvSpPr>
            <p:spPr bwMode="auto">
              <a:xfrm>
                <a:off x="942976" y="2939654"/>
                <a:ext cx="71438" cy="35719"/>
              </a:xfrm>
              <a:custGeom>
                <a:avLst/>
                <a:gdLst>
                  <a:gd name="T0" fmla="*/ 53 w 60"/>
                  <a:gd name="T1" fmla="*/ 9 h 30"/>
                  <a:gd name="T2" fmla="*/ 53 w 60"/>
                  <a:gd name="T3" fmla="*/ 9 h 30"/>
                  <a:gd name="T4" fmla="*/ 49 w 60"/>
                  <a:gd name="T5" fmla="*/ 9 h 30"/>
                  <a:gd name="T6" fmla="*/ 19 w 60"/>
                  <a:gd name="T7" fmla="*/ 11 h 30"/>
                  <a:gd name="T8" fmla="*/ 17 w 60"/>
                  <a:gd name="T9" fmla="*/ 9 h 30"/>
                  <a:gd name="T10" fmla="*/ 15 w 60"/>
                  <a:gd name="T11" fmla="*/ 7 h 30"/>
                  <a:gd name="T12" fmla="*/ 9 w 60"/>
                  <a:gd name="T13" fmla="*/ 3 h 30"/>
                  <a:gd name="T14" fmla="*/ 6 w 60"/>
                  <a:gd name="T15" fmla="*/ 0 h 30"/>
                  <a:gd name="T16" fmla="*/ 2 w 60"/>
                  <a:gd name="T17" fmla="*/ 3 h 30"/>
                  <a:gd name="T18" fmla="*/ 0 w 60"/>
                  <a:gd name="T19" fmla="*/ 9 h 30"/>
                  <a:gd name="T20" fmla="*/ 0 w 60"/>
                  <a:gd name="T21" fmla="*/ 11 h 30"/>
                  <a:gd name="T22" fmla="*/ 6 w 60"/>
                  <a:gd name="T23" fmla="*/ 15 h 30"/>
                  <a:gd name="T24" fmla="*/ 15 w 60"/>
                  <a:gd name="T25" fmla="*/ 13 h 30"/>
                  <a:gd name="T26" fmla="*/ 30 w 60"/>
                  <a:gd name="T27" fmla="*/ 30 h 30"/>
                  <a:gd name="T28" fmla="*/ 43 w 60"/>
                  <a:gd name="T29" fmla="*/ 26 h 30"/>
                  <a:gd name="T30" fmla="*/ 49 w 60"/>
                  <a:gd name="T31" fmla="*/ 30 h 30"/>
                  <a:gd name="T32" fmla="*/ 53 w 60"/>
                  <a:gd name="T33" fmla="*/ 28 h 30"/>
                  <a:gd name="T34" fmla="*/ 60 w 60"/>
                  <a:gd name="T35" fmla="*/ 17 h 30"/>
                  <a:gd name="T36" fmla="*/ 53 w 60"/>
                  <a:gd name="T37" fmla="*/ 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0" h="30">
                    <a:moveTo>
                      <a:pt x="53" y="9"/>
                    </a:moveTo>
                    <a:lnTo>
                      <a:pt x="53" y="9"/>
                    </a:lnTo>
                    <a:lnTo>
                      <a:pt x="49" y="9"/>
                    </a:lnTo>
                    <a:lnTo>
                      <a:pt x="19" y="11"/>
                    </a:lnTo>
                    <a:lnTo>
                      <a:pt x="17" y="9"/>
                    </a:lnTo>
                    <a:lnTo>
                      <a:pt x="15" y="7"/>
                    </a:lnTo>
                    <a:lnTo>
                      <a:pt x="9" y="3"/>
                    </a:lnTo>
                    <a:lnTo>
                      <a:pt x="6" y="0"/>
                    </a:lnTo>
                    <a:lnTo>
                      <a:pt x="2" y="3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6" y="15"/>
                    </a:lnTo>
                    <a:lnTo>
                      <a:pt x="15" y="13"/>
                    </a:lnTo>
                    <a:lnTo>
                      <a:pt x="30" y="30"/>
                    </a:lnTo>
                    <a:lnTo>
                      <a:pt x="43" y="26"/>
                    </a:lnTo>
                    <a:lnTo>
                      <a:pt x="49" y="30"/>
                    </a:lnTo>
                    <a:lnTo>
                      <a:pt x="53" y="28"/>
                    </a:lnTo>
                    <a:lnTo>
                      <a:pt x="60" y="17"/>
                    </a:lnTo>
                    <a:lnTo>
                      <a:pt x="53" y="9"/>
                    </a:ln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 w="3175" cap="rnd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50" name="Freeform 50"/>
              <p:cNvSpPr>
                <a:spLocks/>
              </p:cNvSpPr>
              <p:nvPr/>
            </p:nvSpPr>
            <p:spPr bwMode="auto">
              <a:xfrm>
                <a:off x="942976" y="2939654"/>
                <a:ext cx="71438" cy="35719"/>
              </a:xfrm>
              <a:custGeom>
                <a:avLst/>
                <a:gdLst>
                  <a:gd name="T0" fmla="*/ 53 w 60"/>
                  <a:gd name="T1" fmla="*/ 9 h 30"/>
                  <a:gd name="T2" fmla="*/ 53 w 60"/>
                  <a:gd name="T3" fmla="*/ 9 h 30"/>
                  <a:gd name="T4" fmla="*/ 49 w 60"/>
                  <a:gd name="T5" fmla="*/ 9 h 30"/>
                  <a:gd name="T6" fmla="*/ 19 w 60"/>
                  <a:gd name="T7" fmla="*/ 11 h 30"/>
                  <a:gd name="T8" fmla="*/ 17 w 60"/>
                  <a:gd name="T9" fmla="*/ 9 h 30"/>
                  <a:gd name="T10" fmla="*/ 15 w 60"/>
                  <a:gd name="T11" fmla="*/ 7 h 30"/>
                  <a:gd name="T12" fmla="*/ 9 w 60"/>
                  <a:gd name="T13" fmla="*/ 3 h 30"/>
                  <a:gd name="T14" fmla="*/ 6 w 60"/>
                  <a:gd name="T15" fmla="*/ 0 h 30"/>
                  <a:gd name="T16" fmla="*/ 2 w 60"/>
                  <a:gd name="T17" fmla="*/ 3 h 30"/>
                  <a:gd name="T18" fmla="*/ 0 w 60"/>
                  <a:gd name="T19" fmla="*/ 9 h 30"/>
                  <a:gd name="T20" fmla="*/ 0 w 60"/>
                  <a:gd name="T21" fmla="*/ 11 h 30"/>
                  <a:gd name="T22" fmla="*/ 6 w 60"/>
                  <a:gd name="T23" fmla="*/ 15 h 30"/>
                  <a:gd name="T24" fmla="*/ 15 w 60"/>
                  <a:gd name="T25" fmla="*/ 13 h 30"/>
                  <a:gd name="T26" fmla="*/ 30 w 60"/>
                  <a:gd name="T27" fmla="*/ 30 h 30"/>
                  <a:gd name="T28" fmla="*/ 43 w 60"/>
                  <a:gd name="T29" fmla="*/ 26 h 30"/>
                  <a:gd name="T30" fmla="*/ 49 w 60"/>
                  <a:gd name="T31" fmla="*/ 30 h 30"/>
                  <a:gd name="T32" fmla="*/ 53 w 60"/>
                  <a:gd name="T33" fmla="*/ 28 h 30"/>
                  <a:gd name="T34" fmla="*/ 60 w 60"/>
                  <a:gd name="T35" fmla="*/ 17 h 30"/>
                  <a:gd name="T36" fmla="*/ 53 w 60"/>
                  <a:gd name="T37" fmla="*/ 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0" h="30">
                    <a:moveTo>
                      <a:pt x="53" y="9"/>
                    </a:moveTo>
                    <a:lnTo>
                      <a:pt x="53" y="9"/>
                    </a:lnTo>
                    <a:lnTo>
                      <a:pt x="49" y="9"/>
                    </a:lnTo>
                    <a:lnTo>
                      <a:pt x="19" y="11"/>
                    </a:lnTo>
                    <a:lnTo>
                      <a:pt x="17" y="9"/>
                    </a:lnTo>
                    <a:lnTo>
                      <a:pt x="15" y="7"/>
                    </a:lnTo>
                    <a:lnTo>
                      <a:pt x="9" y="3"/>
                    </a:lnTo>
                    <a:lnTo>
                      <a:pt x="6" y="0"/>
                    </a:lnTo>
                    <a:lnTo>
                      <a:pt x="2" y="3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6" y="15"/>
                    </a:lnTo>
                    <a:lnTo>
                      <a:pt x="15" y="13"/>
                    </a:lnTo>
                    <a:lnTo>
                      <a:pt x="30" y="30"/>
                    </a:lnTo>
                    <a:lnTo>
                      <a:pt x="43" y="26"/>
                    </a:lnTo>
                    <a:lnTo>
                      <a:pt x="49" y="30"/>
                    </a:lnTo>
                    <a:lnTo>
                      <a:pt x="53" y="28"/>
                    </a:lnTo>
                    <a:lnTo>
                      <a:pt x="60" y="17"/>
                    </a:lnTo>
                    <a:lnTo>
                      <a:pt x="53" y="9"/>
                    </a:lnTo>
                  </a:path>
                </a:pathLst>
              </a:custGeom>
              <a:solidFill>
                <a:schemeClr val="tx1">
                  <a:alpha val="15000"/>
                </a:schemeClr>
              </a:solidFill>
              <a:ln w="3175" cap="rnd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</p:grpSp>
        <p:sp>
          <p:nvSpPr>
            <p:cNvPr id="51" name="Freeform 51"/>
            <p:cNvSpPr>
              <a:spLocks noEditPoints="1"/>
            </p:cNvSpPr>
            <p:nvPr/>
          </p:nvSpPr>
          <p:spPr bwMode="auto">
            <a:xfrm>
              <a:off x="965598" y="221457"/>
              <a:ext cx="3495675" cy="4698206"/>
            </a:xfrm>
            <a:custGeom>
              <a:avLst/>
              <a:gdLst>
                <a:gd name="T0" fmla="*/ 364 w 2936"/>
                <a:gd name="T1" fmla="*/ 723 h 3946"/>
                <a:gd name="T2" fmla="*/ 453 w 2936"/>
                <a:gd name="T3" fmla="*/ 687 h 3946"/>
                <a:gd name="T4" fmla="*/ 1601 w 2936"/>
                <a:gd name="T5" fmla="*/ 398 h 3946"/>
                <a:gd name="T6" fmla="*/ 2341 w 2936"/>
                <a:gd name="T7" fmla="*/ 309 h 3946"/>
                <a:gd name="T8" fmla="*/ 751 w 2936"/>
                <a:gd name="T9" fmla="*/ 294 h 3946"/>
                <a:gd name="T10" fmla="*/ 708 w 2936"/>
                <a:gd name="T11" fmla="*/ 287 h 3946"/>
                <a:gd name="T12" fmla="*/ 2092 w 2936"/>
                <a:gd name="T13" fmla="*/ 20 h 3946"/>
                <a:gd name="T14" fmla="*/ 2205 w 2936"/>
                <a:gd name="T15" fmla="*/ 168 h 3946"/>
                <a:gd name="T16" fmla="*/ 2088 w 2936"/>
                <a:gd name="T17" fmla="*/ 222 h 3946"/>
                <a:gd name="T18" fmla="*/ 2060 w 2936"/>
                <a:gd name="T19" fmla="*/ 98 h 3946"/>
                <a:gd name="T20" fmla="*/ 2109 w 2936"/>
                <a:gd name="T21" fmla="*/ 77 h 3946"/>
                <a:gd name="T22" fmla="*/ 2065 w 2936"/>
                <a:gd name="T23" fmla="*/ 39 h 3946"/>
                <a:gd name="T24" fmla="*/ 623 w 2936"/>
                <a:gd name="T25" fmla="*/ 171 h 3946"/>
                <a:gd name="T26" fmla="*/ 1076 w 2936"/>
                <a:gd name="T27" fmla="*/ 111 h 3946"/>
                <a:gd name="T28" fmla="*/ 1157 w 2936"/>
                <a:gd name="T29" fmla="*/ 302 h 3946"/>
                <a:gd name="T30" fmla="*/ 1448 w 2936"/>
                <a:gd name="T31" fmla="*/ 311 h 3946"/>
                <a:gd name="T32" fmla="*/ 1520 w 2936"/>
                <a:gd name="T33" fmla="*/ 477 h 3946"/>
                <a:gd name="T34" fmla="*/ 1752 w 2936"/>
                <a:gd name="T35" fmla="*/ 313 h 3946"/>
                <a:gd name="T36" fmla="*/ 1903 w 2936"/>
                <a:gd name="T37" fmla="*/ 171 h 3946"/>
                <a:gd name="T38" fmla="*/ 1844 w 2936"/>
                <a:gd name="T39" fmla="*/ 249 h 3946"/>
                <a:gd name="T40" fmla="*/ 1954 w 2936"/>
                <a:gd name="T41" fmla="*/ 196 h 3946"/>
                <a:gd name="T42" fmla="*/ 2148 w 2936"/>
                <a:gd name="T43" fmla="*/ 270 h 3946"/>
                <a:gd name="T44" fmla="*/ 2311 w 2936"/>
                <a:gd name="T45" fmla="*/ 349 h 3946"/>
                <a:gd name="T46" fmla="*/ 2494 w 2936"/>
                <a:gd name="T47" fmla="*/ 570 h 3946"/>
                <a:gd name="T48" fmla="*/ 2645 w 2936"/>
                <a:gd name="T49" fmla="*/ 978 h 3946"/>
                <a:gd name="T50" fmla="*/ 2779 w 2936"/>
                <a:gd name="T51" fmla="*/ 1446 h 3946"/>
                <a:gd name="T52" fmla="*/ 2905 w 2936"/>
                <a:gd name="T53" fmla="*/ 1886 h 3946"/>
                <a:gd name="T54" fmla="*/ 2737 w 2936"/>
                <a:gd name="T55" fmla="*/ 1839 h 3946"/>
                <a:gd name="T56" fmla="*/ 2509 w 2936"/>
                <a:gd name="T57" fmla="*/ 2062 h 3946"/>
                <a:gd name="T58" fmla="*/ 2282 w 2936"/>
                <a:gd name="T59" fmla="*/ 2203 h 3946"/>
                <a:gd name="T60" fmla="*/ 2139 w 2936"/>
                <a:gd name="T61" fmla="*/ 2320 h 3946"/>
                <a:gd name="T62" fmla="*/ 2260 w 2936"/>
                <a:gd name="T63" fmla="*/ 2475 h 3946"/>
                <a:gd name="T64" fmla="*/ 2390 w 2936"/>
                <a:gd name="T65" fmla="*/ 2753 h 3946"/>
                <a:gd name="T66" fmla="*/ 2747 w 2936"/>
                <a:gd name="T67" fmla="*/ 2942 h 3946"/>
                <a:gd name="T68" fmla="*/ 2694 w 2936"/>
                <a:gd name="T69" fmla="*/ 3191 h 3946"/>
                <a:gd name="T70" fmla="*/ 2579 w 2936"/>
                <a:gd name="T71" fmla="*/ 3565 h 3946"/>
                <a:gd name="T72" fmla="*/ 2545 w 2936"/>
                <a:gd name="T73" fmla="*/ 3657 h 3946"/>
                <a:gd name="T74" fmla="*/ 2345 w 2936"/>
                <a:gd name="T75" fmla="*/ 3652 h 3946"/>
                <a:gd name="T76" fmla="*/ 1935 w 2936"/>
                <a:gd name="T77" fmla="*/ 3835 h 3946"/>
                <a:gd name="T78" fmla="*/ 1756 w 2936"/>
                <a:gd name="T79" fmla="*/ 3846 h 3946"/>
                <a:gd name="T80" fmla="*/ 1591 w 2936"/>
                <a:gd name="T81" fmla="*/ 3844 h 3946"/>
                <a:gd name="T82" fmla="*/ 1155 w 2936"/>
                <a:gd name="T83" fmla="*/ 3780 h 3946"/>
                <a:gd name="T84" fmla="*/ 1059 w 2936"/>
                <a:gd name="T85" fmla="*/ 3822 h 3946"/>
                <a:gd name="T86" fmla="*/ 936 w 2936"/>
                <a:gd name="T87" fmla="*/ 3863 h 3946"/>
                <a:gd name="T88" fmla="*/ 729 w 2936"/>
                <a:gd name="T89" fmla="*/ 3733 h 3946"/>
                <a:gd name="T90" fmla="*/ 774 w 2936"/>
                <a:gd name="T91" fmla="*/ 3359 h 3946"/>
                <a:gd name="T92" fmla="*/ 685 w 2936"/>
                <a:gd name="T93" fmla="*/ 3117 h 3946"/>
                <a:gd name="T94" fmla="*/ 413 w 2936"/>
                <a:gd name="T95" fmla="*/ 3072 h 3946"/>
                <a:gd name="T96" fmla="*/ 236 w 2936"/>
                <a:gd name="T97" fmla="*/ 2932 h 3946"/>
                <a:gd name="T98" fmla="*/ 198 w 2936"/>
                <a:gd name="T99" fmla="*/ 2740 h 3946"/>
                <a:gd name="T100" fmla="*/ 189 w 2936"/>
                <a:gd name="T101" fmla="*/ 2511 h 3946"/>
                <a:gd name="T102" fmla="*/ 104 w 2936"/>
                <a:gd name="T103" fmla="*/ 2313 h 3946"/>
                <a:gd name="T104" fmla="*/ 17 w 2936"/>
                <a:gd name="T105" fmla="*/ 2169 h 3946"/>
                <a:gd name="T106" fmla="*/ 24 w 2936"/>
                <a:gd name="T107" fmla="*/ 1786 h 3946"/>
                <a:gd name="T108" fmla="*/ 274 w 2936"/>
                <a:gd name="T109" fmla="*/ 1648 h 3946"/>
                <a:gd name="T110" fmla="*/ 213 w 2936"/>
                <a:gd name="T111" fmla="*/ 1376 h 3946"/>
                <a:gd name="T112" fmla="*/ 357 w 2936"/>
                <a:gd name="T113" fmla="*/ 932 h 3946"/>
                <a:gd name="T114" fmla="*/ 615 w 2936"/>
                <a:gd name="T115" fmla="*/ 798 h 3946"/>
                <a:gd name="T116" fmla="*/ 717 w 2936"/>
                <a:gd name="T117" fmla="*/ 827 h 3946"/>
                <a:gd name="T118" fmla="*/ 993 w 2936"/>
                <a:gd name="T119" fmla="*/ 664 h 3946"/>
                <a:gd name="T120" fmla="*/ 838 w 2936"/>
                <a:gd name="T121" fmla="*/ 513 h 3946"/>
                <a:gd name="T122" fmla="*/ 708 w 2936"/>
                <a:gd name="T123" fmla="*/ 364 h 3946"/>
                <a:gd name="T124" fmla="*/ 721 w 2936"/>
                <a:gd name="T125" fmla="*/ 79 h 3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36" h="3946">
                  <a:moveTo>
                    <a:pt x="177" y="817"/>
                  </a:moveTo>
                  <a:lnTo>
                    <a:pt x="177" y="817"/>
                  </a:lnTo>
                  <a:lnTo>
                    <a:pt x="179" y="819"/>
                  </a:lnTo>
                  <a:lnTo>
                    <a:pt x="181" y="823"/>
                  </a:lnTo>
                  <a:lnTo>
                    <a:pt x="179" y="823"/>
                  </a:lnTo>
                  <a:lnTo>
                    <a:pt x="175" y="819"/>
                  </a:lnTo>
                  <a:lnTo>
                    <a:pt x="170" y="817"/>
                  </a:lnTo>
                  <a:lnTo>
                    <a:pt x="168" y="819"/>
                  </a:lnTo>
                  <a:lnTo>
                    <a:pt x="164" y="821"/>
                  </a:lnTo>
                  <a:lnTo>
                    <a:pt x="162" y="821"/>
                  </a:lnTo>
                  <a:lnTo>
                    <a:pt x="155" y="819"/>
                  </a:lnTo>
                  <a:lnTo>
                    <a:pt x="151" y="815"/>
                  </a:lnTo>
                  <a:lnTo>
                    <a:pt x="149" y="808"/>
                  </a:lnTo>
                  <a:lnTo>
                    <a:pt x="153" y="804"/>
                  </a:lnTo>
                  <a:lnTo>
                    <a:pt x="175" y="795"/>
                  </a:lnTo>
                  <a:lnTo>
                    <a:pt x="187" y="793"/>
                  </a:lnTo>
                  <a:lnTo>
                    <a:pt x="192" y="802"/>
                  </a:lnTo>
                  <a:lnTo>
                    <a:pt x="185" y="804"/>
                  </a:lnTo>
                  <a:lnTo>
                    <a:pt x="175" y="808"/>
                  </a:lnTo>
                  <a:lnTo>
                    <a:pt x="168" y="810"/>
                  </a:lnTo>
                  <a:lnTo>
                    <a:pt x="170" y="815"/>
                  </a:lnTo>
                  <a:lnTo>
                    <a:pt x="172" y="815"/>
                  </a:lnTo>
                  <a:lnTo>
                    <a:pt x="177" y="817"/>
                  </a:lnTo>
                  <a:moveTo>
                    <a:pt x="274" y="751"/>
                  </a:moveTo>
                  <a:lnTo>
                    <a:pt x="274" y="751"/>
                  </a:lnTo>
                  <a:lnTo>
                    <a:pt x="211" y="764"/>
                  </a:lnTo>
                  <a:lnTo>
                    <a:pt x="221" y="757"/>
                  </a:lnTo>
                  <a:lnTo>
                    <a:pt x="264" y="749"/>
                  </a:lnTo>
                  <a:lnTo>
                    <a:pt x="274" y="751"/>
                  </a:lnTo>
                  <a:moveTo>
                    <a:pt x="353" y="725"/>
                  </a:moveTo>
                  <a:lnTo>
                    <a:pt x="353" y="725"/>
                  </a:lnTo>
                  <a:lnTo>
                    <a:pt x="353" y="727"/>
                  </a:lnTo>
                  <a:lnTo>
                    <a:pt x="353" y="727"/>
                  </a:lnTo>
                  <a:lnTo>
                    <a:pt x="338" y="734"/>
                  </a:lnTo>
                  <a:lnTo>
                    <a:pt x="302" y="742"/>
                  </a:lnTo>
                  <a:lnTo>
                    <a:pt x="289" y="740"/>
                  </a:lnTo>
                  <a:lnTo>
                    <a:pt x="302" y="730"/>
                  </a:lnTo>
                  <a:lnTo>
                    <a:pt x="319" y="725"/>
                  </a:lnTo>
                  <a:lnTo>
                    <a:pt x="353" y="723"/>
                  </a:lnTo>
                  <a:lnTo>
                    <a:pt x="353" y="725"/>
                  </a:lnTo>
                  <a:moveTo>
                    <a:pt x="377" y="719"/>
                  </a:moveTo>
                  <a:lnTo>
                    <a:pt x="377" y="719"/>
                  </a:lnTo>
                  <a:lnTo>
                    <a:pt x="381" y="721"/>
                  </a:lnTo>
                  <a:lnTo>
                    <a:pt x="379" y="723"/>
                  </a:lnTo>
                  <a:lnTo>
                    <a:pt x="379" y="723"/>
                  </a:lnTo>
                  <a:lnTo>
                    <a:pt x="377" y="725"/>
                  </a:lnTo>
                  <a:lnTo>
                    <a:pt x="364" y="723"/>
                  </a:lnTo>
                  <a:lnTo>
                    <a:pt x="360" y="723"/>
                  </a:lnTo>
                  <a:lnTo>
                    <a:pt x="364" y="719"/>
                  </a:lnTo>
                  <a:lnTo>
                    <a:pt x="370" y="717"/>
                  </a:lnTo>
                  <a:lnTo>
                    <a:pt x="377" y="719"/>
                  </a:lnTo>
                  <a:moveTo>
                    <a:pt x="604" y="700"/>
                  </a:moveTo>
                  <a:lnTo>
                    <a:pt x="604" y="700"/>
                  </a:lnTo>
                  <a:lnTo>
                    <a:pt x="600" y="706"/>
                  </a:lnTo>
                  <a:lnTo>
                    <a:pt x="600" y="706"/>
                  </a:lnTo>
                  <a:lnTo>
                    <a:pt x="598" y="706"/>
                  </a:lnTo>
                  <a:lnTo>
                    <a:pt x="596" y="706"/>
                  </a:lnTo>
                  <a:lnTo>
                    <a:pt x="593" y="706"/>
                  </a:lnTo>
                  <a:lnTo>
                    <a:pt x="589" y="708"/>
                  </a:lnTo>
                  <a:lnTo>
                    <a:pt x="589" y="704"/>
                  </a:lnTo>
                  <a:lnTo>
                    <a:pt x="593" y="698"/>
                  </a:lnTo>
                  <a:lnTo>
                    <a:pt x="598" y="693"/>
                  </a:lnTo>
                  <a:lnTo>
                    <a:pt x="606" y="693"/>
                  </a:lnTo>
                  <a:lnTo>
                    <a:pt x="613" y="698"/>
                  </a:lnTo>
                  <a:lnTo>
                    <a:pt x="608" y="700"/>
                  </a:lnTo>
                  <a:lnTo>
                    <a:pt x="604" y="700"/>
                  </a:lnTo>
                  <a:moveTo>
                    <a:pt x="438" y="704"/>
                  </a:moveTo>
                  <a:lnTo>
                    <a:pt x="438" y="704"/>
                  </a:lnTo>
                  <a:lnTo>
                    <a:pt x="438" y="704"/>
                  </a:lnTo>
                  <a:lnTo>
                    <a:pt x="436" y="704"/>
                  </a:lnTo>
                  <a:lnTo>
                    <a:pt x="436" y="704"/>
                  </a:lnTo>
                  <a:lnTo>
                    <a:pt x="413" y="706"/>
                  </a:lnTo>
                  <a:lnTo>
                    <a:pt x="404" y="710"/>
                  </a:lnTo>
                  <a:lnTo>
                    <a:pt x="404" y="719"/>
                  </a:lnTo>
                  <a:lnTo>
                    <a:pt x="394" y="721"/>
                  </a:lnTo>
                  <a:lnTo>
                    <a:pt x="391" y="719"/>
                  </a:lnTo>
                  <a:lnTo>
                    <a:pt x="389" y="710"/>
                  </a:lnTo>
                  <a:lnTo>
                    <a:pt x="391" y="704"/>
                  </a:lnTo>
                  <a:lnTo>
                    <a:pt x="394" y="702"/>
                  </a:lnTo>
                  <a:lnTo>
                    <a:pt x="404" y="702"/>
                  </a:lnTo>
                  <a:lnTo>
                    <a:pt x="430" y="698"/>
                  </a:lnTo>
                  <a:lnTo>
                    <a:pt x="438" y="702"/>
                  </a:lnTo>
                  <a:lnTo>
                    <a:pt x="438" y="704"/>
                  </a:lnTo>
                  <a:moveTo>
                    <a:pt x="489" y="685"/>
                  </a:moveTo>
                  <a:lnTo>
                    <a:pt x="489" y="685"/>
                  </a:lnTo>
                  <a:lnTo>
                    <a:pt x="483" y="691"/>
                  </a:lnTo>
                  <a:lnTo>
                    <a:pt x="474" y="696"/>
                  </a:lnTo>
                  <a:lnTo>
                    <a:pt x="466" y="696"/>
                  </a:lnTo>
                  <a:lnTo>
                    <a:pt x="457" y="691"/>
                  </a:lnTo>
                  <a:lnTo>
                    <a:pt x="455" y="696"/>
                  </a:lnTo>
                  <a:lnTo>
                    <a:pt x="453" y="698"/>
                  </a:lnTo>
                  <a:lnTo>
                    <a:pt x="449" y="700"/>
                  </a:lnTo>
                  <a:lnTo>
                    <a:pt x="447" y="698"/>
                  </a:lnTo>
                  <a:lnTo>
                    <a:pt x="453" y="687"/>
                  </a:lnTo>
                  <a:lnTo>
                    <a:pt x="466" y="683"/>
                  </a:lnTo>
                  <a:lnTo>
                    <a:pt x="491" y="683"/>
                  </a:lnTo>
                  <a:lnTo>
                    <a:pt x="493" y="685"/>
                  </a:lnTo>
                  <a:lnTo>
                    <a:pt x="489" y="685"/>
                  </a:lnTo>
                  <a:moveTo>
                    <a:pt x="528" y="674"/>
                  </a:moveTo>
                  <a:lnTo>
                    <a:pt x="528" y="674"/>
                  </a:lnTo>
                  <a:lnTo>
                    <a:pt x="536" y="679"/>
                  </a:lnTo>
                  <a:lnTo>
                    <a:pt x="534" y="676"/>
                  </a:lnTo>
                  <a:lnTo>
                    <a:pt x="530" y="679"/>
                  </a:lnTo>
                  <a:lnTo>
                    <a:pt x="517" y="676"/>
                  </a:lnTo>
                  <a:lnTo>
                    <a:pt x="510" y="676"/>
                  </a:lnTo>
                  <a:lnTo>
                    <a:pt x="510" y="683"/>
                  </a:lnTo>
                  <a:lnTo>
                    <a:pt x="504" y="681"/>
                  </a:lnTo>
                  <a:lnTo>
                    <a:pt x="506" y="676"/>
                  </a:lnTo>
                  <a:lnTo>
                    <a:pt x="510" y="674"/>
                  </a:lnTo>
                  <a:lnTo>
                    <a:pt x="517" y="672"/>
                  </a:lnTo>
                  <a:lnTo>
                    <a:pt x="523" y="672"/>
                  </a:lnTo>
                  <a:lnTo>
                    <a:pt x="528" y="674"/>
                  </a:lnTo>
                  <a:moveTo>
                    <a:pt x="1591" y="426"/>
                  </a:moveTo>
                  <a:lnTo>
                    <a:pt x="1591" y="426"/>
                  </a:lnTo>
                  <a:lnTo>
                    <a:pt x="1584" y="453"/>
                  </a:lnTo>
                  <a:lnTo>
                    <a:pt x="1582" y="460"/>
                  </a:lnTo>
                  <a:lnTo>
                    <a:pt x="1580" y="460"/>
                  </a:lnTo>
                  <a:lnTo>
                    <a:pt x="1578" y="455"/>
                  </a:lnTo>
                  <a:lnTo>
                    <a:pt x="1578" y="447"/>
                  </a:lnTo>
                  <a:lnTo>
                    <a:pt x="1576" y="440"/>
                  </a:lnTo>
                  <a:lnTo>
                    <a:pt x="1574" y="440"/>
                  </a:lnTo>
                  <a:lnTo>
                    <a:pt x="1574" y="445"/>
                  </a:lnTo>
                  <a:lnTo>
                    <a:pt x="1576" y="453"/>
                  </a:lnTo>
                  <a:lnTo>
                    <a:pt x="1571" y="458"/>
                  </a:lnTo>
                  <a:lnTo>
                    <a:pt x="1567" y="458"/>
                  </a:lnTo>
                  <a:lnTo>
                    <a:pt x="1561" y="455"/>
                  </a:lnTo>
                  <a:lnTo>
                    <a:pt x="1557" y="451"/>
                  </a:lnTo>
                  <a:lnTo>
                    <a:pt x="1559" y="440"/>
                  </a:lnTo>
                  <a:lnTo>
                    <a:pt x="1567" y="428"/>
                  </a:lnTo>
                  <a:lnTo>
                    <a:pt x="1580" y="423"/>
                  </a:lnTo>
                  <a:lnTo>
                    <a:pt x="1591" y="426"/>
                  </a:lnTo>
                  <a:moveTo>
                    <a:pt x="1599" y="406"/>
                  </a:moveTo>
                  <a:lnTo>
                    <a:pt x="1599" y="406"/>
                  </a:lnTo>
                  <a:lnTo>
                    <a:pt x="1597" y="406"/>
                  </a:lnTo>
                  <a:lnTo>
                    <a:pt x="1595" y="398"/>
                  </a:lnTo>
                  <a:lnTo>
                    <a:pt x="1595" y="396"/>
                  </a:lnTo>
                  <a:lnTo>
                    <a:pt x="1595" y="392"/>
                  </a:lnTo>
                  <a:lnTo>
                    <a:pt x="1614" y="379"/>
                  </a:lnTo>
                  <a:lnTo>
                    <a:pt x="1618" y="375"/>
                  </a:lnTo>
                  <a:lnTo>
                    <a:pt x="1614" y="383"/>
                  </a:lnTo>
                  <a:lnTo>
                    <a:pt x="1601" y="398"/>
                  </a:lnTo>
                  <a:lnTo>
                    <a:pt x="1599" y="406"/>
                  </a:lnTo>
                  <a:moveTo>
                    <a:pt x="2326" y="283"/>
                  </a:moveTo>
                  <a:lnTo>
                    <a:pt x="2326" y="283"/>
                  </a:lnTo>
                  <a:lnTo>
                    <a:pt x="2337" y="287"/>
                  </a:lnTo>
                  <a:lnTo>
                    <a:pt x="2401" y="334"/>
                  </a:lnTo>
                  <a:lnTo>
                    <a:pt x="2407" y="338"/>
                  </a:lnTo>
                  <a:lnTo>
                    <a:pt x="2405" y="351"/>
                  </a:lnTo>
                  <a:lnTo>
                    <a:pt x="2403" y="353"/>
                  </a:lnTo>
                  <a:lnTo>
                    <a:pt x="2401" y="355"/>
                  </a:lnTo>
                  <a:lnTo>
                    <a:pt x="2407" y="362"/>
                  </a:lnTo>
                  <a:lnTo>
                    <a:pt x="2411" y="368"/>
                  </a:lnTo>
                  <a:lnTo>
                    <a:pt x="2377" y="379"/>
                  </a:lnTo>
                  <a:lnTo>
                    <a:pt x="2371" y="379"/>
                  </a:lnTo>
                  <a:lnTo>
                    <a:pt x="2365" y="377"/>
                  </a:lnTo>
                  <a:lnTo>
                    <a:pt x="2360" y="385"/>
                  </a:lnTo>
                  <a:lnTo>
                    <a:pt x="2352" y="392"/>
                  </a:lnTo>
                  <a:lnTo>
                    <a:pt x="2335" y="400"/>
                  </a:lnTo>
                  <a:lnTo>
                    <a:pt x="2318" y="402"/>
                  </a:lnTo>
                  <a:lnTo>
                    <a:pt x="2305" y="402"/>
                  </a:lnTo>
                  <a:lnTo>
                    <a:pt x="2299" y="396"/>
                  </a:lnTo>
                  <a:lnTo>
                    <a:pt x="2303" y="394"/>
                  </a:lnTo>
                  <a:lnTo>
                    <a:pt x="2307" y="387"/>
                  </a:lnTo>
                  <a:lnTo>
                    <a:pt x="2318" y="383"/>
                  </a:lnTo>
                  <a:lnTo>
                    <a:pt x="2326" y="377"/>
                  </a:lnTo>
                  <a:lnTo>
                    <a:pt x="2328" y="372"/>
                  </a:lnTo>
                  <a:lnTo>
                    <a:pt x="2328" y="358"/>
                  </a:lnTo>
                  <a:lnTo>
                    <a:pt x="2311" y="338"/>
                  </a:lnTo>
                  <a:lnTo>
                    <a:pt x="2309" y="326"/>
                  </a:lnTo>
                  <a:lnTo>
                    <a:pt x="2326" y="324"/>
                  </a:lnTo>
                  <a:lnTo>
                    <a:pt x="2331" y="324"/>
                  </a:lnTo>
                  <a:lnTo>
                    <a:pt x="2331" y="328"/>
                  </a:lnTo>
                  <a:lnTo>
                    <a:pt x="2331" y="332"/>
                  </a:lnTo>
                  <a:lnTo>
                    <a:pt x="2331" y="343"/>
                  </a:lnTo>
                  <a:lnTo>
                    <a:pt x="2333" y="349"/>
                  </a:lnTo>
                  <a:lnTo>
                    <a:pt x="2335" y="341"/>
                  </a:lnTo>
                  <a:lnTo>
                    <a:pt x="2339" y="338"/>
                  </a:lnTo>
                  <a:lnTo>
                    <a:pt x="2350" y="336"/>
                  </a:lnTo>
                  <a:lnTo>
                    <a:pt x="2350" y="336"/>
                  </a:lnTo>
                  <a:lnTo>
                    <a:pt x="2348" y="338"/>
                  </a:lnTo>
                  <a:lnTo>
                    <a:pt x="2348" y="341"/>
                  </a:lnTo>
                  <a:lnTo>
                    <a:pt x="2348" y="345"/>
                  </a:lnTo>
                  <a:lnTo>
                    <a:pt x="2358" y="345"/>
                  </a:lnTo>
                  <a:lnTo>
                    <a:pt x="2354" y="338"/>
                  </a:lnTo>
                  <a:lnTo>
                    <a:pt x="2356" y="326"/>
                  </a:lnTo>
                  <a:lnTo>
                    <a:pt x="2354" y="313"/>
                  </a:lnTo>
                  <a:lnTo>
                    <a:pt x="2348" y="304"/>
                  </a:lnTo>
                  <a:lnTo>
                    <a:pt x="2341" y="309"/>
                  </a:lnTo>
                  <a:lnTo>
                    <a:pt x="2337" y="300"/>
                  </a:lnTo>
                  <a:lnTo>
                    <a:pt x="2333" y="296"/>
                  </a:lnTo>
                  <a:lnTo>
                    <a:pt x="2326" y="290"/>
                  </a:lnTo>
                  <a:lnTo>
                    <a:pt x="2322" y="287"/>
                  </a:lnTo>
                  <a:lnTo>
                    <a:pt x="2316" y="287"/>
                  </a:lnTo>
                  <a:lnTo>
                    <a:pt x="2309" y="290"/>
                  </a:lnTo>
                  <a:lnTo>
                    <a:pt x="2307" y="294"/>
                  </a:lnTo>
                  <a:lnTo>
                    <a:pt x="2311" y="300"/>
                  </a:lnTo>
                  <a:lnTo>
                    <a:pt x="2311" y="302"/>
                  </a:lnTo>
                  <a:lnTo>
                    <a:pt x="2309" y="304"/>
                  </a:lnTo>
                  <a:lnTo>
                    <a:pt x="2307" y="309"/>
                  </a:lnTo>
                  <a:lnTo>
                    <a:pt x="2307" y="313"/>
                  </a:lnTo>
                  <a:lnTo>
                    <a:pt x="2307" y="317"/>
                  </a:lnTo>
                  <a:lnTo>
                    <a:pt x="2305" y="319"/>
                  </a:lnTo>
                  <a:lnTo>
                    <a:pt x="2294" y="324"/>
                  </a:lnTo>
                  <a:lnTo>
                    <a:pt x="2294" y="317"/>
                  </a:lnTo>
                  <a:lnTo>
                    <a:pt x="2297" y="313"/>
                  </a:lnTo>
                  <a:lnTo>
                    <a:pt x="2299" y="309"/>
                  </a:lnTo>
                  <a:lnTo>
                    <a:pt x="2299" y="307"/>
                  </a:lnTo>
                  <a:lnTo>
                    <a:pt x="2294" y="300"/>
                  </a:lnTo>
                  <a:lnTo>
                    <a:pt x="2292" y="300"/>
                  </a:lnTo>
                  <a:lnTo>
                    <a:pt x="2290" y="302"/>
                  </a:lnTo>
                  <a:lnTo>
                    <a:pt x="2282" y="309"/>
                  </a:lnTo>
                  <a:lnTo>
                    <a:pt x="2279" y="315"/>
                  </a:lnTo>
                  <a:lnTo>
                    <a:pt x="2275" y="319"/>
                  </a:lnTo>
                  <a:lnTo>
                    <a:pt x="2269" y="317"/>
                  </a:lnTo>
                  <a:lnTo>
                    <a:pt x="2269" y="309"/>
                  </a:lnTo>
                  <a:lnTo>
                    <a:pt x="2273" y="290"/>
                  </a:lnTo>
                  <a:lnTo>
                    <a:pt x="2273" y="277"/>
                  </a:lnTo>
                  <a:lnTo>
                    <a:pt x="2269" y="268"/>
                  </a:lnTo>
                  <a:lnTo>
                    <a:pt x="2254" y="258"/>
                  </a:lnTo>
                  <a:lnTo>
                    <a:pt x="2250" y="253"/>
                  </a:lnTo>
                  <a:lnTo>
                    <a:pt x="2252" y="247"/>
                  </a:lnTo>
                  <a:lnTo>
                    <a:pt x="2254" y="241"/>
                  </a:lnTo>
                  <a:lnTo>
                    <a:pt x="2260" y="239"/>
                  </a:lnTo>
                  <a:lnTo>
                    <a:pt x="2267" y="241"/>
                  </a:lnTo>
                  <a:lnTo>
                    <a:pt x="2269" y="245"/>
                  </a:lnTo>
                  <a:lnTo>
                    <a:pt x="2279" y="260"/>
                  </a:lnTo>
                  <a:lnTo>
                    <a:pt x="2284" y="266"/>
                  </a:lnTo>
                  <a:lnTo>
                    <a:pt x="2292" y="273"/>
                  </a:lnTo>
                  <a:lnTo>
                    <a:pt x="2316" y="281"/>
                  </a:lnTo>
                  <a:lnTo>
                    <a:pt x="2326" y="283"/>
                  </a:lnTo>
                  <a:moveTo>
                    <a:pt x="774" y="298"/>
                  </a:moveTo>
                  <a:lnTo>
                    <a:pt x="774" y="298"/>
                  </a:lnTo>
                  <a:lnTo>
                    <a:pt x="761" y="300"/>
                  </a:lnTo>
                  <a:lnTo>
                    <a:pt x="755" y="298"/>
                  </a:lnTo>
                  <a:lnTo>
                    <a:pt x="751" y="294"/>
                  </a:lnTo>
                  <a:lnTo>
                    <a:pt x="755" y="292"/>
                  </a:lnTo>
                  <a:lnTo>
                    <a:pt x="755" y="290"/>
                  </a:lnTo>
                  <a:lnTo>
                    <a:pt x="753" y="285"/>
                  </a:lnTo>
                  <a:lnTo>
                    <a:pt x="751" y="283"/>
                  </a:lnTo>
                  <a:lnTo>
                    <a:pt x="759" y="273"/>
                  </a:lnTo>
                  <a:lnTo>
                    <a:pt x="768" y="268"/>
                  </a:lnTo>
                  <a:lnTo>
                    <a:pt x="781" y="266"/>
                  </a:lnTo>
                  <a:lnTo>
                    <a:pt x="793" y="268"/>
                  </a:lnTo>
                  <a:lnTo>
                    <a:pt x="793" y="268"/>
                  </a:lnTo>
                  <a:lnTo>
                    <a:pt x="791" y="270"/>
                  </a:lnTo>
                  <a:lnTo>
                    <a:pt x="791" y="273"/>
                  </a:lnTo>
                  <a:lnTo>
                    <a:pt x="793" y="275"/>
                  </a:lnTo>
                  <a:lnTo>
                    <a:pt x="789" y="281"/>
                  </a:lnTo>
                  <a:lnTo>
                    <a:pt x="785" y="287"/>
                  </a:lnTo>
                  <a:lnTo>
                    <a:pt x="781" y="294"/>
                  </a:lnTo>
                  <a:lnTo>
                    <a:pt x="774" y="298"/>
                  </a:lnTo>
                  <a:moveTo>
                    <a:pt x="1480" y="205"/>
                  </a:moveTo>
                  <a:lnTo>
                    <a:pt x="1480" y="205"/>
                  </a:lnTo>
                  <a:lnTo>
                    <a:pt x="1501" y="234"/>
                  </a:lnTo>
                  <a:lnTo>
                    <a:pt x="1463" y="234"/>
                  </a:lnTo>
                  <a:lnTo>
                    <a:pt x="1459" y="239"/>
                  </a:lnTo>
                  <a:lnTo>
                    <a:pt x="1461" y="239"/>
                  </a:lnTo>
                  <a:lnTo>
                    <a:pt x="1461" y="241"/>
                  </a:lnTo>
                  <a:lnTo>
                    <a:pt x="1450" y="243"/>
                  </a:lnTo>
                  <a:lnTo>
                    <a:pt x="1442" y="243"/>
                  </a:lnTo>
                  <a:lnTo>
                    <a:pt x="1438" y="239"/>
                  </a:lnTo>
                  <a:lnTo>
                    <a:pt x="1438" y="228"/>
                  </a:lnTo>
                  <a:lnTo>
                    <a:pt x="1435" y="224"/>
                  </a:lnTo>
                  <a:lnTo>
                    <a:pt x="1431" y="224"/>
                  </a:lnTo>
                  <a:lnTo>
                    <a:pt x="1423" y="224"/>
                  </a:lnTo>
                  <a:lnTo>
                    <a:pt x="1421" y="226"/>
                  </a:lnTo>
                  <a:lnTo>
                    <a:pt x="1418" y="230"/>
                  </a:lnTo>
                  <a:lnTo>
                    <a:pt x="1416" y="230"/>
                  </a:lnTo>
                  <a:lnTo>
                    <a:pt x="1414" y="226"/>
                  </a:lnTo>
                  <a:lnTo>
                    <a:pt x="1412" y="224"/>
                  </a:lnTo>
                  <a:lnTo>
                    <a:pt x="1412" y="224"/>
                  </a:lnTo>
                  <a:lnTo>
                    <a:pt x="1408" y="226"/>
                  </a:lnTo>
                  <a:lnTo>
                    <a:pt x="1406" y="219"/>
                  </a:lnTo>
                  <a:lnTo>
                    <a:pt x="1412" y="198"/>
                  </a:lnTo>
                  <a:lnTo>
                    <a:pt x="1421" y="185"/>
                  </a:lnTo>
                  <a:lnTo>
                    <a:pt x="1435" y="181"/>
                  </a:lnTo>
                  <a:lnTo>
                    <a:pt x="1461" y="188"/>
                  </a:lnTo>
                  <a:lnTo>
                    <a:pt x="1472" y="194"/>
                  </a:lnTo>
                  <a:lnTo>
                    <a:pt x="1474" y="196"/>
                  </a:lnTo>
                  <a:lnTo>
                    <a:pt x="1480" y="205"/>
                  </a:lnTo>
                  <a:moveTo>
                    <a:pt x="708" y="287"/>
                  </a:moveTo>
                  <a:lnTo>
                    <a:pt x="708" y="287"/>
                  </a:lnTo>
                  <a:lnTo>
                    <a:pt x="700" y="294"/>
                  </a:lnTo>
                  <a:lnTo>
                    <a:pt x="693" y="294"/>
                  </a:lnTo>
                  <a:lnTo>
                    <a:pt x="689" y="292"/>
                  </a:lnTo>
                  <a:lnTo>
                    <a:pt x="685" y="285"/>
                  </a:lnTo>
                  <a:lnTo>
                    <a:pt x="685" y="277"/>
                  </a:lnTo>
                  <a:lnTo>
                    <a:pt x="691" y="270"/>
                  </a:lnTo>
                  <a:lnTo>
                    <a:pt x="691" y="270"/>
                  </a:lnTo>
                  <a:lnTo>
                    <a:pt x="693" y="268"/>
                  </a:lnTo>
                  <a:lnTo>
                    <a:pt x="712" y="258"/>
                  </a:lnTo>
                  <a:lnTo>
                    <a:pt x="715" y="264"/>
                  </a:lnTo>
                  <a:lnTo>
                    <a:pt x="712" y="277"/>
                  </a:lnTo>
                  <a:lnTo>
                    <a:pt x="708" y="287"/>
                  </a:lnTo>
                  <a:moveTo>
                    <a:pt x="2031" y="64"/>
                  </a:moveTo>
                  <a:lnTo>
                    <a:pt x="2031" y="64"/>
                  </a:lnTo>
                  <a:lnTo>
                    <a:pt x="2031" y="64"/>
                  </a:lnTo>
                  <a:lnTo>
                    <a:pt x="2031" y="64"/>
                  </a:lnTo>
                  <a:lnTo>
                    <a:pt x="2031" y="64"/>
                  </a:lnTo>
                  <a:moveTo>
                    <a:pt x="2031" y="64"/>
                  </a:moveTo>
                  <a:lnTo>
                    <a:pt x="2031" y="64"/>
                  </a:lnTo>
                  <a:lnTo>
                    <a:pt x="2031" y="62"/>
                  </a:lnTo>
                  <a:lnTo>
                    <a:pt x="2029" y="62"/>
                  </a:lnTo>
                  <a:lnTo>
                    <a:pt x="2029" y="62"/>
                  </a:lnTo>
                  <a:lnTo>
                    <a:pt x="2031" y="69"/>
                  </a:lnTo>
                  <a:lnTo>
                    <a:pt x="2029" y="69"/>
                  </a:lnTo>
                  <a:lnTo>
                    <a:pt x="2026" y="58"/>
                  </a:lnTo>
                  <a:lnTo>
                    <a:pt x="2020" y="66"/>
                  </a:lnTo>
                  <a:lnTo>
                    <a:pt x="2020" y="75"/>
                  </a:lnTo>
                  <a:lnTo>
                    <a:pt x="2022" y="83"/>
                  </a:lnTo>
                  <a:lnTo>
                    <a:pt x="2020" y="96"/>
                  </a:lnTo>
                  <a:lnTo>
                    <a:pt x="2018" y="98"/>
                  </a:lnTo>
                  <a:lnTo>
                    <a:pt x="2016" y="103"/>
                  </a:lnTo>
                  <a:lnTo>
                    <a:pt x="2014" y="107"/>
                  </a:lnTo>
                  <a:lnTo>
                    <a:pt x="2014" y="111"/>
                  </a:lnTo>
                  <a:lnTo>
                    <a:pt x="2014" y="117"/>
                  </a:lnTo>
                  <a:lnTo>
                    <a:pt x="2016" y="128"/>
                  </a:lnTo>
                  <a:lnTo>
                    <a:pt x="2014" y="128"/>
                  </a:lnTo>
                  <a:lnTo>
                    <a:pt x="2014" y="122"/>
                  </a:lnTo>
                  <a:lnTo>
                    <a:pt x="2012" y="109"/>
                  </a:lnTo>
                  <a:lnTo>
                    <a:pt x="2014" y="75"/>
                  </a:lnTo>
                  <a:lnTo>
                    <a:pt x="2014" y="62"/>
                  </a:lnTo>
                  <a:lnTo>
                    <a:pt x="2016" y="58"/>
                  </a:lnTo>
                  <a:lnTo>
                    <a:pt x="2020" y="56"/>
                  </a:lnTo>
                  <a:lnTo>
                    <a:pt x="2024" y="56"/>
                  </a:lnTo>
                  <a:lnTo>
                    <a:pt x="2026" y="56"/>
                  </a:lnTo>
                  <a:lnTo>
                    <a:pt x="2031" y="58"/>
                  </a:lnTo>
                  <a:lnTo>
                    <a:pt x="2031" y="64"/>
                  </a:lnTo>
                  <a:moveTo>
                    <a:pt x="2092" y="20"/>
                  </a:moveTo>
                  <a:lnTo>
                    <a:pt x="2092" y="20"/>
                  </a:lnTo>
                  <a:lnTo>
                    <a:pt x="2092" y="28"/>
                  </a:lnTo>
                  <a:lnTo>
                    <a:pt x="2095" y="37"/>
                  </a:lnTo>
                  <a:lnTo>
                    <a:pt x="2099" y="43"/>
                  </a:lnTo>
                  <a:lnTo>
                    <a:pt x="2103" y="47"/>
                  </a:lnTo>
                  <a:lnTo>
                    <a:pt x="2109" y="52"/>
                  </a:lnTo>
                  <a:lnTo>
                    <a:pt x="2122" y="54"/>
                  </a:lnTo>
                  <a:lnTo>
                    <a:pt x="2160" y="41"/>
                  </a:lnTo>
                  <a:lnTo>
                    <a:pt x="2173" y="41"/>
                  </a:lnTo>
                  <a:lnTo>
                    <a:pt x="2184" y="49"/>
                  </a:lnTo>
                  <a:lnTo>
                    <a:pt x="2188" y="62"/>
                  </a:lnTo>
                  <a:lnTo>
                    <a:pt x="2184" y="75"/>
                  </a:lnTo>
                  <a:lnTo>
                    <a:pt x="2171" y="86"/>
                  </a:lnTo>
                  <a:lnTo>
                    <a:pt x="2167" y="94"/>
                  </a:lnTo>
                  <a:lnTo>
                    <a:pt x="2165" y="100"/>
                  </a:lnTo>
                  <a:lnTo>
                    <a:pt x="2169" y="109"/>
                  </a:lnTo>
                  <a:lnTo>
                    <a:pt x="2173" y="117"/>
                  </a:lnTo>
                  <a:lnTo>
                    <a:pt x="2177" y="124"/>
                  </a:lnTo>
                  <a:lnTo>
                    <a:pt x="2182" y="128"/>
                  </a:lnTo>
                  <a:lnTo>
                    <a:pt x="2188" y="130"/>
                  </a:lnTo>
                  <a:lnTo>
                    <a:pt x="2203" y="132"/>
                  </a:lnTo>
                  <a:lnTo>
                    <a:pt x="2209" y="134"/>
                  </a:lnTo>
                  <a:lnTo>
                    <a:pt x="2220" y="149"/>
                  </a:lnTo>
                  <a:lnTo>
                    <a:pt x="2226" y="154"/>
                  </a:lnTo>
                  <a:lnTo>
                    <a:pt x="2235" y="156"/>
                  </a:lnTo>
                  <a:lnTo>
                    <a:pt x="2231" y="160"/>
                  </a:lnTo>
                  <a:lnTo>
                    <a:pt x="2228" y="164"/>
                  </a:lnTo>
                  <a:lnTo>
                    <a:pt x="2226" y="173"/>
                  </a:lnTo>
                  <a:lnTo>
                    <a:pt x="2226" y="179"/>
                  </a:lnTo>
                  <a:lnTo>
                    <a:pt x="2228" y="188"/>
                  </a:lnTo>
                  <a:lnTo>
                    <a:pt x="2228" y="192"/>
                  </a:lnTo>
                  <a:lnTo>
                    <a:pt x="2224" y="192"/>
                  </a:lnTo>
                  <a:lnTo>
                    <a:pt x="2218" y="190"/>
                  </a:lnTo>
                  <a:lnTo>
                    <a:pt x="2222" y="190"/>
                  </a:lnTo>
                  <a:lnTo>
                    <a:pt x="2224" y="188"/>
                  </a:lnTo>
                  <a:lnTo>
                    <a:pt x="2224" y="183"/>
                  </a:lnTo>
                  <a:lnTo>
                    <a:pt x="2222" y="179"/>
                  </a:lnTo>
                  <a:lnTo>
                    <a:pt x="2220" y="179"/>
                  </a:lnTo>
                  <a:lnTo>
                    <a:pt x="2218" y="183"/>
                  </a:lnTo>
                  <a:lnTo>
                    <a:pt x="2214" y="185"/>
                  </a:lnTo>
                  <a:lnTo>
                    <a:pt x="2209" y="188"/>
                  </a:lnTo>
                  <a:lnTo>
                    <a:pt x="2205" y="185"/>
                  </a:lnTo>
                  <a:lnTo>
                    <a:pt x="2205" y="181"/>
                  </a:lnTo>
                  <a:lnTo>
                    <a:pt x="2214" y="175"/>
                  </a:lnTo>
                  <a:lnTo>
                    <a:pt x="2218" y="171"/>
                  </a:lnTo>
                  <a:lnTo>
                    <a:pt x="2220" y="164"/>
                  </a:lnTo>
                  <a:lnTo>
                    <a:pt x="2205" y="168"/>
                  </a:lnTo>
                  <a:lnTo>
                    <a:pt x="2199" y="173"/>
                  </a:lnTo>
                  <a:lnTo>
                    <a:pt x="2192" y="177"/>
                  </a:lnTo>
                  <a:lnTo>
                    <a:pt x="2207" y="162"/>
                  </a:lnTo>
                  <a:lnTo>
                    <a:pt x="2211" y="160"/>
                  </a:lnTo>
                  <a:lnTo>
                    <a:pt x="2211" y="156"/>
                  </a:lnTo>
                  <a:lnTo>
                    <a:pt x="2203" y="156"/>
                  </a:lnTo>
                  <a:lnTo>
                    <a:pt x="2199" y="158"/>
                  </a:lnTo>
                  <a:lnTo>
                    <a:pt x="2197" y="160"/>
                  </a:lnTo>
                  <a:lnTo>
                    <a:pt x="2194" y="166"/>
                  </a:lnTo>
                  <a:lnTo>
                    <a:pt x="2190" y="164"/>
                  </a:lnTo>
                  <a:lnTo>
                    <a:pt x="2188" y="162"/>
                  </a:lnTo>
                  <a:lnTo>
                    <a:pt x="2184" y="160"/>
                  </a:lnTo>
                  <a:lnTo>
                    <a:pt x="2156" y="168"/>
                  </a:lnTo>
                  <a:lnTo>
                    <a:pt x="2152" y="173"/>
                  </a:lnTo>
                  <a:lnTo>
                    <a:pt x="2137" y="190"/>
                  </a:lnTo>
                  <a:lnTo>
                    <a:pt x="2135" y="196"/>
                  </a:lnTo>
                  <a:lnTo>
                    <a:pt x="2133" y="205"/>
                  </a:lnTo>
                  <a:lnTo>
                    <a:pt x="2126" y="207"/>
                  </a:lnTo>
                  <a:lnTo>
                    <a:pt x="2120" y="211"/>
                  </a:lnTo>
                  <a:lnTo>
                    <a:pt x="2122" y="226"/>
                  </a:lnTo>
                  <a:lnTo>
                    <a:pt x="2126" y="222"/>
                  </a:lnTo>
                  <a:lnTo>
                    <a:pt x="2126" y="217"/>
                  </a:lnTo>
                  <a:lnTo>
                    <a:pt x="2124" y="217"/>
                  </a:lnTo>
                  <a:lnTo>
                    <a:pt x="2124" y="217"/>
                  </a:lnTo>
                  <a:lnTo>
                    <a:pt x="2124" y="217"/>
                  </a:lnTo>
                  <a:lnTo>
                    <a:pt x="2137" y="213"/>
                  </a:lnTo>
                  <a:lnTo>
                    <a:pt x="2139" y="213"/>
                  </a:lnTo>
                  <a:lnTo>
                    <a:pt x="2143" y="224"/>
                  </a:lnTo>
                  <a:lnTo>
                    <a:pt x="2143" y="230"/>
                  </a:lnTo>
                  <a:lnTo>
                    <a:pt x="2139" y="232"/>
                  </a:lnTo>
                  <a:lnTo>
                    <a:pt x="2131" y="232"/>
                  </a:lnTo>
                  <a:lnTo>
                    <a:pt x="2120" y="230"/>
                  </a:lnTo>
                  <a:lnTo>
                    <a:pt x="2109" y="226"/>
                  </a:lnTo>
                  <a:lnTo>
                    <a:pt x="2112" y="224"/>
                  </a:lnTo>
                  <a:lnTo>
                    <a:pt x="2112" y="217"/>
                  </a:lnTo>
                  <a:lnTo>
                    <a:pt x="2114" y="209"/>
                  </a:lnTo>
                  <a:lnTo>
                    <a:pt x="2109" y="211"/>
                  </a:lnTo>
                  <a:lnTo>
                    <a:pt x="2107" y="213"/>
                  </a:lnTo>
                  <a:lnTo>
                    <a:pt x="2107" y="217"/>
                  </a:lnTo>
                  <a:lnTo>
                    <a:pt x="2107" y="217"/>
                  </a:lnTo>
                  <a:lnTo>
                    <a:pt x="2109" y="219"/>
                  </a:lnTo>
                  <a:lnTo>
                    <a:pt x="2103" y="219"/>
                  </a:lnTo>
                  <a:lnTo>
                    <a:pt x="2101" y="222"/>
                  </a:lnTo>
                  <a:lnTo>
                    <a:pt x="2099" y="224"/>
                  </a:lnTo>
                  <a:lnTo>
                    <a:pt x="2097" y="226"/>
                  </a:lnTo>
                  <a:lnTo>
                    <a:pt x="2092" y="224"/>
                  </a:lnTo>
                  <a:lnTo>
                    <a:pt x="2088" y="222"/>
                  </a:lnTo>
                  <a:lnTo>
                    <a:pt x="2086" y="219"/>
                  </a:lnTo>
                  <a:lnTo>
                    <a:pt x="2082" y="219"/>
                  </a:lnTo>
                  <a:lnTo>
                    <a:pt x="2078" y="219"/>
                  </a:lnTo>
                  <a:lnTo>
                    <a:pt x="2073" y="215"/>
                  </a:lnTo>
                  <a:lnTo>
                    <a:pt x="2073" y="209"/>
                  </a:lnTo>
                  <a:lnTo>
                    <a:pt x="2069" y="207"/>
                  </a:lnTo>
                  <a:lnTo>
                    <a:pt x="2060" y="213"/>
                  </a:lnTo>
                  <a:lnTo>
                    <a:pt x="2058" y="213"/>
                  </a:lnTo>
                  <a:lnTo>
                    <a:pt x="2054" y="211"/>
                  </a:lnTo>
                  <a:lnTo>
                    <a:pt x="2056" y="207"/>
                  </a:lnTo>
                  <a:lnTo>
                    <a:pt x="2060" y="205"/>
                  </a:lnTo>
                  <a:lnTo>
                    <a:pt x="2065" y="207"/>
                  </a:lnTo>
                  <a:lnTo>
                    <a:pt x="2065" y="202"/>
                  </a:lnTo>
                  <a:lnTo>
                    <a:pt x="2043" y="192"/>
                  </a:lnTo>
                  <a:lnTo>
                    <a:pt x="2046" y="179"/>
                  </a:lnTo>
                  <a:lnTo>
                    <a:pt x="2050" y="171"/>
                  </a:lnTo>
                  <a:lnTo>
                    <a:pt x="2056" y="166"/>
                  </a:lnTo>
                  <a:lnTo>
                    <a:pt x="2067" y="171"/>
                  </a:lnTo>
                  <a:lnTo>
                    <a:pt x="2067" y="166"/>
                  </a:lnTo>
                  <a:lnTo>
                    <a:pt x="2071" y="168"/>
                  </a:lnTo>
                  <a:lnTo>
                    <a:pt x="2075" y="168"/>
                  </a:lnTo>
                  <a:lnTo>
                    <a:pt x="2084" y="160"/>
                  </a:lnTo>
                  <a:lnTo>
                    <a:pt x="2078" y="160"/>
                  </a:lnTo>
                  <a:lnTo>
                    <a:pt x="2073" y="158"/>
                  </a:lnTo>
                  <a:lnTo>
                    <a:pt x="2071" y="154"/>
                  </a:lnTo>
                  <a:lnTo>
                    <a:pt x="2071" y="147"/>
                  </a:lnTo>
                  <a:lnTo>
                    <a:pt x="2071" y="145"/>
                  </a:lnTo>
                  <a:lnTo>
                    <a:pt x="2067" y="145"/>
                  </a:lnTo>
                  <a:lnTo>
                    <a:pt x="2065" y="143"/>
                  </a:lnTo>
                  <a:lnTo>
                    <a:pt x="2063" y="141"/>
                  </a:lnTo>
                  <a:lnTo>
                    <a:pt x="2058" y="139"/>
                  </a:lnTo>
                  <a:lnTo>
                    <a:pt x="2046" y="145"/>
                  </a:lnTo>
                  <a:lnTo>
                    <a:pt x="2050" y="132"/>
                  </a:lnTo>
                  <a:lnTo>
                    <a:pt x="2052" y="130"/>
                  </a:lnTo>
                  <a:lnTo>
                    <a:pt x="2058" y="126"/>
                  </a:lnTo>
                  <a:lnTo>
                    <a:pt x="2067" y="122"/>
                  </a:lnTo>
                  <a:lnTo>
                    <a:pt x="2073" y="120"/>
                  </a:lnTo>
                  <a:lnTo>
                    <a:pt x="2071" y="115"/>
                  </a:lnTo>
                  <a:lnTo>
                    <a:pt x="2073" y="115"/>
                  </a:lnTo>
                  <a:lnTo>
                    <a:pt x="2073" y="113"/>
                  </a:lnTo>
                  <a:lnTo>
                    <a:pt x="2075" y="111"/>
                  </a:lnTo>
                  <a:lnTo>
                    <a:pt x="2067" y="109"/>
                  </a:lnTo>
                  <a:lnTo>
                    <a:pt x="2063" y="107"/>
                  </a:lnTo>
                  <a:lnTo>
                    <a:pt x="2058" y="103"/>
                  </a:lnTo>
                  <a:lnTo>
                    <a:pt x="2060" y="103"/>
                  </a:lnTo>
                  <a:lnTo>
                    <a:pt x="2060" y="100"/>
                  </a:lnTo>
                  <a:lnTo>
                    <a:pt x="2060" y="98"/>
                  </a:lnTo>
                  <a:lnTo>
                    <a:pt x="2060" y="96"/>
                  </a:lnTo>
                  <a:lnTo>
                    <a:pt x="2052" y="100"/>
                  </a:lnTo>
                  <a:lnTo>
                    <a:pt x="2048" y="103"/>
                  </a:lnTo>
                  <a:lnTo>
                    <a:pt x="2043" y="100"/>
                  </a:lnTo>
                  <a:lnTo>
                    <a:pt x="2043" y="98"/>
                  </a:lnTo>
                  <a:lnTo>
                    <a:pt x="2041" y="98"/>
                  </a:lnTo>
                  <a:lnTo>
                    <a:pt x="2039" y="98"/>
                  </a:lnTo>
                  <a:lnTo>
                    <a:pt x="2039" y="94"/>
                  </a:lnTo>
                  <a:lnTo>
                    <a:pt x="2037" y="90"/>
                  </a:lnTo>
                  <a:lnTo>
                    <a:pt x="2035" y="88"/>
                  </a:lnTo>
                  <a:lnTo>
                    <a:pt x="2033" y="86"/>
                  </a:lnTo>
                  <a:lnTo>
                    <a:pt x="2031" y="88"/>
                  </a:lnTo>
                  <a:lnTo>
                    <a:pt x="2037" y="81"/>
                  </a:lnTo>
                  <a:lnTo>
                    <a:pt x="2058" y="75"/>
                  </a:lnTo>
                  <a:lnTo>
                    <a:pt x="2065" y="75"/>
                  </a:lnTo>
                  <a:lnTo>
                    <a:pt x="2067" y="79"/>
                  </a:lnTo>
                  <a:lnTo>
                    <a:pt x="2071" y="79"/>
                  </a:lnTo>
                  <a:lnTo>
                    <a:pt x="2073" y="81"/>
                  </a:lnTo>
                  <a:lnTo>
                    <a:pt x="2078" y="88"/>
                  </a:lnTo>
                  <a:lnTo>
                    <a:pt x="2080" y="92"/>
                  </a:lnTo>
                  <a:lnTo>
                    <a:pt x="2082" y="88"/>
                  </a:lnTo>
                  <a:lnTo>
                    <a:pt x="2082" y="83"/>
                  </a:lnTo>
                  <a:lnTo>
                    <a:pt x="2078" y="75"/>
                  </a:lnTo>
                  <a:lnTo>
                    <a:pt x="2080" y="69"/>
                  </a:lnTo>
                  <a:lnTo>
                    <a:pt x="2084" y="62"/>
                  </a:lnTo>
                  <a:lnTo>
                    <a:pt x="2088" y="58"/>
                  </a:lnTo>
                  <a:lnTo>
                    <a:pt x="2095" y="54"/>
                  </a:lnTo>
                  <a:lnTo>
                    <a:pt x="2092" y="64"/>
                  </a:lnTo>
                  <a:lnTo>
                    <a:pt x="2090" y="71"/>
                  </a:lnTo>
                  <a:lnTo>
                    <a:pt x="2088" y="73"/>
                  </a:lnTo>
                  <a:lnTo>
                    <a:pt x="2090" y="73"/>
                  </a:lnTo>
                  <a:lnTo>
                    <a:pt x="2092" y="73"/>
                  </a:lnTo>
                  <a:lnTo>
                    <a:pt x="2095" y="73"/>
                  </a:lnTo>
                  <a:lnTo>
                    <a:pt x="2097" y="75"/>
                  </a:lnTo>
                  <a:lnTo>
                    <a:pt x="2095" y="79"/>
                  </a:lnTo>
                  <a:lnTo>
                    <a:pt x="2095" y="86"/>
                  </a:lnTo>
                  <a:lnTo>
                    <a:pt x="2099" y="86"/>
                  </a:lnTo>
                  <a:lnTo>
                    <a:pt x="2101" y="83"/>
                  </a:lnTo>
                  <a:lnTo>
                    <a:pt x="2103" y="81"/>
                  </a:lnTo>
                  <a:lnTo>
                    <a:pt x="2103" y="75"/>
                  </a:lnTo>
                  <a:lnTo>
                    <a:pt x="2101" y="75"/>
                  </a:lnTo>
                  <a:lnTo>
                    <a:pt x="2099" y="73"/>
                  </a:lnTo>
                  <a:lnTo>
                    <a:pt x="2095" y="73"/>
                  </a:lnTo>
                  <a:lnTo>
                    <a:pt x="2095" y="69"/>
                  </a:lnTo>
                  <a:lnTo>
                    <a:pt x="2099" y="64"/>
                  </a:lnTo>
                  <a:lnTo>
                    <a:pt x="2103" y="71"/>
                  </a:lnTo>
                  <a:lnTo>
                    <a:pt x="2109" y="77"/>
                  </a:lnTo>
                  <a:lnTo>
                    <a:pt x="2114" y="83"/>
                  </a:lnTo>
                  <a:lnTo>
                    <a:pt x="2114" y="90"/>
                  </a:lnTo>
                  <a:lnTo>
                    <a:pt x="2120" y="98"/>
                  </a:lnTo>
                  <a:lnTo>
                    <a:pt x="2129" y="98"/>
                  </a:lnTo>
                  <a:lnTo>
                    <a:pt x="2143" y="96"/>
                  </a:lnTo>
                  <a:lnTo>
                    <a:pt x="2141" y="92"/>
                  </a:lnTo>
                  <a:lnTo>
                    <a:pt x="2141" y="86"/>
                  </a:lnTo>
                  <a:lnTo>
                    <a:pt x="2143" y="83"/>
                  </a:lnTo>
                  <a:lnTo>
                    <a:pt x="2146" y="81"/>
                  </a:lnTo>
                  <a:lnTo>
                    <a:pt x="2143" y="77"/>
                  </a:lnTo>
                  <a:lnTo>
                    <a:pt x="2141" y="71"/>
                  </a:lnTo>
                  <a:lnTo>
                    <a:pt x="2137" y="69"/>
                  </a:lnTo>
                  <a:lnTo>
                    <a:pt x="2135" y="66"/>
                  </a:lnTo>
                  <a:lnTo>
                    <a:pt x="2135" y="62"/>
                  </a:lnTo>
                  <a:lnTo>
                    <a:pt x="2137" y="60"/>
                  </a:lnTo>
                  <a:lnTo>
                    <a:pt x="2137" y="60"/>
                  </a:lnTo>
                  <a:lnTo>
                    <a:pt x="2137" y="58"/>
                  </a:lnTo>
                  <a:lnTo>
                    <a:pt x="2139" y="58"/>
                  </a:lnTo>
                  <a:lnTo>
                    <a:pt x="2139" y="54"/>
                  </a:lnTo>
                  <a:lnTo>
                    <a:pt x="2135" y="56"/>
                  </a:lnTo>
                  <a:lnTo>
                    <a:pt x="2133" y="58"/>
                  </a:lnTo>
                  <a:lnTo>
                    <a:pt x="2133" y="60"/>
                  </a:lnTo>
                  <a:lnTo>
                    <a:pt x="2131" y="62"/>
                  </a:lnTo>
                  <a:lnTo>
                    <a:pt x="2129" y="64"/>
                  </a:lnTo>
                  <a:lnTo>
                    <a:pt x="2118" y="64"/>
                  </a:lnTo>
                  <a:lnTo>
                    <a:pt x="2116" y="64"/>
                  </a:lnTo>
                  <a:lnTo>
                    <a:pt x="2114" y="60"/>
                  </a:lnTo>
                  <a:lnTo>
                    <a:pt x="2112" y="58"/>
                  </a:lnTo>
                  <a:lnTo>
                    <a:pt x="2107" y="56"/>
                  </a:lnTo>
                  <a:lnTo>
                    <a:pt x="2103" y="56"/>
                  </a:lnTo>
                  <a:lnTo>
                    <a:pt x="2101" y="54"/>
                  </a:lnTo>
                  <a:lnTo>
                    <a:pt x="2099" y="49"/>
                  </a:lnTo>
                  <a:lnTo>
                    <a:pt x="2097" y="47"/>
                  </a:lnTo>
                  <a:lnTo>
                    <a:pt x="2092" y="43"/>
                  </a:lnTo>
                  <a:lnTo>
                    <a:pt x="2090" y="41"/>
                  </a:lnTo>
                  <a:lnTo>
                    <a:pt x="2088" y="45"/>
                  </a:lnTo>
                  <a:lnTo>
                    <a:pt x="2086" y="47"/>
                  </a:lnTo>
                  <a:lnTo>
                    <a:pt x="2082" y="56"/>
                  </a:lnTo>
                  <a:lnTo>
                    <a:pt x="2075" y="60"/>
                  </a:lnTo>
                  <a:lnTo>
                    <a:pt x="2073" y="66"/>
                  </a:lnTo>
                  <a:lnTo>
                    <a:pt x="2067" y="71"/>
                  </a:lnTo>
                  <a:lnTo>
                    <a:pt x="2060" y="71"/>
                  </a:lnTo>
                  <a:lnTo>
                    <a:pt x="2058" y="64"/>
                  </a:lnTo>
                  <a:lnTo>
                    <a:pt x="2060" y="56"/>
                  </a:lnTo>
                  <a:lnTo>
                    <a:pt x="2063" y="45"/>
                  </a:lnTo>
                  <a:lnTo>
                    <a:pt x="2065" y="41"/>
                  </a:lnTo>
                  <a:lnTo>
                    <a:pt x="2065" y="39"/>
                  </a:lnTo>
                  <a:lnTo>
                    <a:pt x="2067" y="35"/>
                  </a:lnTo>
                  <a:lnTo>
                    <a:pt x="2065" y="28"/>
                  </a:lnTo>
                  <a:lnTo>
                    <a:pt x="2065" y="28"/>
                  </a:lnTo>
                  <a:lnTo>
                    <a:pt x="2052" y="32"/>
                  </a:lnTo>
                  <a:lnTo>
                    <a:pt x="2048" y="37"/>
                  </a:lnTo>
                  <a:lnTo>
                    <a:pt x="2046" y="37"/>
                  </a:lnTo>
                  <a:lnTo>
                    <a:pt x="2046" y="30"/>
                  </a:lnTo>
                  <a:lnTo>
                    <a:pt x="2046" y="26"/>
                  </a:lnTo>
                  <a:lnTo>
                    <a:pt x="2048" y="22"/>
                  </a:lnTo>
                  <a:lnTo>
                    <a:pt x="2052" y="20"/>
                  </a:lnTo>
                  <a:lnTo>
                    <a:pt x="2090" y="0"/>
                  </a:lnTo>
                  <a:lnTo>
                    <a:pt x="2099" y="0"/>
                  </a:lnTo>
                  <a:lnTo>
                    <a:pt x="2107" y="3"/>
                  </a:lnTo>
                  <a:lnTo>
                    <a:pt x="2107" y="5"/>
                  </a:lnTo>
                  <a:lnTo>
                    <a:pt x="2103" y="9"/>
                  </a:lnTo>
                  <a:lnTo>
                    <a:pt x="2099" y="15"/>
                  </a:lnTo>
                  <a:lnTo>
                    <a:pt x="2092" y="20"/>
                  </a:lnTo>
                  <a:moveTo>
                    <a:pt x="602" y="192"/>
                  </a:moveTo>
                  <a:lnTo>
                    <a:pt x="602" y="192"/>
                  </a:lnTo>
                  <a:lnTo>
                    <a:pt x="602" y="192"/>
                  </a:lnTo>
                  <a:lnTo>
                    <a:pt x="602" y="192"/>
                  </a:lnTo>
                  <a:lnTo>
                    <a:pt x="600" y="194"/>
                  </a:lnTo>
                  <a:lnTo>
                    <a:pt x="598" y="196"/>
                  </a:lnTo>
                  <a:lnTo>
                    <a:pt x="596" y="200"/>
                  </a:lnTo>
                  <a:lnTo>
                    <a:pt x="613" y="228"/>
                  </a:lnTo>
                  <a:lnTo>
                    <a:pt x="619" y="230"/>
                  </a:lnTo>
                  <a:lnTo>
                    <a:pt x="615" y="234"/>
                  </a:lnTo>
                  <a:lnTo>
                    <a:pt x="606" y="239"/>
                  </a:lnTo>
                  <a:lnTo>
                    <a:pt x="598" y="232"/>
                  </a:lnTo>
                  <a:lnTo>
                    <a:pt x="591" y="224"/>
                  </a:lnTo>
                  <a:lnTo>
                    <a:pt x="585" y="215"/>
                  </a:lnTo>
                  <a:lnTo>
                    <a:pt x="591" y="198"/>
                  </a:lnTo>
                  <a:lnTo>
                    <a:pt x="596" y="192"/>
                  </a:lnTo>
                  <a:lnTo>
                    <a:pt x="602" y="190"/>
                  </a:lnTo>
                  <a:lnTo>
                    <a:pt x="602" y="192"/>
                  </a:lnTo>
                  <a:moveTo>
                    <a:pt x="666" y="194"/>
                  </a:moveTo>
                  <a:lnTo>
                    <a:pt x="666" y="194"/>
                  </a:lnTo>
                  <a:lnTo>
                    <a:pt x="666" y="196"/>
                  </a:lnTo>
                  <a:lnTo>
                    <a:pt x="661" y="198"/>
                  </a:lnTo>
                  <a:lnTo>
                    <a:pt x="655" y="198"/>
                  </a:lnTo>
                  <a:lnTo>
                    <a:pt x="651" y="198"/>
                  </a:lnTo>
                  <a:lnTo>
                    <a:pt x="649" y="196"/>
                  </a:lnTo>
                  <a:lnTo>
                    <a:pt x="640" y="198"/>
                  </a:lnTo>
                  <a:lnTo>
                    <a:pt x="632" y="198"/>
                  </a:lnTo>
                  <a:lnTo>
                    <a:pt x="613" y="188"/>
                  </a:lnTo>
                  <a:lnTo>
                    <a:pt x="617" y="177"/>
                  </a:lnTo>
                  <a:lnTo>
                    <a:pt x="623" y="171"/>
                  </a:lnTo>
                  <a:lnTo>
                    <a:pt x="630" y="166"/>
                  </a:lnTo>
                  <a:lnTo>
                    <a:pt x="640" y="164"/>
                  </a:lnTo>
                  <a:lnTo>
                    <a:pt x="657" y="164"/>
                  </a:lnTo>
                  <a:lnTo>
                    <a:pt x="664" y="166"/>
                  </a:lnTo>
                  <a:lnTo>
                    <a:pt x="670" y="175"/>
                  </a:lnTo>
                  <a:lnTo>
                    <a:pt x="670" y="179"/>
                  </a:lnTo>
                  <a:lnTo>
                    <a:pt x="668" y="183"/>
                  </a:lnTo>
                  <a:lnTo>
                    <a:pt x="666" y="194"/>
                  </a:lnTo>
                  <a:moveTo>
                    <a:pt x="751" y="79"/>
                  </a:moveTo>
                  <a:lnTo>
                    <a:pt x="751" y="79"/>
                  </a:lnTo>
                  <a:lnTo>
                    <a:pt x="776" y="86"/>
                  </a:lnTo>
                  <a:lnTo>
                    <a:pt x="840" y="94"/>
                  </a:lnTo>
                  <a:lnTo>
                    <a:pt x="846" y="96"/>
                  </a:lnTo>
                  <a:lnTo>
                    <a:pt x="849" y="103"/>
                  </a:lnTo>
                  <a:lnTo>
                    <a:pt x="851" y="109"/>
                  </a:lnTo>
                  <a:lnTo>
                    <a:pt x="853" y="115"/>
                  </a:lnTo>
                  <a:lnTo>
                    <a:pt x="859" y="115"/>
                  </a:lnTo>
                  <a:lnTo>
                    <a:pt x="880" y="113"/>
                  </a:lnTo>
                  <a:lnTo>
                    <a:pt x="885" y="113"/>
                  </a:lnTo>
                  <a:lnTo>
                    <a:pt x="887" y="109"/>
                  </a:lnTo>
                  <a:lnTo>
                    <a:pt x="891" y="107"/>
                  </a:lnTo>
                  <a:lnTo>
                    <a:pt x="893" y="105"/>
                  </a:lnTo>
                  <a:lnTo>
                    <a:pt x="900" y="103"/>
                  </a:lnTo>
                  <a:lnTo>
                    <a:pt x="906" y="107"/>
                  </a:lnTo>
                  <a:lnTo>
                    <a:pt x="910" y="107"/>
                  </a:lnTo>
                  <a:lnTo>
                    <a:pt x="914" y="105"/>
                  </a:lnTo>
                  <a:lnTo>
                    <a:pt x="919" y="105"/>
                  </a:lnTo>
                  <a:lnTo>
                    <a:pt x="936" y="94"/>
                  </a:lnTo>
                  <a:lnTo>
                    <a:pt x="940" y="86"/>
                  </a:lnTo>
                  <a:lnTo>
                    <a:pt x="946" y="83"/>
                  </a:lnTo>
                  <a:lnTo>
                    <a:pt x="951" y="75"/>
                  </a:lnTo>
                  <a:lnTo>
                    <a:pt x="953" y="73"/>
                  </a:lnTo>
                  <a:lnTo>
                    <a:pt x="957" y="90"/>
                  </a:lnTo>
                  <a:lnTo>
                    <a:pt x="972" y="94"/>
                  </a:lnTo>
                  <a:lnTo>
                    <a:pt x="991" y="92"/>
                  </a:lnTo>
                  <a:lnTo>
                    <a:pt x="1004" y="96"/>
                  </a:lnTo>
                  <a:lnTo>
                    <a:pt x="1008" y="100"/>
                  </a:lnTo>
                  <a:lnTo>
                    <a:pt x="1017" y="103"/>
                  </a:lnTo>
                  <a:lnTo>
                    <a:pt x="1025" y="107"/>
                  </a:lnTo>
                  <a:lnTo>
                    <a:pt x="1029" y="115"/>
                  </a:lnTo>
                  <a:lnTo>
                    <a:pt x="1034" y="120"/>
                  </a:lnTo>
                  <a:lnTo>
                    <a:pt x="1040" y="117"/>
                  </a:lnTo>
                  <a:lnTo>
                    <a:pt x="1053" y="109"/>
                  </a:lnTo>
                  <a:lnTo>
                    <a:pt x="1051" y="100"/>
                  </a:lnTo>
                  <a:lnTo>
                    <a:pt x="1057" y="98"/>
                  </a:lnTo>
                  <a:lnTo>
                    <a:pt x="1068" y="103"/>
                  </a:lnTo>
                  <a:lnTo>
                    <a:pt x="1076" y="111"/>
                  </a:lnTo>
                  <a:lnTo>
                    <a:pt x="1082" y="128"/>
                  </a:lnTo>
                  <a:lnTo>
                    <a:pt x="1085" y="132"/>
                  </a:lnTo>
                  <a:lnTo>
                    <a:pt x="1089" y="134"/>
                  </a:lnTo>
                  <a:lnTo>
                    <a:pt x="1095" y="141"/>
                  </a:lnTo>
                  <a:lnTo>
                    <a:pt x="1091" y="143"/>
                  </a:lnTo>
                  <a:lnTo>
                    <a:pt x="1087" y="143"/>
                  </a:lnTo>
                  <a:lnTo>
                    <a:pt x="1085" y="143"/>
                  </a:lnTo>
                  <a:lnTo>
                    <a:pt x="1080" y="141"/>
                  </a:lnTo>
                  <a:lnTo>
                    <a:pt x="1080" y="143"/>
                  </a:lnTo>
                  <a:lnTo>
                    <a:pt x="1074" y="149"/>
                  </a:lnTo>
                  <a:lnTo>
                    <a:pt x="1074" y="149"/>
                  </a:lnTo>
                  <a:lnTo>
                    <a:pt x="1072" y="151"/>
                  </a:lnTo>
                  <a:lnTo>
                    <a:pt x="1072" y="151"/>
                  </a:lnTo>
                  <a:lnTo>
                    <a:pt x="1070" y="154"/>
                  </a:lnTo>
                  <a:lnTo>
                    <a:pt x="1070" y="158"/>
                  </a:lnTo>
                  <a:lnTo>
                    <a:pt x="1076" y="158"/>
                  </a:lnTo>
                  <a:lnTo>
                    <a:pt x="1082" y="154"/>
                  </a:lnTo>
                  <a:lnTo>
                    <a:pt x="1091" y="151"/>
                  </a:lnTo>
                  <a:lnTo>
                    <a:pt x="1095" y="158"/>
                  </a:lnTo>
                  <a:lnTo>
                    <a:pt x="1097" y="154"/>
                  </a:lnTo>
                  <a:lnTo>
                    <a:pt x="1102" y="154"/>
                  </a:lnTo>
                  <a:lnTo>
                    <a:pt x="1104" y="158"/>
                  </a:lnTo>
                  <a:lnTo>
                    <a:pt x="1104" y="164"/>
                  </a:lnTo>
                  <a:lnTo>
                    <a:pt x="1106" y="171"/>
                  </a:lnTo>
                  <a:lnTo>
                    <a:pt x="1106" y="181"/>
                  </a:lnTo>
                  <a:lnTo>
                    <a:pt x="1108" y="202"/>
                  </a:lnTo>
                  <a:lnTo>
                    <a:pt x="1108" y="211"/>
                  </a:lnTo>
                  <a:lnTo>
                    <a:pt x="1108" y="219"/>
                  </a:lnTo>
                  <a:lnTo>
                    <a:pt x="1106" y="226"/>
                  </a:lnTo>
                  <a:lnTo>
                    <a:pt x="1102" y="230"/>
                  </a:lnTo>
                  <a:lnTo>
                    <a:pt x="1093" y="241"/>
                  </a:lnTo>
                  <a:lnTo>
                    <a:pt x="1082" y="249"/>
                  </a:lnTo>
                  <a:lnTo>
                    <a:pt x="1070" y="256"/>
                  </a:lnTo>
                  <a:lnTo>
                    <a:pt x="1059" y="258"/>
                  </a:lnTo>
                  <a:lnTo>
                    <a:pt x="1059" y="262"/>
                  </a:lnTo>
                  <a:lnTo>
                    <a:pt x="1072" y="266"/>
                  </a:lnTo>
                  <a:lnTo>
                    <a:pt x="1142" y="241"/>
                  </a:lnTo>
                  <a:lnTo>
                    <a:pt x="1148" y="243"/>
                  </a:lnTo>
                  <a:lnTo>
                    <a:pt x="1167" y="256"/>
                  </a:lnTo>
                  <a:lnTo>
                    <a:pt x="1163" y="262"/>
                  </a:lnTo>
                  <a:lnTo>
                    <a:pt x="1163" y="268"/>
                  </a:lnTo>
                  <a:lnTo>
                    <a:pt x="1167" y="273"/>
                  </a:lnTo>
                  <a:lnTo>
                    <a:pt x="1170" y="281"/>
                  </a:lnTo>
                  <a:lnTo>
                    <a:pt x="1170" y="287"/>
                  </a:lnTo>
                  <a:lnTo>
                    <a:pt x="1165" y="296"/>
                  </a:lnTo>
                  <a:lnTo>
                    <a:pt x="1161" y="300"/>
                  </a:lnTo>
                  <a:lnTo>
                    <a:pt x="1157" y="302"/>
                  </a:lnTo>
                  <a:lnTo>
                    <a:pt x="1157" y="304"/>
                  </a:lnTo>
                  <a:lnTo>
                    <a:pt x="1159" y="304"/>
                  </a:lnTo>
                  <a:lnTo>
                    <a:pt x="1159" y="307"/>
                  </a:lnTo>
                  <a:lnTo>
                    <a:pt x="1157" y="309"/>
                  </a:lnTo>
                  <a:lnTo>
                    <a:pt x="1161" y="313"/>
                  </a:lnTo>
                  <a:lnTo>
                    <a:pt x="1163" y="317"/>
                  </a:lnTo>
                  <a:lnTo>
                    <a:pt x="1161" y="321"/>
                  </a:lnTo>
                  <a:lnTo>
                    <a:pt x="1159" y="328"/>
                  </a:lnTo>
                  <a:lnTo>
                    <a:pt x="1165" y="324"/>
                  </a:lnTo>
                  <a:lnTo>
                    <a:pt x="1170" y="317"/>
                  </a:lnTo>
                  <a:lnTo>
                    <a:pt x="1174" y="300"/>
                  </a:lnTo>
                  <a:lnTo>
                    <a:pt x="1176" y="283"/>
                  </a:lnTo>
                  <a:lnTo>
                    <a:pt x="1178" y="279"/>
                  </a:lnTo>
                  <a:lnTo>
                    <a:pt x="1180" y="277"/>
                  </a:lnTo>
                  <a:lnTo>
                    <a:pt x="1191" y="273"/>
                  </a:lnTo>
                  <a:lnTo>
                    <a:pt x="1195" y="270"/>
                  </a:lnTo>
                  <a:lnTo>
                    <a:pt x="1197" y="268"/>
                  </a:lnTo>
                  <a:lnTo>
                    <a:pt x="1197" y="264"/>
                  </a:lnTo>
                  <a:lnTo>
                    <a:pt x="1199" y="262"/>
                  </a:lnTo>
                  <a:lnTo>
                    <a:pt x="1204" y="260"/>
                  </a:lnTo>
                  <a:lnTo>
                    <a:pt x="1216" y="260"/>
                  </a:lnTo>
                  <a:lnTo>
                    <a:pt x="1223" y="262"/>
                  </a:lnTo>
                  <a:lnTo>
                    <a:pt x="1244" y="275"/>
                  </a:lnTo>
                  <a:lnTo>
                    <a:pt x="1293" y="290"/>
                  </a:lnTo>
                  <a:lnTo>
                    <a:pt x="1325" y="311"/>
                  </a:lnTo>
                  <a:lnTo>
                    <a:pt x="1338" y="311"/>
                  </a:lnTo>
                  <a:lnTo>
                    <a:pt x="1350" y="307"/>
                  </a:lnTo>
                  <a:lnTo>
                    <a:pt x="1359" y="300"/>
                  </a:lnTo>
                  <a:lnTo>
                    <a:pt x="1374" y="281"/>
                  </a:lnTo>
                  <a:lnTo>
                    <a:pt x="1382" y="275"/>
                  </a:lnTo>
                  <a:lnTo>
                    <a:pt x="1393" y="268"/>
                  </a:lnTo>
                  <a:lnTo>
                    <a:pt x="1416" y="262"/>
                  </a:lnTo>
                  <a:lnTo>
                    <a:pt x="1416" y="264"/>
                  </a:lnTo>
                  <a:lnTo>
                    <a:pt x="1412" y="266"/>
                  </a:lnTo>
                  <a:lnTo>
                    <a:pt x="1404" y="266"/>
                  </a:lnTo>
                  <a:lnTo>
                    <a:pt x="1410" y="268"/>
                  </a:lnTo>
                  <a:lnTo>
                    <a:pt x="1414" y="266"/>
                  </a:lnTo>
                  <a:lnTo>
                    <a:pt x="1423" y="270"/>
                  </a:lnTo>
                  <a:lnTo>
                    <a:pt x="1442" y="253"/>
                  </a:lnTo>
                  <a:lnTo>
                    <a:pt x="1450" y="256"/>
                  </a:lnTo>
                  <a:lnTo>
                    <a:pt x="1442" y="270"/>
                  </a:lnTo>
                  <a:lnTo>
                    <a:pt x="1440" y="277"/>
                  </a:lnTo>
                  <a:lnTo>
                    <a:pt x="1438" y="275"/>
                  </a:lnTo>
                  <a:lnTo>
                    <a:pt x="1433" y="273"/>
                  </a:lnTo>
                  <a:lnTo>
                    <a:pt x="1438" y="281"/>
                  </a:lnTo>
                  <a:lnTo>
                    <a:pt x="1444" y="300"/>
                  </a:lnTo>
                  <a:lnTo>
                    <a:pt x="1448" y="311"/>
                  </a:lnTo>
                  <a:lnTo>
                    <a:pt x="1446" y="317"/>
                  </a:lnTo>
                  <a:lnTo>
                    <a:pt x="1448" y="326"/>
                  </a:lnTo>
                  <a:lnTo>
                    <a:pt x="1452" y="341"/>
                  </a:lnTo>
                  <a:lnTo>
                    <a:pt x="1452" y="349"/>
                  </a:lnTo>
                  <a:lnTo>
                    <a:pt x="1450" y="353"/>
                  </a:lnTo>
                  <a:lnTo>
                    <a:pt x="1448" y="358"/>
                  </a:lnTo>
                  <a:lnTo>
                    <a:pt x="1448" y="362"/>
                  </a:lnTo>
                  <a:lnTo>
                    <a:pt x="1416" y="389"/>
                  </a:lnTo>
                  <a:lnTo>
                    <a:pt x="1406" y="406"/>
                  </a:lnTo>
                  <a:lnTo>
                    <a:pt x="1401" y="411"/>
                  </a:lnTo>
                  <a:lnTo>
                    <a:pt x="1391" y="417"/>
                  </a:lnTo>
                  <a:lnTo>
                    <a:pt x="1389" y="417"/>
                  </a:lnTo>
                  <a:lnTo>
                    <a:pt x="1386" y="419"/>
                  </a:lnTo>
                  <a:lnTo>
                    <a:pt x="1384" y="417"/>
                  </a:lnTo>
                  <a:lnTo>
                    <a:pt x="1380" y="415"/>
                  </a:lnTo>
                  <a:lnTo>
                    <a:pt x="1378" y="417"/>
                  </a:lnTo>
                  <a:lnTo>
                    <a:pt x="1376" y="417"/>
                  </a:lnTo>
                  <a:lnTo>
                    <a:pt x="1376" y="419"/>
                  </a:lnTo>
                  <a:lnTo>
                    <a:pt x="1367" y="438"/>
                  </a:lnTo>
                  <a:lnTo>
                    <a:pt x="1363" y="443"/>
                  </a:lnTo>
                  <a:lnTo>
                    <a:pt x="1365" y="447"/>
                  </a:lnTo>
                  <a:lnTo>
                    <a:pt x="1369" y="455"/>
                  </a:lnTo>
                  <a:lnTo>
                    <a:pt x="1376" y="462"/>
                  </a:lnTo>
                  <a:lnTo>
                    <a:pt x="1382" y="466"/>
                  </a:lnTo>
                  <a:lnTo>
                    <a:pt x="1391" y="468"/>
                  </a:lnTo>
                  <a:lnTo>
                    <a:pt x="1401" y="464"/>
                  </a:lnTo>
                  <a:lnTo>
                    <a:pt x="1406" y="466"/>
                  </a:lnTo>
                  <a:lnTo>
                    <a:pt x="1408" y="470"/>
                  </a:lnTo>
                  <a:lnTo>
                    <a:pt x="1410" y="477"/>
                  </a:lnTo>
                  <a:lnTo>
                    <a:pt x="1412" y="481"/>
                  </a:lnTo>
                  <a:lnTo>
                    <a:pt x="1416" y="481"/>
                  </a:lnTo>
                  <a:lnTo>
                    <a:pt x="1421" y="481"/>
                  </a:lnTo>
                  <a:lnTo>
                    <a:pt x="1423" y="481"/>
                  </a:lnTo>
                  <a:lnTo>
                    <a:pt x="1425" y="477"/>
                  </a:lnTo>
                  <a:lnTo>
                    <a:pt x="1433" y="468"/>
                  </a:lnTo>
                  <a:lnTo>
                    <a:pt x="1438" y="464"/>
                  </a:lnTo>
                  <a:lnTo>
                    <a:pt x="1442" y="462"/>
                  </a:lnTo>
                  <a:lnTo>
                    <a:pt x="1457" y="451"/>
                  </a:lnTo>
                  <a:lnTo>
                    <a:pt x="1493" y="443"/>
                  </a:lnTo>
                  <a:lnTo>
                    <a:pt x="1497" y="443"/>
                  </a:lnTo>
                  <a:lnTo>
                    <a:pt x="1499" y="445"/>
                  </a:lnTo>
                  <a:lnTo>
                    <a:pt x="1501" y="451"/>
                  </a:lnTo>
                  <a:lnTo>
                    <a:pt x="1503" y="455"/>
                  </a:lnTo>
                  <a:lnTo>
                    <a:pt x="1516" y="458"/>
                  </a:lnTo>
                  <a:lnTo>
                    <a:pt x="1518" y="460"/>
                  </a:lnTo>
                  <a:lnTo>
                    <a:pt x="1518" y="470"/>
                  </a:lnTo>
                  <a:lnTo>
                    <a:pt x="1520" y="477"/>
                  </a:lnTo>
                  <a:lnTo>
                    <a:pt x="1525" y="477"/>
                  </a:lnTo>
                  <a:lnTo>
                    <a:pt x="1533" y="477"/>
                  </a:lnTo>
                  <a:lnTo>
                    <a:pt x="1535" y="477"/>
                  </a:lnTo>
                  <a:lnTo>
                    <a:pt x="1546" y="464"/>
                  </a:lnTo>
                  <a:lnTo>
                    <a:pt x="1548" y="466"/>
                  </a:lnTo>
                  <a:lnTo>
                    <a:pt x="1552" y="472"/>
                  </a:lnTo>
                  <a:lnTo>
                    <a:pt x="1554" y="472"/>
                  </a:lnTo>
                  <a:lnTo>
                    <a:pt x="1567" y="472"/>
                  </a:lnTo>
                  <a:lnTo>
                    <a:pt x="1567" y="472"/>
                  </a:lnTo>
                  <a:lnTo>
                    <a:pt x="1582" y="485"/>
                  </a:lnTo>
                  <a:lnTo>
                    <a:pt x="1584" y="487"/>
                  </a:lnTo>
                  <a:lnTo>
                    <a:pt x="1586" y="487"/>
                  </a:lnTo>
                  <a:lnTo>
                    <a:pt x="1586" y="481"/>
                  </a:lnTo>
                  <a:lnTo>
                    <a:pt x="1588" y="472"/>
                  </a:lnTo>
                  <a:lnTo>
                    <a:pt x="1588" y="462"/>
                  </a:lnTo>
                  <a:lnTo>
                    <a:pt x="1586" y="453"/>
                  </a:lnTo>
                  <a:lnTo>
                    <a:pt x="1588" y="451"/>
                  </a:lnTo>
                  <a:lnTo>
                    <a:pt x="1591" y="447"/>
                  </a:lnTo>
                  <a:lnTo>
                    <a:pt x="1593" y="447"/>
                  </a:lnTo>
                  <a:lnTo>
                    <a:pt x="1593" y="445"/>
                  </a:lnTo>
                  <a:lnTo>
                    <a:pt x="1591" y="438"/>
                  </a:lnTo>
                  <a:lnTo>
                    <a:pt x="1588" y="436"/>
                  </a:lnTo>
                  <a:lnTo>
                    <a:pt x="1597" y="423"/>
                  </a:lnTo>
                  <a:lnTo>
                    <a:pt x="1597" y="421"/>
                  </a:lnTo>
                  <a:lnTo>
                    <a:pt x="1595" y="421"/>
                  </a:lnTo>
                  <a:lnTo>
                    <a:pt x="1595" y="417"/>
                  </a:lnTo>
                  <a:lnTo>
                    <a:pt x="1603" y="419"/>
                  </a:lnTo>
                  <a:lnTo>
                    <a:pt x="1605" y="419"/>
                  </a:lnTo>
                  <a:lnTo>
                    <a:pt x="1612" y="415"/>
                  </a:lnTo>
                  <a:lnTo>
                    <a:pt x="1614" y="400"/>
                  </a:lnTo>
                  <a:lnTo>
                    <a:pt x="1618" y="396"/>
                  </a:lnTo>
                  <a:lnTo>
                    <a:pt x="1620" y="396"/>
                  </a:lnTo>
                  <a:lnTo>
                    <a:pt x="1620" y="394"/>
                  </a:lnTo>
                  <a:lnTo>
                    <a:pt x="1623" y="389"/>
                  </a:lnTo>
                  <a:lnTo>
                    <a:pt x="1623" y="385"/>
                  </a:lnTo>
                  <a:lnTo>
                    <a:pt x="1623" y="383"/>
                  </a:lnTo>
                  <a:lnTo>
                    <a:pt x="1620" y="381"/>
                  </a:lnTo>
                  <a:lnTo>
                    <a:pt x="1620" y="379"/>
                  </a:lnTo>
                  <a:lnTo>
                    <a:pt x="1620" y="377"/>
                  </a:lnTo>
                  <a:lnTo>
                    <a:pt x="1620" y="375"/>
                  </a:lnTo>
                  <a:lnTo>
                    <a:pt x="1623" y="372"/>
                  </a:lnTo>
                  <a:lnTo>
                    <a:pt x="1627" y="358"/>
                  </a:lnTo>
                  <a:lnTo>
                    <a:pt x="1635" y="349"/>
                  </a:lnTo>
                  <a:lnTo>
                    <a:pt x="1648" y="347"/>
                  </a:lnTo>
                  <a:lnTo>
                    <a:pt x="1674" y="347"/>
                  </a:lnTo>
                  <a:lnTo>
                    <a:pt x="1742" y="321"/>
                  </a:lnTo>
                  <a:lnTo>
                    <a:pt x="1752" y="313"/>
                  </a:lnTo>
                  <a:lnTo>
                    <a:pt x="1754" y="328"/>
                  </a:lnTo>
                  <a:lnTo>
                    <a:pt x="1756" y="341"/>
                  </a:lnTo>
                  <a:lnTo>
                    <a:pt x="1759" y="353"/>
                  </a:lnTo>
                  <a:lnTo>
                    <a:pt x="1767" y="360"/>
                  </a:lnTo>
                  <a:lnTo>
                    <a:pt x="1763" y="355"/>
                  </a:lnTo>
                  <a:lnTo>
                    <a:pt x="1761" y="341"/>
                  </a:lnTo>
                  <a:lnTo>
                    <a:pt x="1756" y="336"/>
                  </a:lnTo>
                  <a:lnTo>
                    <a:pt x="1759" y="330"/>
                  </a:lnTo>
                  <a:lnTo>
                    <a:pt x="1767" y="324"/>
                  </a:lnTo>
                  <a:lnTo>
                    <a:pt x="1769" y="317"/>
                  </a:lnTo>
                  <a:lnTo>
                    <a:pt x="1765" y="317"/>
                  </a:lnTo>
                  <a:lnTo>
                    <a:pt x="1763" y="319"/>
                  </a:lnTo>
                  <a:lnTo>
                    <a:pt x="1759" y="319"/>
                  </a:lnTo>
                  <a:lnTo>
                    <a:pt x="1756" y="321"/>
                  </a:lnTo>
                  <a:lnTo>
                    <a:pt x="1759" y="317"/>
                  </a:lnTo>
                  <a:lnTo>
                    <a:pt x="1767" y="302"/>
                  </a:lnTo>
                  <a:lnTo>
                    <a:pt x="1771" y="296"/>
                  </a:lnTo>
                  <a:lnTo>
                    <a:pt x="1776" y="283"/>
                  </a:lnTo>
                  <a:lnTo>
                    <a:pt x="1780" y="279"/>
                  </a:lnTo>
                  <a:lnTo>
                    <a:pt x="1784" y="279"/>
                  </a:lnTo>
                  <a:lnTo>
                    <a:pt x="1803" y="262"/>
                  </a:lnTo>
                  <a:lnTo>
                    <a:pt x="1814" y="251"/>
                  </a:lnTo>
                  <a:lnTo>
                    <a:pt x="1816" y="245"/>
                  </a:lnTo>
                  <a:lnTo>
                    <a:pt x="1824" y="224"/>
                  </a:lnTo>
                  <a:lnTo>
                    <a:pt x="1837" y="194"/>
                  </a:lnTo>
                  <a:lnTo>
                    <a:pt x="1837" y="190"/>
                  </a:lnTo>
                  <a:lnTo>
                    <a:pt x="1846" y="166"/>
                  </a:lnTo>
                  <a:lnTo>
                    <a:pt x="1848" y="151"/>
                  </a:lnTo>
                  <a:lnTo>
                    <a:pt x="1852" y="147"/>
                  </a:lnTo>
                  <a:lnTo>
                    <a:pt x="1856" y="143"/>
                  </a:lnTo>
                  <a:lnTo>
                    <a:pt x="1856" y="147"/>
                  </a:lnTo>
                  <a:lnTo>
                    <a:pt x="1856" y="147"/>
                  </a:lnTo>
                  <a:lnTo>
                    <a:pt x="1863" y="156"/>
                  </a:lnTo>
                  <a:lnTo>
                    <a:pt x="1878" y="160"/>
                  </a:lnTo>
                  <a:lnTo>
                    <a:pt x="1944" y="149"/>
                  </a:lnTo>
                  <a:lnTo>
                    <a:pt x="1956" y="151"/>
                  </a:lnTo>
                  <a:lnTo>
                    <a:pt x="1963" y="147"/>
                  </a:lnTo>
                  <a:lnTo>
                    <a:pt x="1971" y="147"/>
                  </a:lnTo>
                  <a:lnTo>
                    <a:pt x="1975" y="154"/>
                  </a:lnTo>
                  <a:lnTo>
                    <a:pt x="1971" y="160"/>
                  </a:lnTo>
                  <a:lnTo>
                    <a:pt x="1963" y="164"/>
                  </a:lnTo>
                  <a:lnTo>
                    <a:pt x="1931" y="166"/>
                  </a:lnTo>
                  <a:lnTo>
                    <a:pt x="1918" y="164"/>
                  </a:lnTo>
                  <a:lnTo>
                    <a:pt x="1910" y="164"/>
                  </a:lnTo>
                  <a:lnTo>
                    <a:pt x="1907" y="164"/>
                  </a:lnTo>
                  <a:lnTo>
                    <a:pt x="1905" y="171"/>
                  </a:lnTo>
                  <a:lnTo>
                    <a:pt x="1903" y="171"/>
                  </a:lnTo>
                  <a:lnTo>
                    <a:pt x="1897" y="173"/>
                  </a:lnTo>
                  <a:lnTo>
                    <a:pt x="1890" y="173"/>
                  </a:lnTo>
                  <a:lnTo>
                    <a:pt x="1886" y="175"/>
                  </a:lnTo>
                  <a:lnTo>
                    <a:pt x="1886" y="181"/>
                  </a:lnTo>
                  <a:lnTo>
                    <a:pt x="1884" y="177"/>
                  </a:lnTo>
                  <a:lnTo>
                    <a:pt x="1882" y="179"/>
                  </a:lnTo>
                  <a:lnTo>
                    <a:pt x="1880" y="181"/>
                  </a:lnTo>
                  <a:lnTo>
                    <a:pt x="1878" y="183"/>
                  </a:lnTo>
                  <a:lnTo>
                    <a:pt x="1880" y="188"/>
                  </a:lnTo>
                  <a:lnTo>
                    <a:pt x="1882" y="188"/>
                  </a:lnTo>
                  <a:lnTo>
                    <a:pt x="1884" y="190"/>
                  </a:lnTo>
                  <a:lnTo>
                    <a:pt x="1886" y="190"/>
                  </a:lnTo>
                  <a:lnTo>
                    <a:pt x="1884" y="190"/>
                  </a:lnTo>
                  <a:lnTo>
                    <a:pt x="1884" y="190"/>
                  </a:lnTo>
                  <a:lnTo>
                    <a:pt x="1884" y="190"/>
                  </a:lnTo>
                  <a:lnTo>
                    <a:pt x="1884" y="192"/>
                  </a:lnTo>
                  <a:lnTo>
                    <a:pt x="1878" y="190"/>
                  </a:lnTo>
                  <a:lnTo>
                    <a:pt x="1871" y="192"/>
                  </a:lnTo>
                  <a:lnTo>
                    <a:pt x="1867" y="196"/>
                  </a:lnTo>
                  <a:lnTo>
                    <a:pt x="1865" y="202"/>
                  </a:lnTo>
                  <a:lnTo>
                    <a:pt x="1859" y="196"/>
                  </a:lnTo>
                  <a:lnTo>
                    <a:pt x="1852" y="194"/>
                  </a:lnTo>
                  <a:lnTo>
                    <a:pt x="1842" y="196"/>
                  </a:lnTo>
                  <a:lnTo>
                    <a:pt x="1837" y="198"/>
                  </a:lnTo>
                  <a:lnTo>
                    <a:pt x="1835" y="205"/>
                  </a:lnTo>
                  <a:lnTo>
                    <a:pt x="1835" y="213"/>
                  </a:lnTo>
                  <a:lnTo>
                    <a:pt x="1837" y="222"/>
                  </a:lnTo>
                  <a:lnTo>
                    <a:pt x="1833" y="222"/>
                  </a:lnTo>
                  <a:lnTo>
                    <a:pt x="1831" y="219"/>
                  </a:lnTo>
                  <a:lnTo>
                    <a:pt x="1829" y="219"/>
                  </a:lnTo>
                  <a:lnTo>
                    <a:pt x="1827" y="222"/>
                  </a:lnTo>
                  <a:lnTo>
                    <a:pt x="1831" y="228"/>
                  </a:lnTo>
                  <a:lnTo>
                    <a:pt x="1831" y="234"/>
                  </a:lnTo>
                  <a:lnTo>
                    <a:pt x="1827" y="239"/>
                  </a:lnTo>
                  <a:lnTo>
                    <a:pt x="1822" y="241"/>
                  </a:lnTo>
                  <a:lnTo>
                    <a:pt x="1827" y="247"/>
                  </a:lnTo>
                  <a:lnTo>
                    <a:pt x="1829" y="253"/>
                  </a:lnTo>
                  <a:lnTo>
                    <a:pt x="1831" y="258"/>
                  </a:lnTo>
                  <a:lnTo>
                    <a:pt x="1829" y="262"/>
                  </a:lnTo>
                  <a:lnTo>
                    <a:pt x="1842" y="268"/>
                  </a:lnTo>
                  <a:lnTo>
                    <a:pt x="1850" y="270"/>
                  </a:lnTo>
                  <a:lnTo>
                    <a:pt x="1856" y="264"/>
                  </a:lnTo>
                  <a:lnTo>
                    <a:pt x="1852" y="266"/>
                  </a:lnTo>
                  <a:lnTo>
                    <a:pt x="1848" y="264"/>
                  </a:lnTo>
                  <a:lnTo>
                    <a:pt x="1839" y="260"/>
                  </a:lnTo>
                  <a:lnTo>
                    <a:pt x="1842" y="253"/>
                  </a:lnTo>
                  <a:lnTo>
                    <a:pt x="1844" y="249"/>
                  </a:lnTo>
                  <a:lnTo>
                    <a:pt x="1850" y="241"/>
                  </a:lnTo>
                  <a:lnTo>
                    <a:pt x="1850" y="239"/>
                  </a:lnTo>
                  <a:lnTo>
                    <a:pt x="1854" y="236"/>
                  </a:lnTo>
                  <a:lnTo>
                    <a:pt x="1854" y="236"/>
                  </a:lnTo>
                  <a:lnTo>
                    <a:pt x="1856" y="234"/>
                  </a:lnTo>
                  <a:lnTo>
                    <a:pt x="1854" y="228"/>
                  </a:lnTo>
                  <a:lnTo>
                    <a:pt x="1854" y="226"/>
                  </a:lnTo>
                  <a:lnTo>
                    <a:pt x="1859" y="219"/>
                  </a:lnTo>
                  <a:lnTo>
                    <a:pt x="1878" y="207"/>
                  </a:lnTo>
                  <a:lnTo>
                    <a:pt x="1871" y="205"/>
                  </a:lnTo>
                  <a:lnTo>
                    <a:pt x="1869" y="205"/>
                  </a:lnTo>
                  <a:lnTo>
                    <a:pt x="1869" y="202"/>
                  </a:lnTo>
                  <a:lnTo>
                    <a:pt x="1876" y="198"/>
                  </a:lnTo>
                  <a:lnTo>
                    <a:pt x="1878" y="198"/>
                  </a:lnTo>
                  <a:lnTo>
                    <a:pt x="1880" y="200"/>
                  </a:lnTo>
                  <a:lnTo>
                    <a:pt x="1880" y="196"/>
                  </a:lnTo>
                  <a:lnTo>
                    <a:pt x="1886" y="200"/>
                  </a:lnTo>
                  <a:lnTo>
                    <a:pt x="1895" y="196"/>
                  </a:lnTo>
                  <a:lnTo>
                    <a:pt x="1907" y="185"/>
                  </a:lnTo>
                  <a:lnTo>
                    <a:pt x="1907" y="183"/>
                  </a:lnTo>
                  <a:lnTo>
                    <a:pt x="1905" y="179"/>
                  </a:lnTo>
                  <a:lnTo>
                    <a:pt x="1905" y="179"/>
                  </a:lnTo>
                  <a:lnTo>
                    <a:pt x="1907" y="175"/>
                  </a:lnTo>
                  <a:lnTo>
                    <a:pt x="1910" y="173"/>
                  </a:lnTo>
                  <a:lnTo>
                    <a:pt x="1914" y="173"/>
                  </a:lnTo>
                  <a:lnTo>
                    <a:pt x="1918" y="173"/>
                  </a:lnTo>
                  <a:lnTo>
                    <a:pt x="1918" y="177"/>
                  </a:lnTo>
                  <a:lnTo>
                    <a:pt x="1914" y="177"/>
                  </a:lnTo>
                  <a:lnTo>
                    <a:pt x="1912" y="183"/>
                  </a:lnTo>
                  <a:lnTo>
                    <a:pt x="1912" y="188"/>
                  </a:lnTo>
                  <a:lnTo>
                    <a:pt x="1912" y="194"/>
                  </a:lnTo>
                  <a:lnTo>
                    <a:pt x="1914" y="188"/>
                  </a:lnTo>
                  <a:lnTo>
                    <a:pt x="1916" y="183"/>
                  </a:lnTo>
                  <a:lnTo>
                    <a:pt x="1916" y="181"/>
                  </a:lnTo>
                  <a:lnTo>
                    <a:pt x="1918" y="185"/>
                  </a:lnTo>
                  <a:lnTo>
                    <a:pt x="1922" y="188"/>
                  </a:lnTo>
                  <a:lnTo>
                    <a:pt x="1927" y="190"/>
                  </a:lnTo>
                  <a:lnTo>
                    <a:pt x="1929" y="185"/>
                  </a:lnTo>
                  <a:lnTo>
                    <a:pt x="1933" y="188"/>
                  </a:lnTo>
                  <a:lnTo>
                    <a:pt x="1937" y="188"/>
                  </a:lnTo>
                  <a:lnTo>
                    <a:pt x="1939" y="183"/>
                  </a:lnTo>
                  <a:lnTo>
                    <a:pt x="1941" y="179"/>
                  </a:lnTo>
                  <a:lnTo>
                    <a:pt x="1941" y="183"/>
                  </a:lnTo>
                  <a:lnTo>
                    <a:pt x="1944" y="188"/>
                  </a:lnTo>
                  <a:lnTo>
                    <a:pt x="1946" y="190"/>
                  </a:lnTo>
                  <a:lnTo>
                    <a:pt x="1952" y="196"/>
                  </a:lnTo>
                  <a:lnTo>
                    <a:pt x="1954" y="196"/>
                  </a:lnTo>
                  <a:lnTo>
                    <a:pt x="1954" y="196"/>
                  </a:lnTo>
                  <a:lnTo>
                    <a:pt x="1958" y="194"/>
                  </a:lnTo>
                  <a:lnTo>
                    <a:pt x="1963" y="194"/>
                  </a:lnTo>
                  <a:lnTo>
                    <a:pt x="1967" y="192"/>
                  </a:lnTo>
                  <a:lnTo>
                    <a:pt x="1969" y="190"/>
                  </a:lnTo>
                  <a:lnTo>
                    <a:pt x="1971" y="185"/>
                  </a:lnTo>
                  <a:lnTo>
                    <a:pt x="1973" y="177"/>
                  </a:lnTo>
                  <a:lnTo>
                    <a:pt x="1973" y="171"/>
                  </a:lnTo>
                  <a:lnTo>
                    <a:pt x="1980" y="162"/>
                  </a:lnTo>
                  <a:lnTo>
                    <a:pt x="1990" y="151"/>
                  </a:lnTo>
                  <a:lnTo>
                    <a:pt x="2001" y="147"/>
                  </a:lnTo>
                  <a:lnTo>
                    <a:pt x="2009" y="147"/>
                  </a:lnTo>
                  <a:lnTo>
                    <a:pt x="2007" y="151"/>
                  </a:lnTo>
                  <a:lnTo>
                    <a:pt x="2007" y="158"/>
                  </a:lnTo>
                  <a:lnTo>
                    <a:pt x="2012" y="164"/>
                  </a:lnTo>
                  <a:lnTo>
                    <a:pt x="2016" y="168"/>
                  </a:lnTo>
                  <a:lnTo>
                    <a:pt x="2029" y="173"/>
                  </a:lnTo>
                  <a:lnTo>
                    <a:pt x="2033" y="175"/>
                  </a:lnTo>
                  <a:lnTo>
                    <a:pt x="2031" y="185"/>
                  </a:lnTo>
                  <a:lnTo>
                    <a:pt x="2033" y="194"/>
                  </a:lnTo>
                  <a:lnTo>
                    <a:pt x="2043" y="207"/>
                  </a:lnTo>
                  <a:lnTo>
                    <a:pt x="2046" y="211"/>
                  </a:lnTo>
                  <a:lnTo>
                    <a:pt x="2046" y="217"/>
                  </a:lnTo>
                  <a:lnTo>
                    <a:pt x="2048" y="222"/>
                  </a:lnTo>
                  <a:lnTo>
                    <a:pt x="2052" y="222"/>
                  </a:lnTo>
                  <a:lnTo>
                    <a:pt x="2065" y="219"/>
                  </a:lnTo>
                  <a:lnTo>
                    <a:pt x="2065" y="224"/>
                  </a:lnTo>
                  <a:lnTo>
                    <a:pt x="2063" y="224"/>
                  </a:lnTo>
                  <a:lnTo>
                    <a:pt x="2060" y="226"/>
                  </a:lnTo>
                  <a:lnTo>
                    <a:pt x="2058" y="228"/>
                  </a:lnTo>
                  <a:lnTo>
                    <a:pt x="2067" y="226"/>
                  </a:lnTo>
                  <a:lnTo>
                    <a:pt x="2084" y="232"/>
                  </a:lnTo>
                  <a:lnTo>
                    <a:pt x="2097" y="232"/>
                  </a:lnTo>
                  <a:lnTo>
                    <a:pt x="2103" y="236"/>
                  </a:lnTo>
                  <a:lnTo>
                    <a:pt x="2118" y="253"/>
                  </a:lnTo>
                  <a:lnTo>
                    <a:pt x="2126" y="260"/>
                  </a:lnTo>
                  <a:lnTo>
                    <a:pt x="2122" y="264"/>
                  </a:lnTo>
                  <a:lnTo>
                    <a:pt x="2120" y="268"/>
                  </a:lnTo>
                  <a:lnTo>
                    <a:pt x="2129" y="266"/>
                  </a:lnTo>
                  <a:lnTo>
                    <a:pt x="2137" y="260"/>
                  </a:lnTo>
                  <a:lnTo>
                    <a:pt x="2143" y="260"/>
                  </a:lnTo>
                  <a:lnTo>
                    <a:pt x="2143" y="266"/>
                  </a:lnTo>
                  <a:lnTo>
                    <a:pt x="2141" y="270"/>
                  </a:lnTo>
                  <a:lnTo>
                    <a:pt x="2139" y="273"/>
                  </a:lnTo>
                  <a:lnTo>
                    <a:pt x="2143" y="273"/>
                  </a:lnTo>
                  <a:lnTo>
                    <a:pt x="2146" y="273"/>
                  </a:lnTo>
                  <a:lnTo>
                    <a:pt x="2148" y="270"/>
                  </a:lnTo>
                  <a:lnTo>
                    <a:pt x="2150" y="270"/>
                  </a:lnTo>
                  <a:lnTo>
                    <a:pt x="2152" y="273"/>
                  </a:lnTo>
                  <a:lnTo>
                    <a:pt x="2158" y="283"/>
                  </a:lnTo>
                  <a:lnTo>
                    <a:pt x="2165" y="290"/>
                  </a:lnTo>
                  <a:lnTo>
                    <a:pt x="2169" y="296"/>
                  </a:lnTo>
                  <a:lnTo>
                    <a:pt x="2175" y="298"/>
                  </a:lnTo>
                  <a:lnTo>
                    <a:pt x="2184" y="298"/>
                  </a:lnTo>
                  <a:lnTo>
                    <a:pt x="2182" y="294"/>
                  </a:lnTo>
                  <a:lnTo>
                    <a:pt x="2180" y="292"/>
                  </a:lnTo>
                  <a:lnTo>
                    <a:pt x="2175" y="287"/>
                  </a:lnTo>
                  <a:lnTo>
                    <a:pt x="2171" y="285"/>
                  </a:lnTo>
                  <a:lnTo>
                    <a:pt x="2171" y="281"/>
                  </a:lnTo>
                  <a:lnTo>
                    <a:pt x="2207" y="268"/>
                  </a:lnTo>
                  <a:lnTo>
                    <a:pt x="2214" y="262"/>
                  </a:lnTo>
                  <a:lnTo>
                    <a:pt x="2228" y="249"/>
                  </a:lnTo>
                  <a:lnTo>
                    <a:pt x="2235" y="245"/>
                  </a:lnTo>
                  <a:lnTo>
                    <a:pt x="2237" y="247"/>
                  </a:lnTo>
                  <a:lnTo>
                    <a:pt x="2237" y="249"/>
                  </a:lnTo>
                  <a:lnTo>
                    <a:pt x="2235" y="251"/>
                  </a:lnTo>
                  <a:lnTo>
                    <a:pt x="2233" y="253"/>
                  </a:lnTo>
                  <a:lnTo>
                    <a:pt x="2233" y="256"/>
                  </a:lnTo>
                  <a:lnTo>
                    <a:pt x="2243" y="260"/>
                  </a:lnTo>
                  <a:lnTo>
                    <a:pt x="2271" y="275"/>
                  </a:lnTo>
                  <a:lnTo>
                    <a:pt x="2271" y="279"/>
                  </a:lnTo>
                  <a:lnTo>
                    <a:pt x="2269" y="287"/>
                  </a:lnTo>
                  <a:lnTo>
                    <a:pt x="2269" y="296"/>
                  </a:lnTo>
                  <a:lnTo>
                    <a:pt x="2267" y="307"/>
                  </a:lnTo>
                  <a:lnTo>
                    <a:pt x="2258" y="313"/>
                  </a:lnTo>
                  <a:lnTo>
                    <a:pt x="2262" y="315"/>
                  </a:lnTo>
                  <a:lnTo>
                    <a:pt x="2273" y="324"/>
                  </a:lnTo>
                  <a:lnTo>
                    <a:pt x="2277" y="328"/>
                  </a:lnTo>
                  <a:lnTo>
                    <a:pt x="2279" y="330"/>
                  </a:lnTo>
                  <a:lnTo>
                    <a:pt x="2290" y="332"/>
                  </a:lnTo>
                  <a:lnTo>
                    <a:pt x="2292" y="332"/>
                  </a:lnTo>
                  <a:lnTo>
                    <a:pt x="2294" y="336"/>
                  </a:lnTo>
                  <a:lnTo>
                    <a:pt x="2294" y="341"/>
                  </a:lnTo>
                  <a:lnTo>
                    <a:pt x="2297" y="343"/>
                  </a:lnTo>
                  <a:lnTo>
                    <a:pt x="2297" y="343"/>
                  </a:lnTo>
                  <a:lnTo>
                    <a:pt x="2297" y="347"/>
                  </a:lnTo>
                  <a:lnTo>
                    <a:pt x="2299" y="349"/>
                  </a:lnTo>
                  <a:lnTo>
                    <a:pt x="2299" y="349"/>
                  </a:lnTo>
                  <a:lnTo>
                    <a:pt x="2303" y="347"/>
                  </a:lnTo>
                  <a:lnTo>
                    <a:pt x="2305" y="347"/>
                  </a:lnTo>
                  <a:lnTo>
                    <a:pt x="2307" y="349"/>
                  </a:lnTo>
                  <a:lnTo>
                    <a:pt x="2309" y="349"/>
                  </a:lnTo>
                  <a:lnTo>
                    <a:pt x="2309" y="349"/>
                  </a:lnTo>
                  <a:lnTo>
                    <a:pt x="2311" y="349"/>
                  </a:lnTo>
                  <a:lnTo>
                    <a:pt x="2316" y="351"/>
                  </a:lnTo>
                  <a:lnTo>
                    <a:pt x="2318" y="355"/>
                  </a:lnTo>
                  <a:lnTo>
                    <a:pt x="2318" y="362"/>
                  </a:lnTo>
                  <a:lnTo>
                    <a:pt x="2314" y="368"/>
                  </a:lnTo>
                  <a:lnTo>
                    <a:pt x="2297" y="389"/>
                  </a:lnTo>
                  <a:lnTo>
                    <a:pt x="2294" y="396"/>
                  </a:lnTo>
                  <a:lnTo>
                    <a:pt x="2299" y="402"/>
                  </a:lnTo>
                  <a:lnTo>
                    <a:pt x="2305" y="404"/>
                  </a:lnTo>
                  <a:lnTo>
                    <a:pt x="2311" y="404"/>
                  </a:lnTo>
                  <a:lnTo>
                    <a:pt x="2314" y="404"/>
                  </a:lnTo>
                  <a:lnTo>
                    <a:pt x="2316" y="411"/>
                  </a:lnTo>
                  <a:lnTo>
                    <a:pt x="2322" y="415"/>
                  </a:lnTo>
                  <a:lnTo>
                    <a:pt x="2328" y="419"/>
                  </a:lnTo>
                  <a:lnTo>
                    <a:pt x="2331" y="419"/>
                  </a:lnTo>
                  <a:lnTo>
                    <a:pt x="2356" y="432"/>
                  </a:lnTo>
                  <a:lnTo>
                    <a:pt x="2367" y="434"/>
                  </a:lnTo>
                  <a:lnTo>
                    <a:pt x="2373" y="438"/>
                  </a:lnTo>
                  <a:lnTo>
                    <a:pt x="2375" y="440"/>
                  </a:lnTo>
                  <a:lnTo>
                    <a:pt x="2382" y="438"/>
                  </a:lnTo>
                  <a:lnTo>
                    <a:pt x="2384" y="438"/>
                  </a:lnTo>
                  <a:lnTo>
                    <a:pt x="2392" y="440"/>
                  </a:lnTo>
                  <a:lnTo>
                    <a:pt x="2396" y="443"/>
                  </a:lnTo>
                  <a:lnTo>
                    <a:pt x="2420" y="438"/>
                  </a:lnTo>
                  <a:lnTo>
                    <a:pt x="2428" y="436"/>
                  </a:lnTo>
                  <a:lnTo>
                    <a:pt x="2430" y="428"/>
                  </a:lnTo>
                  <a:lnTo>
                    <a:pt x="2433" y="426"/>
                  </a:lnTo>
                  <a:lnTo>
                    <a:pt x="2437" y="426"/>
                  </a:lnTo>
                  <a:lnTo>
                    <a:pt x="2441" y="428"/>
                  </a:lnTo>
                  <a:lnTo>
                    <a:pt x="2443" y="430"/>
                  </a:lnTo>
                  <a:lnTo>
                    <a:pt x="2445" y="438"/>
                  </a:lnTo>
                  <a:lnTo>
                    <a:pt x="2443" y="440"/>
                  </a:lnTo>
                  <a:lnTo>
                    <a:pt x="2443" y="443"/>
                  </a:lnTo>
                  <a:lnTo>
                    <a:pt x="2433" y="453"/>
                  </a:lnTo>
                  <a:lnTo>
                    <a:pt x="2435" y="455"/>
                  </a:lnTo>
                  <a:lnTo>
                    <a:pt x="2441" y="455"/>
                  </a:lnTo>
                  <a:lnTo>
                    <a:pt x="2445" y="455"/>
                  </a:lnTo>
                  <a:lnTo>
                    <a:pt x="2447" y="455"/>
                  </a:lnTo>
                  <a:lnTo>
                    <a:pt x="2452" y="470"/>
                  </a:lnTo>
                  <a:lnTo>
                    <a:pt x="2452" y="477"/>
                  </a:lnTo>
                  <a:lnTo>
                    <a:pt x="2458" y="487"/>
                  </a:lnTo>
                  <a:lnTo>
                    <a:pt x="2469" y="504"/>
                  </a:lnTo>
                  <a:lnTo>
                    <a:pt x="2469" y="511"/>
                  </a:lnTo>
                  <a:lnTo>
                    <a:pt x="2473" y="528"/>
                  </a:lnTo>
                  <a:lnTo>
                    <a:pt x="2475" y="540"/>
                  </a:lnTo>
                  <a:lnTo>
                    <a:pt x="2479" y="549"/>
                  </a:lnTo>
                  <a:lnTo>
                    <a:pt x="2488" y="560"/>
                  </a:lnTo>
                  <a:lnTo>
                    <a:pt x="2494" y="570"/>
                  </a:lnTo>
                  <a:lnTo>
                    <a:pt x="2503" y="579"/>
                  </a:lnTo>
                  <a:lnTo>
                    <a:pt x="2511" y="604"/>
                  </a:lnTo>
                  <a:lnTo>
                    <a:pt x="2528" y="642"/>
                  </a:lnTo>
                  <a:lnTo>
                    <a:pt x="2528" y="647"/>
                  </a:lnTo>
                  <a:lnTo>
                    <a:pt x="2530" y="655"/>
                  </a:lnTo>
                  <a:lnTo>
                    <a:pt x="2533" y="662"/>
                  </a:lnTo>
                  <a:lnTo>
                    <a:pt x="2535" y="664"/>
                  </a:lnTo>
                  <a:lnTo>
                    <a:pt x="2541" y="666"/>
                  </a:lnTo>
                  <a:lnTo>
                    <a:pt x="2543" y="670"/>
                  </a:lnTo>
                  <a:lnTo>
                    <a:pt x="2547" y="672"/>
                  </a:lnTo>
                  <a:lnTo>
                    <a:pt x="2543" y="689"/>
                  </a:lnTo>
                  <a:lnTo>
                    <a:pt x="2541" y="693"/>
                  </a:lnTo>
                  <a:lnTo>
                    <a:pt x="2539" y="696"/>
                  </a:lnTo>
                  <a:lnTo>
                    <a:pt x="2537" y="700"/>
                  </a:lnTo>
                  <a:lnTo>
                    <a:pt x="2535" y="706"/>
                  </a:lnTo>
                  <a:lnTo>
                    <a:pt x="2537" y="715"/>
                  </a:lnTo>
                  <a:lnTo>
                    <a:pt x="2539" y="721"/>
                  </a:lnTo>
                  <a:lnTo>
                    <a:pt x="2541" y="730"/>
                  </a:lnTo>
                  <a:lnTo>
                    <a:pt x="2543" y="736"/>
                  </a:lnTo>
                  <a:lnTo>
                    <a:pt x="2541" y="766"/>
                  </a:lnTo>
                  <a:lnTo>
                    <a:pt x="2541" y="770"/>
                  </a:lnTo>
                  <a:lnTo>
                    <a:pt x="2539" y="781"/>
                  </a:lnTo>
                  <a:lnTo>
                    <a:pt x="2530" y="791"/>
                  </a:lnTo>
                  <a:lnTo>
                    <a:pt x="2516" y="810"/>
                  </a:lnTo>
                  <a:lnTo>
                    <a:pt x="2501" y="823"/>
                  </a:lnTo>
                  <a:lnTo>
                    <a:pt x="2488" y="836"/>
                  </a:lnTo>
                  <a:lnTo>
                    <a:pt x="2488" y="840"/>
                  </a:lnTo>
                  <a:lnTo>
                    <a:pt x="2490" y="844"/>
                  </a:lnTo>
                  <a:lnTo>
                    <a:pt x="2498" y="861"/>
                  </a:lnTo>
                  <a:lnTo>
                    <a:pt x="2501" y="868"/>
                  </a:lnTo>
                  <a:lnTo>
                    <a:pt x="2501" y="878"/>
                  </a:lnTo>
                  <a:lnTo>
                    <a:pt x="2498" y="885"/>
                  </a:lnTo>
                  <a:lnTo>
                    <a:pt x="2492" y="893"/>
                  </a:lnTo>
                  <a:lnTo>
                    <a:pt x="2496" y="900"/>
                  </a:lnTo>
                  <a:lnTo>
                    <a:pt x="2503" y="902"/>
                  </a:lnTo>
                  <a:lnTo>
                    <a:pt x="2509" y="904"/>
                  </a:lnTo>
                  <a:lnTo>
                    <a:pt x="2518" y="902"/>
                  </a:lnTo>
                  <a:lnTo>
                    <a:pt x="2524" y="904"/>
                  </a:lnTo>
                  <a:lnTo>
                    <a:pt x="2537" y="915"/>
                  </a:lnTo>
                  <a:lnTo>
                    <a:pt x="2545" y="917"/>
                  </a:lnTo>
                  <a:lnTo>
                    <a:pt x="2581" y="936"/>
                  </a:lnTo>
                  <a:lnTo>
                    <a:pt x="2588" y="940"/>
                  </a:lnTo>
                  <a:lnTo>
                    <a:pt x="2603" y="959"/>
                  </a:lnTo>
                  <a:lnTo>
                    <a:pt x="2607" y="961"/>
                  </a:lnTo>
                  <a:lnTo>
                    <a:pt x="2613" y="963"/>
                  </a:lnTo>
                  <a:lnTo>
                    <a:pt x="2624" y="974"/>
                  </a:lnTo>
                  <a:lnTo>
                    <a:pt x="2645" y="978"/>
                  </a:lnTo>
                  <a:lnTo>
                    <a:pt x="2669" y="995"/>
                  </a:lnTo>
                  <a:lnTo>
                    <a:pt x="2679" y="1002"/>
                  </a:lnTo>
                  <a:lnTo>
                    <a:pt x="2675" y="1023"/>
                  </a:lnTo>
                  <a:lnTo>
                    <a:pt x="2675" y="1034"/>
                  </a:lnTo>
                  <a:lnTo>
                    <a:pt x="2681" y="1038"/>
                  </a:lnTo>
                  <a:lnTo>
                    <a:pt x="2683" y="1044"/>
                  </a:lnTo>
                  <a:lnTo>
                    <a:pt x="2681" y="1057"/>
                  </a:lnTo>
                  <a:lnTo>
                    <a:pt x="2677" y="1070"/>
                  </a:lnTo>
                  <a:lnTo>
                    <a:pt x="2664" y="1087"/>
                  </a:lnTo>
                  <a:lnTo>
                    <a:pt x="2669" y="1106"/>
                  </a:lnTo>
                  <a:lnTo>
                    <a:pt x="2681" y="1127"/>
                  </a:lnTo>
                  <a:lnTo>
                    <a:pt x="2690" y="1142"/>
                  </a:lnTo>
                  <a:lnTo>
                    <a:pt x="2690" y="1150"/>
                  </a:lnTo>
                  <a:lnTo>
                    <a:pt x="2698" y="1157"/>
                  </a:lnTo>
                  <a:lnTo>
                    <a:pt x="2711" y="1161"/>
                  </a:lnTo>
                  <a:lnTo>
                    <a:pt x="2720" y="1161"/>
                  </a:lnTo>
                  <a:lnTo>
                    <a:pt x="2730" y="1163"/>
                  </a:lnTo>
                  <a:lnTo>
                    <a:pt x="2737" y="1172"/>
                  </a:lnTo>
                  <a:lnTo>
                    <a:pt x="2739" y="1182"/>
                  </a:lnTo>
                  <a:lnTo>
                    <a:pt x="2735" y="1191"/>
                  </a:lnTo>
                  <a:lnTo>
                    <a:pt x="2735" y="1195"/>
                  </a:lnTo>
                  <a:lnTo>
                    <a:pt x="2741" y="1199"/>
                  </a:lnTo>
                  <a:lnTo>
                    <a:pt x="2741" y="1208"/>
                  </a:lnTo>
                  <a:lnTo>
                    <a:pt x="2739" y="1218"/>
                  </a:lnTo>
                  <a:lnTo>
                    <a:pt x="2739" y="1231"/>
                  </a:lnTo>
                  <a:lnTo>
                    <a:pt x="2745" y="1238"/>
                  </a:lnTo>
                  <a:lnTo>
                    <a:pt x="2769" y="1250"/>
                  </a:lnTo>
                  <a:lnTo>
                    <a:pt x="2764" y="1257"/>
                  </a:lnTo>
                  <a:lnTo>
                    <a:pt x="2762" y="1263"/>
                  </a:lnTo>
                  <a:lnTo>
                    <a:pt x="2762" y="1267"/>
                  </a:lnTo>
                  <a:lnTo>
                    <a:pt x="2762" y="1272"/>
                  </a:lnTo>
                  <a:lnTo>
                    <a:pt x="2762" y="1276"/>
                  </a:lnTo>
                  <a:lnTo>
                    <a:pt x="2758" y="1291"/>
                  </a:lnTo>
                  <a:lnTo>
                    <a:pt x="2758" y="1295"/>
                  </a:lnTo>
                  <a:lnTo>
                    <a:pt x="2762" y="1327"/>
                  </a:lnTo>
                  <a:lnTo>
                    <a:pt x="2762" y="1338"/>
                  </a:lnTo>
                  <a:lnTo>
                    <a:pt x="2758" y="1348"/>
                  </a:lnTo>
                  <a:lnTo>
                    <a:pt x="2756" y="1357"/>
                  </a:lnTo>
                  <a:lnTo>
                    <a:pt x="2741" y="1378"/>
                  </a:lnTo>
                  <a:lnTo>
                    <a:pt x="2739" y="1386"/>
                  </a:lnTo>
                  <a:lnTo>
                    <a:pt x="2741" y="1397"/>
                  </a:lnTo>
                  <a:lnTo>
                    <a:pt x="2747" y="1406"/>
                  </a:lnTo>
                  <a:lnTo>
                    <a:pt x="2754" y="1408"/>
                  </a:lnTo>
                  <a:lnTo>
                    <a:pt x="2760" y="1412"/>
                  </a:lnTo>
                  <a:lnTo>
                    <a:pt x="2764" y="1427"/>
                  </a:lnTo>
                  <a:lnTo>
                    <a:pt x="2771" y="1437"/>
                  </a:lnTo>
                  <a:lnTo>
                    <a:pt x="2779" y="1446"/>
                  </a:lnTo>
                  <a:lnTo>
                    <a:pt x="2796" y="1454"/>
                  </a:lnTo>
                  <a:lnTo>
                    <a:pt x="2803" y="1463"/>
                  </a:lnTo>
                  <a:lnTo>
                    <a:pt x="2809" y="1476"/>
                  </a:lnTo>
                  <a:lnTo>
                    <a:pt x="2811" y="1488"/>
                  </a:lnTo>
                  <a:lnTo>
                    <a:pt x="2809" y="1499"/>
                  </a:lnTo>
                  <a:lnTo>
                    <a:pt x="2805" y="1510"/>
                  </a:lnTo>
                  <a:lnTo>
                    <a:pt x="2805" y="1520"/>
                  </a:lnTo>
                  <a:lnTo>
                    <a:pt x="2809" y="1529"/>
                  </a:lnTo>
                  <a:lnTo>
                    <a:pt x="2817" y="1535"/>
                  </a:lnTo>
                  <a:lnTo>
                    <a:pt x="2839" y="1539"/>
                  </a:lnTo>
                  <a:lnTo>
                    <a:pt x="2847" y="1542"/>
                  </a:lnTo>
                  <a:lnTo>
                    <a:pt x="2847" y="1542"/>
                  </a:lnTo>
                  <a:lnTo>
                    <a:pt x="2854" y="1546"/>
                  </a:lnTo>
                  <a:lnTo>
                    <a:pt x="2871" y="1546"/>
                  </a:lnTo>
                  <a:lnTo>
                    <a:pt x="2877" y="1548"/>
                  </a:lnTo>
                  <a:lnTo>
                    <a:pt x="2883" y="1552"/>
                  </a:lnTo>
                  <a:lnTo>
                    <a:pt x="2890" y="1556"/>
                  </a:lnTo>
                  <a:lnTo>
                    <a:pt x="2896" y="1563"/>
                  </a:lnTo>
                  <a:lnTo>
                    <a:pt x="2894" y="1569"/>
                  </a:lnTo>
                  <a:lnTo>
                    <a:pt x="2905" y="1605"/>
                  </a:lnTo>
                  <a:lnTo>
                    <a:pt x="2905" y="1605"/>
                  </a:lnTo>
                  <a:lnTo>
                    <a:pt x="2907" y="1614"/>
                  </a:lnTo>
                  <a:lnTo>
                    <a:pt x="2909" y="1618"/>
                  </a:lnTo>
                  <a:lnTo>
                    <a:pt x="2917" y="1627"/>
                  </a:lnTo>
                  <a:lnTo>
                    <a:pt x="2926" y="1633"/>
                  </a:lnTo>
                  <a:lnTo>
                    <a:pt x="2932" y="1641"/>
                  </a:lnTo>
                  <a:lnTo>
                    <a:pt x="2934" y="1658"/>
                  </a:lnTo>
                  <a:lnTo>
                    <a:pt x="2936" y="1658"/>
                  </a:lnTo>
                  <a:lnTo>
                    <a:pt x="2936" y="1661"/>
                  </a:lnTo>
                  <a:lnTo>
                    <a:pt x="2934" y="1671"/>
                  </a:lnTo>
                  <a:lnTo>
                    <a:pt x="2932" y="1686"/>
                  </a:lnTo>
                  <a:lnTo>
                    <a:pt x="2932" y="1701"/>
                  </a:lnTo>
                  <a:lnTo>
                    <a:pt x="2934" y="1714"/>
                  </a:lnTo>
                  <a:lnTo>
                    <a:pt x="2936" y="1720"/>
                  </a:lnTo>
                  <a:lnTo>
                    <a:pt x="2934" y="1724"/>
                  </a:lnTo>
                  <a:lnTo>
                    <a:pt x="2932" y="1727"/>
                  </a:lnTo>
                  <a:lnTo>
                    <a:pt x="2932" y="1731"/>
                  </a:lnTo>
                  <a:lnTo>
                    <a:pt x="2932" y="1735"/>
                  </a:lnTo>
                  <a:lnTo>
                    <a:pt x="2934" y="1746"/>
                  </a:lnTo>
                  <a:lnTo>
                    <a:pt x="2934" y="1752"/>
                  </a:lnTo>
                  <a:lnTo>
                    <a:pt x="2928" y="1790"/>
                  </a:lnTo>
                  <a:lnTo>
                    <a:pt x="2919" y="1833"/>
                  </a:lnTo>
                  <a:lnTo>
                    <a:pt x="2911" y="1848"/>
                  </a:lnTo>
                  <a:lnTo>
                    <a:pt x="2907" y="1856"/>
                  </a:lnTo>
                  <a:lnTo>
                    <a:pt x="2909" y="1865"/>
                  </a:lnTo>
                  <a:lnTo>
                    <a:pt x="2907" y="1880"/>
                  </a:lnTo>
                  <a:lnTo>
                    <a:pt x="2905" y="1886"/>
                  </a:lnTo>
                  <a:lnTo>
                    <a:pt x="2902" y="1890"/>
                  </a:lnTo>
                  <a:lnTo>
                    <a:pt x="2898" y="1892"/>
                  </a:lnTo>
                  <a:lnTo>
                    <a:pt x="2892" y="1894"/>
                  </a:lnTo>
                  <a:lnTo>
                    <a:pt x="2879" y="1892"/>
                  </a:lnTo>
                  <a:lnTo>
                    <a:pt x="2864" y="1886"/>
                  </a:lnTo>
                  <a:lnTo>
                    <a:pt x="2860" y="1884"/>
                  </a:lnTo>
                  <a:lnTo>
                    <a:pt x="2847" y="1884"/>
                  </a:lnTo>
                  <a:lnTo>
                    <a:pt x="2845" y="1880"/>
                  </a:lnTo>
                  <a:lnTo>
                    <a:pt x="2845" y="1871"/>
                  </a:lnTo>
                  <a:lnTo>
                    <a:pt x="2847" y="1856"/>
                  </a:lnTo>
                  <a:lnTo>
                    <a:pt x="2849" y="1850"/>
                  </a:lnTo>
                  <a:lnTo>
                    <a:pt x="2845" y="1843"/>
                  </a:lnTo>
                  <a:lnTo>
                    <a:pt x="2841" y="1846"/>
                  </a:lnTo>
                  <a:lnTo>
                    <a:pt x="2826" y="1856"/>
                  </a:lnTo>
                  <a:lnTo>
                    <a:pt x="2822" y="1852"/>
                  </a:lnTo>
                  <a:lnTo>
                    <a:pt x="2822" y="1846"/>
                  </a:lnTo>
                  <a:lnTo>
                    <a:pt x="2824" y="1839"/>
                  </a:lnTo>
                  <a:lnTo>
                    <a:pt x="2826" y="1833"/>
                  </a:lnTo>
                  <a:lnTo>
                    <a:pt x="2824" y="1824"/>
                  </a:lnTo>
                  <a:lnTo>
                    <a:pt x="2822" y="1820"/>
                  </a:lnTo>
                  <a:lnTo>
                    <a:pt x="2820" y="1816"/>
                  </a:lnTo>
                  <a:lnTo>
                    <a:pt x="2815" y="1812"/>
                  </a:lnTo>
                  <a:lnTo>
                    <a:pt x="2811" y="1809"/>
                  </a:lnTo>
                  <a:lnTo>
                    <a:pt x="2800" y="1809"/>
                  </a:lnTo>
                  <a:lnTo>
                    <a:pt x="2796" y="1807"/>
                  </a:lnTo>
                  <a:lnTo>
                    <a:pt x="2792" y="1803"/>
                  </a:lnTo>
                  <a:lnTo>
                    <a:pt x="2792" y="1801"/>
                  </a:lnTo>
                  <a:lnTo>
                    <a:pt x="2790" y="1797"/>
                  </a:lnTo>
                  <a:lnTo>
                    <a:pt x="2788" y="1792"/>
                  </a:lnTo>
                  <a:lnTo>
                    <a:pt x="2786" y="1801"/>
                  </a:lnTo>
                  <a:lnTo>
                    <a:pt x="2783" y="1803"/>
                  </a:lnTo>
                  <a:lnTo>
                    <a:pt x="2771" y="1805"/>
                  </a:lnTo>
                  <a:lnTo>
                    <a:pt x="2762" y="1809"/>
                  </a:lnTo>
                  <a:lnTo>
                    <a:pt x="2760" y="1812"/>
                  </a:lnTo>
                  <a:lnTo>
                    <a:pt x="2756" y="1809"/>
                  </a:lnTo>
                  <a:lnTo>
                    <a:pt x="2754" y="1807"/>
                  </a:lnTo>
                  <a:lnTo>
                    <a:pt x="2752" y="1805"/>
                  </a:lnTo>
                  <a:lnTo>
                    <a:pt x="2747" y="1803"/>
                  </a:lnTo>
                  <a:lnTo>
                    <a:pt x="2735" y="1801"/>
                  </a:lnTo>
                  <a:lnTo>
                    <a:pt x="2726" y="1805"/>
                  </a:lnTo>
                  <a:lnTo>
                    <a:pt x="2720" y="1814"/>
                  </a:lnTo>
                  <a:lnTo>
                    <a:pt x="2717" y="1829"/>
                  </a:lnTo>
                  <a:lnTo>
                    <a:pt x="2715" y="1835"/>
                  </a:lnTo>
                  <a:lnTo>
                    <a:pt x="2720" y="1837"/>
                  </a:lnTo>
                  <a:lnTo>
                    <a:pt x="2730" y="1837"/>
                  </a:lnTo>
                  <a:lnTo>
                    <a:pt x="2737" y="1837"/>
                  </a:lnTo>
                  <a:lnTo>
                    <a:pt x="2737" y="1839"/>
                  </a:lnTo>
                  <a:lnTo>
                    <a:pt x="2735" y="1841"/>
                  </a:lnTo>
                  <a:lnTo>
                    <a:pt x="2735" y="1848"/>
                  </a:lnTo>
                  <a:lnTo>
                    <a:pt x="2745" y="1854"/>
                  </a:lnTo>
                  <a:lnTo>
                    <a:pt x="2758" y="1854"/>
                  </a:lnTo>
                  <a:lnTo>
                    <a:pt x="2766" y="1858"/>
                  </a:lnTo>
                  <a:lnTo>
                    <a:pt x="2769" y="1871"/>
                  </a:lnTo>
                  <a:lnTo>
                    <a:pt x="2760" y="1882"/>
                  </a:lnTo>
                  <a:lnTo>
                    <a:pt x="2735" y="1884"/>
                  </a:lnTo>
                  <a:lnTo>
                    <a:pt x="2724" y="1888"/>
                  </a:lnTo>
                  <a:lnTo>
                    <a:pt x="2722" y="1892"/>
                  </a:lnTo>
                  <a:lnTo>
                    <a:pt x="2717" y="1903"/>
                  </a:lnTo>
                  <a:lnTo>
                    <a:pt x="2713" y="1907"/>
                  </a:lnTo>
                  <a:lnTo>
                    <a:pt x="2669" y="1939"/>
                  </a:lnTo>
                  <a:lnTo>
                    <a:pt x="2662" y="1939"/>
                  </a:lnTo>
                  <a:lnTo>
                    <a:pt x="2649" y="1941"/>
                  </a:lnTo>
                  <a:lnTo>
                    <a:pt x="2645" y="1943"/>
                  </a:lnTo>
                  <a:lnTo>
                    <a:pt x="2641" y="1945"/>
                  </a:lnTo>
                  <a:lnTo>
                    <a:pt x="2637" y="1954"/>
                  </a:lnTo>
                  <a:lnTo>
                    <a:pt x="2635" y="1956"/>
                  </a:lnTo>
                  <a:lnTo>
                    <a:pt x="2630" y="1958"/>
                  </a:lnTo>
                  <a:lnTo>
                    <a:pt x="2628" y="1956"/>
                  </a:lnTo>
                  <a:lnTo>
                    <a:pt x="2624" y="1958"/>
                  </a:lnTo>
                  <a:lnTo>
                    <a:pt x="2622" y="1962"/>
                  </a:lnTo>
                  <a:lnTo>
                    <a:pt x="2622" y="1967"/>
                  </a:lnTo>
                  <a:lnTo>
                    <a:pt x="2624" y="1971"/>
                  </a:lnTo>
                  <a:lnTo>
                    <a:pt x="2624" y="1975"/>
                  </a:lnTo>
                  <a:lnTo>
                    <a:pt x="2626" y="1977"/>
                  </a:lnTo>
                  <a:lnTo>
                    <a:pt x="2624" y="1982"/>
                  </a:lnTo>
                  <a:lnTo>
                    <a:pt x="2622" y="1982"/>
                  </a:lnTo>
                  <a:lnTo>
                    <a:pt x="2620" y="1982"/>
                  </a:lnTo>
                  <a:lnTo>
                    <a:pt x="2611" y="1990"/>
                  </a:lnTo>
                  <a:lnTo>
                    <a:pt x="2607" y="1992"/>
                  </a:lnTo>
                  <a:lnTo>
                    <a:pt x="2592" y="1992"/>
                  </a:lnTo>
                  <a:lnTo>
                    <a:pt x="2584" y="1994"/>
                  </a:lnTo>
                  <a:lnTo>
                    <a:pt x="2573" y="2001"/>
                  </a:lnTo>
                  <a:lnTo>
                    <a:pt x="2567" y="2003"/>
                  </a:lnTo>
                  <a:lnTo>
                    <a:pt x="2539" y="2009"/>
                  </a:lnTo>
                  <a:lnTo>
                    <a:pt x="2524" y="2013"/>
                  </a:lnTo>
                  <a:lnTo>
                    <a:pt x="2513" y="2024"/>
                  </a:lnTo>
                  <a:lnTo>
                    <a:pt x="2518" y="2030"/>
                  </a:lnTo>
                  <a:lnTo>
                    <a:pt x="2518" y="2039"/>
                  </a:lnTo>
                  <a:lnTo>
                    <a:pt x="2516" y="2045"/>
                  </a:lnTo>
                  <a:lnTo>
                    <a:pt x="2509" y="2050"/>
                  </a:lnTo>
                  <a:lnTo>
                    <a:pt x="2513" y="2054"/>
                  </a:lnTo>
                  <a:lnTo>
                    <a:pt x="2513" y="2056"/>
                  </a:lnTo>
                  <a:lnTo>
                    <a:pt x="2511" y="2058"/>
                  </a:lnTo>
                  <a:lnTo>
                    <a:pt x="2509" y="2062"/>
                  </a:lnTo>
                  <a:lnTo>
                    <a:pt x="2505" y="2069"/>
                  </a:lnTo>
                  <a:lnTo>
                    <a:pt x="2501" y="2075"/>
                  </a:lnTo>
                  <a:lnTo>
                    <a:pt x="2494" y="2077"/>
                  </a:lnTo>
                  <a:lnTo>
                    <a:pt x="2486" y="2075"/>
                  </a:lnTo>
                  <a:lnTo>
                    <a:pt x="2484" y="2073"/>
                  </a:lnTo>
                  <a:lnTo>
                    <a:pt x="2477" y="2067"/>
                  </a:lnTo>
                  <a:lnTo>
                    <a:pt x="2475" y="2064"/>
                  </a:lnTo>
                  <a:lnTo>
                    <a:pt x="2471" y="2064"/>
                  </a:lnTo>
                  <a:lnTo>
                    <a:pt x="2471" y="2064"/>
                  </a:lnTo>
                  <a:lnTo>
                    <a:pt x="2471" y="2067"/>
                  </a:lnTo>
                  <a:lnTo>
                    <a:pt x="2469" y="2069"/>
                  </a:lnTo>
                  <a:lnTo>
                    <a:pt x="2458" y="2079"/>
                  </a:lnTo>
                  <a:lnTo>
                    <a:pt x="2458" y="2084"/>
                  </a:lnTo>
                  <a:lnTo>
                    <a:pt x="2456" y="2094"/>
                  </a:lnTo>
                  <a:lnTo>
                    <a:pt x="2450" y="2098"/>
                  </a:lnTo>
                  <a:lnTo>
                    <a:pt x="2443" y="2096"/>
                  </a:lnTo>
                  <a:lnTo>
                    <a:pt x="2439" y="2094"/>
                  </a:lnTo>
                  <a:lnTo>
                    <a:pt x="2433" y="2094"/>
                  </a:lnTo>
                  <a:lnTo>
                    <a:pt x="2426" y="2126"/>
                  </a:lnTo>
                  <a:lnTo>
                    <a:pt x="2424" y="2135"/>
                  </a:lnTo>
                  <a:lnTo>
                    <a:pt x="2416" y="2141"/>
                  </a:lnTo>
                  <a:lnTo>
                    <a:pt x="2399" y="2143"/>
                  </a:lnTo>
                  <a:lnTo>
                    <a:pt x="2390" y="2150"/>
                  </a:lnTo>
                  <a:lnTo>
                    <a:pt x="2390" y="2150"/>
                  </a:lnTo>
                  <a:lnTo>
                    <a:pt x="2390" y="2150"/>
                  </a:lnTo>
                  <a:lnTo>
                    <a:pt x="2388" y="2150"/>
                  </a:lnTo>
                  <a:lnTo>
                    <a:pt x="2386" y="2152"/>
                  </a:lnTo>
                  <a:lnTo>
                    <a:pt x="2382" y="2152"/>
                  </a:lnTo>
                  <a:lnTo>
                    <a:pt x="2379" y="2150"/>
                  </a:lnTo>
                  <a:lnTo>
                    <a:pt x="2375" y="2150"/>
                  </a:lnTo>
                  <a:lnTo>
                    <a:pt x="2373" y="2150"/>
                  </a:lnTo>
                  <a:lnTo>
                    <a:pt x="2371" y="2150"/>
                  </a:lnTo>
                  <a:lnTo>
                    <a:pt x="2369" y="2152"/>
                  </a:lnTo>
                  <a:lnTo>
                    <a:pt x="2371" y="2173"/>
                  </a:lnTo>
                  <a:lnTo>
                    <a:pt x="2369" y="2184"/>
                  </a:lnTo>
                  <a:lnTo>
                    <a:pt x="2367" y="2190"/>
                  </a:lnTo>
                  <a:lnTo>
                    <a:pt x="2358" y="2201"/>
                  </a:lnTo>
                  <a:lnTo>
                    <a:pt x="2348" y="2203"/>
                  </a:lnTo>
                  <a:lnTo>
                    <a:pt x="2314" y="2188"/>
                  </a:lnTo>
                  <a:lnTo>
                    <a:pt x="2311" y="2188"/>
                  </a:lnTo>
                  <a:lnTo>
                    <a:pt x="2307" y="2188"/>
                  </a:lnTo>
                  <a:lnTo>
                    <a:pt x="2303" y="2192"/>
                  </a:lnTo>
                  <a:lnTo>
                    <a:pt x="2303" y="2194"/>
                  </a:lnTo>
                  <a:lnTo>
                    <a:pt x="2297" y="2194"/>
                  </a:lnTo>
                  <a:lnTo>
                    <a:pt x="2290" y="2194"/>
                  </a:lnTo>
                  <a:lnTo>
                    <a:pt x="2286" y="2198"/>
                  </a:lnTo>
                  <a:lnTo>
                    <a:pt x="2282" y="2203"/>
                  </a:lnTo>
                  <a:lnTo>
                    <a:pt x="2277" y="2215"/>
                  </a:lnTo>
                  <a:lnTo>
                    <a:pt x="2275" y="2220"/>
                  </a:lnTo>
                  <a:lnTo>
                    <a:pt x="2271" y="2220"/>
                  </a:lnTo>
                  <a:lnTo>
                    <a:pt x="2252" y="2220"/>
                  </a:lnTo>
                  <a:lnTo>
                    <a:pt x="2228" y="2226"/>
                  </a:lnTo>
                  <a:lnTo>
                    <a:pt x="2216" y="2230"/>
                  </a:lnTo>
                  <a:lnTo>
                    <a:pt x="2209" y="2241"/>
                  </a:lnTo>
                  <a:lnTo>
                    <a:pt x="2207" y="2243"/>
                  </a:lnTo>
                  <a:lnTo>
                    <a:pt x="2205" y="2245"/>
                  </a:lnTo>
                  <a:lnTo>
                    <a:pt x="2205" y="2247"/>
                  </a:lnTo>
                  <a:lnTo>
                    <a:pt x="2205" y="2252"/>
                  </a:lnTo>
                  <a:lnTo>
                    <a:pt x="2205" y="2252"/>
                  </a:lnTo>
                  <a:lnTo>
                    <a:pt x="2205" y="2254"/>
                  </a:lnTo>
                  <a:lnTo>
                    <a:pt x="2207" y="2256"/>
                  </a:lnTo>
                  <a:lnTo>
                    <a:pt x="2205" y="2258"/>
                  </a:lnTo>
                  <a:lnTo>
                    <a:pt x="2205" y="2258"/>
                  </a:lnTo>
                  <a:lnTo>
                    <a:pt x="2203" y="2258"/>
                  </a:lnTo>
                  <a:lnTo>
                    <a:pt x="2201" y="2260"/>
                  </a:lnTo>
                  <a:lnTo>
                    <a:pt x="2197" y="2264"/>
                  </a:lnTo>
                  <a:lnTo>
                    <a:pt x="2188" y="2271"/>
                  </a:lnTo>
                  <a:lnTo>
                    <a:pt x="2186" y="2275"/>
                  </a:lnTo>
                  <a:lnTo>
                    <a:pt x="2180" y="2294"/>
                  </a:lnTo>
                  <a:lnTo>
                    <a:pt x="2175" y="2298"/>
                  </a:lnTo>
                  <a:lnTo>
                    <a:pt x="2173" y="2303"/>
                  </a:lnTo>
                  <a:lnTo>
                    <a:pt x="2171" y="2307"/>
                  </a:lnTo>
                  <a:lnTo>
                    <a:pt x="2171" y="2315"/>
                  </a:lnTo>
                  <a:lnTo>
                    <a:pt x="2167" y="2324"/>
                  </a:lnTo>
                  <a:lnTo>
                    <a:pt x="2165" y="2330"/>
                  </a:lnTo>
                  <a:lnTo>
                    <a:pt x="2167" y="2339"/>
                  </a:lnTo>
                  <a:lnTo>
                    <a:pt x="2169" y="2345"/>
                  </a:lnTo>
                  <a:lnTo>
                    <a:pt x="2171" y="2349"/>
                  </a:lnTo>
                  <a:lnTo>
                    <a:pt x="2171" y="2354"/>
                  </a:lnTo>
                  <a:lnTo>
                    <a:pt x="2167" y="2358"/>
                  </a:lnTo>
                  <a:lnTo>
                    <a:pt x="2163" y="2358"/>
                  </a:lnTo>
                  <a:lnTo>
                    <a:pt x="2158" y="2354"/>
                  </a:lnTo>
                  <a:lnTo>
                    <a:pt x="2152" y="2341"/>
                  </a:lnTo>
                  <a:lnTo>
                    <a:pt x="2150" y="2339"/>
                  </a:lnTo>
                  <a:lnTo>
                    <a:pt x="2150" y="2334"/>
                  </a:lnTo>
                  <a:lnTo>
                    <a:pt x="2148" y="2332"/>
                  </a:lnTo>
                  <a:lnTo>
                    <a:pt x="2146" y="2330"/>
                  </a:lnTo>
                  <a:lnTo>
                    <a:pt x="2139" y="2326"/>
                  </a:lnTo>
                  <a:lnTo>
                    <a:pt x="2139" y="2324"/>
                  </a:lnTo>
                  <a:lnTo>
                    <a:pt x="2137" y="2324"/>
                  </a:lnTo>
                  <a:lnTo>
                    <a:pt x="2137" y="2322"/>
                  </a:lnTo>
                  <a:lnTo>
                    <a:pt x="2139" y="2322"/>
                  </a:lnTo>
                  <a:lnTo>
                    <a:pt x="2139" y="2320"/>
                  </a:lnTo>
                  <a:lnTo>
                    <a:pt x="2139" y="2320"/>
                  </a:lnTo>
                  <a:lnTo>
                    <a:pt x="2139" y="2320"/>
                  </a:lnTo>
                  <a:lnTo>
                    <a:pt x="2139" y="2320"/>
                  </a:lnTo>
                  <a:lnTo>
                    <a:pt x="2141" y="2317"/>
                  </a:lnTo>
                  <a:lnTo>
                    <a:pt x="2141" y="2313"/>
                  </a:lnTo>
                  <a:lnTo>
                    <a:pt x="2139" y="2313"/>
                  </a:lnTo>
                  <a:lnTo>
                    <a:pt x="2137" y="2311"/>
                  </a:lnTo>
                  <a:lnTo>
                    <a:pt x="2129" y="2313"/>
                  </a:lnTo>
                  <a:lnTo>
                    <a:pt x="2122" y="2311"/>
                  </a:lnTo>
                  <a:lnTo>
                    <a:pt x="2118" y="2309"/>
                  </a:lnTo>
                  <a:lnTo>
                    <a:pt x="2116" y="2305"/>
                  </a:lnTo>
                  <a:lnTo>
                    <a:pt x="2116" y="2296"/>
                  </a:lnTo>
                  <a:lnTo>
                    <a:pt x="2112" y="2292"/>
                  </a:lnTo>
                  <a:lnTo>
                    <a:pt x="2105" y="2288"/>
                  </a:lnTo>
                  <a:lnTo>
                    <a:pt x="2082" y="2290"/>
                  </a:lnTo>
                  <a:lnTo>
                    <a:pt x="2090" y="2298"/>
                  </a:lnTo>
                  <a:lnTo>
                    <a:pt x="2095" y="2300"/>
                  </a:lnTo>
                  <a:lnTo>
                    <a:pt x="2097" y="2309"/>
                  </a:lnTo>
                  <a:lnTo>
                    <a:pt x="2097" y="2315"/>
                  </a:lnTo>
                  <a:lnTo>
                    <a:pt x="2095" y="2317"/>
                  </a:lnTo>
                  <a:lnTo>
                    <a:pt x="2092" y="2322"/>
                  </a:lnTo>
                  <a:lnTo>
                    <a:pt x="2088" y="2328"/>
                  </a:lnTo>
                  <a:lnTo>
                    <a:pt x="2092" y="2332"/>
                  </a:lnTo>
                  <a:lnTo>
                    <a:pt x="2112" y="2341"/>
                  </a:lnTo>
                  <a:lnTo>
                    <a:pt x="2120" y="2349"/>
                  </a:lnTo>
                  <a:lnTo>
                    <a:pt x="2124" y="2354"/>
                  </a:lnTo>
                  <a:lnTo>
                    <a:pt x="2129" y="2360"/>
                  </a:lnTo>
                  <a:lnTo>
                    <a:pt x="2131" y="2366"/>
                  </a:lnTo>
                  <a:lnTo>
                    <a:pt x="2131" y="2379"/>
                  </a:lnTo>
                  <a:lnTo>
                    <a:pt x="2131" y="2385"/>
                  </a:lnTo>
                  <a:lnTo>
                    <a:pt x="2135" y="2394"/>
                  </a:lnTo>
                  <a:lnTo>
                    <a:pt x="2141" y="2398"/>
                  </a:lnTo>
                  <a:lnTo>
                    <a:pt x="2148" y="2400"/>
                  </a:lnTo>
                  <a:lnTo>
                    <a:pt x="2152" y="2402"/>
                  </a:lnTo>
                  <a:lnTo>
                    <a:pt x="2156" y="2407"/>
                  </a:lnTo>
                  <a:lnTo>
                    <a:pt x="2158" y="2413"/>
                  </a:lnTo>
                  <a:lnTo>
                    <a:pt x="2158" y="2417"/>
                  </a:lnTo>
                  <a:lnTo>
                    <a:pt x="2160" y="2419"/>
                  </a:lnTo>
                  <a:lnTo>
                    <a:pt x="2214" y="2439"/>
                  </a:lnTo>
                  <a:lnTo>
                    <a:pt x="2214" y="2439"/>
                  </a:lnTo>
                  <a:lnTo>
                    <a:pt x="2220" y="2443"/>
                  </a:lnTo>
                  <a:lnTo>
                    <a:pt x="2233" y="2443"/>
                  </a:lnTo>
                  <a:lnTo>
                    <a:pt x="2239" y="2447"/>
                  </a:lnTo>
                  <a:lnTo>
                    <a:pt x="2241" y="2456"/>
                  </a:lnTo>
                  <a:lnTo>
                    <a:pt x="2239" y="2462"/>
                  </a:lnTo>
                  <a:lnTo>
                    <a:pt x="2239" y="2468"/>
                  </a:lnTo>
                  <a:lnTo>
                    <a:pt x="2254" y="2473"/>
                  </a:lnTo>
                  <a:lnTo>
                    <a:pt x="2260" y="2475"/>
                  </a:lnTo>
                  <a:lnTo>
                    <a:pt x="2262" y="2479"/>
                  </a:lnTo>
                  <a:lnTo>
                    <a:pt x="2262" y="2487"/>
                  </a:lnTo>
                  <a:lnTo>
                    <a:pt x="2262" y="2496"/>
                  </a:lnTo>
                  <a:lnTo>
                    <a:pt x="2256" y="2511"/>
                  </a:lnTo>
                  <a:lnTo>
                    <a:pt x="2256" y="2519"/>
                  </a:lnTo>
                  <a:lnTo>
                    <a:pt x="2248" y="2519"/>
                  </a:lnTo>
                  <a:lnTo>
                    <a:pt x="2248" y="2526"/>
                  </a:lnTo>
                  <a:lnTo>
                    <a:pt x="2250" y="2536"/>
                  </a:lnTo>
                  <a:lnTo>
                    <a:pt x="2250" y="2545"/>
                  </a:lnTo>
                  <a:lnTo>
                    <a:pt x="2245" y="2551"/>
                  </a:lnTo>
                  <a:lnTo>
                    <a:pt x="2233" y="2560"/>
                  </a:lnTo>
                  <a:lnTo>
                    <a:pt x="2231" y="2568"/>
                  </a:lnTo>
                  <a:lnTo>
                    <a:pt x="2233" y="2573"/>
                  </a:lnTo>
                  <a:lnTo>
                    <a:pt x="2237" y="2579"/>
                  </a:lnTo>
                  <a:lnTo>
                    <a:pt x="2245" y="2587"/>
                  </a:lnTo>
                  <a:lnTo>
                    <a:pt x="2252" y="2592"/>
                  </a:lnTo>
                  <a:lnTo>
                    <a:pt x="2256" y="2594"/>
                  </a:lnTo>
                  <a:lnTo>
                    <a:pt x="2269" y="2598"/>
                  </a:lnTo>
                  <a:lnTo>
                    <a:pt x="2273" y="2600"/>
                  </a:lnTo>
                  <a:lnTo>
                    <a:pt x="2277" y="2604"/>
                  </a:lnTo>
                  <a:lnTo>
                    <a:pt x="2279" y="2611"/>
                  </a:lnTo>
                  <a:lnTo>
                    <a:pt x="2277" y="2619"/>
                  </a:lnTo>
                  <a:lnTo>
                    <a:pt x="2277" y="2619"/>
                  </a:lnTo>
                  <a:lnTo>
                    <a:pt x="2282" y="2619"/>
                  </a:lnTo>
                  <a:lnTo>
                    <a:pt x="2279" y="2624"/>
                  </a:lnTo>
                  <a:lnTo>
                    <a:pt x="2279" y="2626"/>
                  </a:lnTo>
                  <a:lnTo>
                    <a:pt x="2284" y="2628"/>
                  </a:lnTo>
                  <a:lnTo>
                    <a:pt x="2292" y="2632"/>
                  </a:lnTo>
                  <a:lnTo>
                    <a:pt x="2297" y="2636"/>
                  </a:lnTo>
                  <a:lnTo>
                    <a:pt x="2301" y="2641"/>
                  </a:lnTo>
                  <a:lnTo>
                    <a:pt x="2303" y="2651"/>
                  </a:lnTo>
                  <a:lnTo>
                    <a:pt x="2305" y="2658"/>
                  </a:lnTo>
                  <a:lnTo>
                    <a:pt x="2309" y="2664"/>
                  </a:lnTo>
                  <a:lnTo>
                    <a:pt x="2311" y="2668"/>
                  </a:lnTo>
                  <a:lnTo>
                    <a:pt x="2316" y="2670"/>
                  </a:lnTo>
                  <a:lnTo>
                    <a:pt x="2320" y="2675"/>
                  </a:lnTo>
                  <a:lnTo>
                    <a:pt x="2322" y="2675"/>
                  </a:lnTo>
                  <a:lnTo>
                    <a:pt x="2326" y="2675"/>
                  </a:lnTo>
                  <a:lnTo>
                    <a:pt x="2328" y="2675"/>
                  </a:lnTo>
                  <a:lnTo>
                    <a:pt x="2331" y="2683"/>
                  </a:lnTo>
                  <a:lnTo>
                    <a:pt x="2335" y="2700"/>
                  </a:lnTo>
                  <a:lnTo>
                    <a:pt x="2337" y="2709"/>
                  </a:lnTo>
                  <a:lnTo>
                    <a:pt x="2343" y="2715"/>
                  </a:lnTo>
                  <a:lnTo>
                    <a:pt x="2350" y="2719"/>
                  </a:lnTo>
                  <a:lnTo>
                    <a:pt x="2367" y="2726"/>
                  </a:lnTo>
                  <a:lnTo>
                    <a:pt x="2375" y="2730"/>
                  </a:lnTo>
                  <a:lnTo>
                    <a:pt x="2390" y="2753"/>
                  </a:lnTo>
                  <a:lnTo>
                    <a:pt x="2396" y="2757"/>
                  </a:lnTo>
                  <a:lnTo>
                    <a:pt x="2403" y="2760"/>
                  </a:lnTo>
                  <a:lnTo>
                    <a:pt x="2422" y="2760"/>
                  </a:lnTo>
                  <a:lnTo>
                    <a:pt x="2428" y="2757"/>
                  </a:lnTo>
                  <a:lnTo>
                    <a:pt x="2426" y="2751"/>
                  </a:lnTo>
                  <a:lnTo>
                    <a:pt x="2430" y="2749"/>
                  </a:lnTo>
                  <a:lnTo>
                    <a:pt x="2443" y="2751"/>
                  </a:lnTo>
                  <a:lnTo>
                    <a:pt x="2450" y="2753"/>
                  </a:lnTo>
                  <a:lnTo>
                    <a:pt x="2456" y="2755"/>
                  </a:lnTo>
                  <a:lnTo>
                    <a:pt x="2467" y="2764"/>
                  </a:lnTo>
                  <a:lnTo>
                    <a:pt x="2473" y="2766"/>
                  </a:lnTo>
                  <a:lnTo>
                    <a:pt x="2475" y="2768"/>
                  </a:lnTo>
                  <a:lnTo>
                    <a:pt x="2477" y="2774"/>
                  </a:lnTo>
                  <a:lnTo>
                    <a:pt x="2479" y="2779"/>
                  </a:lnTo>
                  <a:lnTo>
                    <a:pt x="2492" y="2789"/>
                  </a:lnTo>
                  <a:lnTo>
                    <a:pt x="2492" y="2789"/>
                  </a:lnTo>
                  <a:lnTo>
                    <a:pt x="2492" y="2789"/>
                  </a:lnTo>
                  <a:lnTo>
                    <a:pt x="2496" y="2791"/>
                  </a:lnTo>
                  <a:lnTo>
                    <a:pt x="2535" y="2830"/>
                  </a:lnTo>
                  <a:lnTo>
                    <a:pt x="2541" y="2838"/>
                  </a:lnTo>
                  <a:lnTo>
                    <a:pt x="2547" y="2847"/>
                  </a:lnTo>
                  <a:lnTo>
                    <a:pt x="2558" y="2849"/>
                  </a:lnTo>
                  <a:lnTo>
                    <a:pt x="2577" y="2847"/>
                  </a:lnTo>
                  <a:lnTo>
                    <a:pt x="2586" y="2849"/>
                  </a:lnTo>
                  <a:lnTo>
                    <a:pt x="2590" y="2851"/>
                  </a:lnTo>
                  <a:lnTo>
                    <a:pt x="2603" y="2864"/>
                  </a:lnTo>
                  <a:lnTo>
                    <a:pt x="2620" y="2876"/>
                  </a:lnTo>
                  <a:lnTo>
                    <a:pt x="2624" y="2885"/>
                  </a:lnTo>
                  <a:lnTo>
                    <a:pt x="2626" y="2898"/>
                  </a:lnTo>
                  <a:lnTo>
                    <a:pt x="2632" y="2906"/>
                  </a:lnTo>
                  <a:lnTo>
                    <a:pt x="2645" y="2913"/>
                  </a:lnTo>
                  <a:lnTo>
                    <a:pt x="2656" y="2919"/>
                  </a:lnTo>
                  <a:lnTo>
                    <a:pt x="2664" y="2921"/>
                  </a:lnTo>
                  <a:lnTo>
                    <a:pt x="2666" y="2913"/>
                  </a:lnTo>
                  <a:lnTo>
                    <a:pt x="2669" y="2906"/>
                  </a:lnTo>
                  <a:lnTo>
                    <a:pt x="2673" y="2902"/>
                  </a:lnTo>
                  <a:lnTo>
                    <a:pt x="2681" y="2904"/>
                  </a:lnTo>
                  <a:lnTo>
                    <a:pt x="2688" y="2906"/>
                  </a:lnTo>
                  <a:lnTo>
                    <a:pt x="2694" y="2910"/>
                  </a:lnTo>
                  <a:lnTo>
                    <a:pt x="2700" y="2913"/>
                  </a:lnTo>
                  <a:lnTo>
                    <a:pt x="2707" y="2910"/>
                  </a:lnTo>
                  <a:lnTo>
                    <a:pt x="2709" y="2919"/>
                  </a:lnTo>
                  <a:lnTo>
                    <a:pt x="2713" y="2927"/>
                  </a:lnTo>
                  <a:lnTo>
                    <a:pt x="2720" y="2936"/>
                  </a:lnTo>
                  <a:lnTo>
                    <a:pt x="2728" y="2940"/>
                  </a:lnTo>
                  <a:lnTo>
                    <a:pt x="2735" y="2942"/>
                  </a:lnTo>
                  <a:lnTo>
                    <a:pt x="2747" y="2942"/>
                  </a:lnTo>
                  <a:lnTo>
                    <a:pt x="2752" y="2944"/>
                  </a:lnTo>
                  <a:lnTo>
                    <a:pt x="2762" y="2955"/>
                  </a:lnTo>
                  <a:lnTo>
                    <a:pt x="2783" y="2985"/>
                  </a:lnTo>
                  <a:lnTo>
                    <a:pt x="2792" y="2989"/>
                  </a:lnTo>
                  <a:lnTo>
                    <a:pt x="2786" y="3013"/>
                  </a:lnTo>
                  <a:lnTo>
                    <a:pt x="2786" y="3019"/>
                  </a:lnTo>
                  <a:lnTo>
                    <a:pt x="2788" y="3017"/>
                  </a:lnTo>
                  <a:lnTo>
                    <a:pt x="2792" y="3023"/>
                  </a:lnTo>
                  <a:lnTo>
                    <a:pt x="2794" y="3025"/>
                  </a:lnTo>
                  <a:lnTo>
                    <a:pt x="2798" y="3025"/>
                  </a:lnTo>
                  <a:lnTo>
                    <a:pt x="2794" y="3032"/>
                  </a:lnTo>
                  <a:lnTo>
                    <a:pt x="2796" y="3038"/>
                  </a:lnTo>
                  <a:lnTo>
                    <a:pt x="2800" y="3053"/>
                  </a:lnTo>
                  <a:lnTo>
                    <a:pt x="2800" y="3061"/>
                  </a:lnTo>
                  <a:lnTo>
                    <a:pt x="2803" y="3070"/>
                  </a:lnTo>
                  <a:lnTo>
                    <a:pt x="2800" y="3076"/>
                  </a:lnTo>
                  <a:lnTo>
                    <a:pt x="2798" y="3091"/>
                  </a:lnTo>
                  <a:lnTo>
                    <a:pt x="2796" y="3093"/>
                  </a:lnTo>
                  <a:lnTo>
                    <a:pt x="2794" y="3098"/>
                  </a:lnTo>
                  <a:lnTo>
                    <a:pt x="2792" y="3098"/>
                  </a:lnTo>
                  <a:lnTo>
                    <a:pt x="2786" y="3100"/>
                  </a:lnTo>
                  <a:lnTo>
                    <a:pt x="2783" y="3100"/>
                  </a:lnTo>
                  <a:lnTo>
                    <a:pt x="2781" y="3106"/>
                  </a:lnTo>
                  <a:lnTo>
                    <a:pt x="2781" y="3121"/>
                  </a:lnTo>
                  <a:lnTo>
                    <a:pt x="2781" y="3121"/>
                  </a:lnTo>
                  <a:lnTo>
                    <a:pt x="2766" y="3117"/>
                  </a:lnTo>
                  <a:lnTo>
                    <a:pt x="2758" y="3108"/>
                  </a:lnTo>
                  <a:lnTo>
                    <a:pt x="2754" y="3106"/>
                  </a:lnTo>
                  <a:lnTo>
                    <a:pt x="2747" y="3104"/>
                  </a:lnTo>
                  <a:lnTo>
                    <a:pt x="2709" y="3100"/>
                  </a:lnTo>
                  <a:lnTo>
                    <a:pt x="2698" y="3104"/>
                  </a:lnTo>
                  <a:lnTo>
                    <a:pt x="2688" y="3110"/>
                  </a:lnTo>
                  <a:lnTo>
                    <a:pt x="2686" y="3112"/>
                  </a:lnTo>
                  <a:lnTo>
                    <a:pt x="2686" y="3117"/>
                  </a:lnTo>
                  <a:lnTo>
                    <a:pt x="2686" y="3119"/>
                  </a:lnTo>
                  <a:lnTo>
                    <a:pt x="2688" y="3121"/>
                  </a:lnTo>
                  <a:lnTo>
                    <a:pt x="2690" y="3129"/>
                  </a:lnTo>
                  <a:lnTo>
                    <a:pt x="2694" y="3134"/>
                  </a:lnTo>
                  <a:lnTo>
                    <a:pt x="2696" y="3138"/>
                  </a:lnTo>
                  <a:lnTo>
                    <a:pt x="2696" y="3144"/>
                  </a:lnTo>
                  <a:lnTo>
                    <a:pt x="2692" y="3155"/>
                  </a:lnTo>
                  <a:lnTo>
                    <a:pt x="2692" y="3159"/>
                  </a:lnTo>
                  <a:lnTo>
                    <a:pt x="2692" y="3163"/>
                  </a:lnTo>
                  <a:lnTo>
                    <a:pt x="2696" y="3178"/>
                  </a:lnTo>
                  <a:lnTo>
                    <a:pt x="2696" y="3183"/>
                  </a:lnTo>
                  <a:lnTo>
                    <a:pt x="2694" y="3187"/>
                  </a:lnTo>
                  <a:lnTo>
                    <a:pt x="2694" y="3191"/>
                  </a:lnTo>
                  <a:lnTo>
                    <a:pt x="2694" y="3193"/>
                  </a:lnTo>
                  <a:lnTo>
                    <a:pt x="2694" y="3204"/>
                  </a:lnTo>
                  <a:lnTo>
                    <a:pt x="2690" y="3212"/>
                  </a:lnTo>
                  <a:lnTo>
                    <a:pt x="2662" y="3248"/>
                  </a:lnTo>
                  <a:lnTo>
                    <a:pt x="2652" y="3257"/>
                  </a:lnTo>
                  <a:lnTo>
                    <a:pt x="2607" y="3272"/>
                  </a:lnTo>
                  <a:lnTo>
                    <a:pt x="2575" y="3291"/>
                  </a:lnTo>
                  <a:lnTo>
                    <a:pt x="2569" y="3297"/>
                  </a:lnTo>
                  <a:lnTo>
                    <a:pt x="2560" y="3310"/>
                  </a:lnTo>
                  <a:lnTo>
                    <a:pt x="2550" y="3319"/>
                  </a:lnTo>
                  <a:lnTo>
                    <a:pt x="2545" y="3325"/>
                  </a:lnTo>
                  <a:lnTo>
                    <a:pt x="2545" y="3325"/>
                  </a:lnTo>
                  <a:lnTo>
                    <a:pt x="2528" y="3331"/>
                  </a:lnTo>
                  <a:lnTo>
                    <a:pt x="2522" y="3336"/>
                  </a:lnTo>
                  <a:lnTo>
                    <a:pt x="2520" y="3340"/>
                  </a:lnTo>
                  <a:lnTo>
                    <a:pt x="2516" y="3350"/>
                  </a:lnTo>
                  <a:lnTo>
                    <a:pt x="2511" y="3357"/>
                  </a:lnTo>
                  <a:lnTo>
                    <a:pt x="2501" y="3367"/>
                  </a:lnTo>
                  <a:lnTo>
                    <a:pt x="2498" y="3370"/>
                  </a:lnTo>
                  <a:lnTo>
                    <a:pt x="2496" y="3378"/>
                  </a:lnTo>
                  <a:lnTo>
                    <a:pt x="2494" y="3380"/>
                  </a:lnTo>
                  <a:lnTo>
                    <a:pt x="2492" y="3380"/>
                  </a:lnTo>
                  <a:lnTo>
                    <a:pt x="2490" y="3380"/>
                  </a:lnTo>
                  <a:lnTo>
                    <a:pt x="2488" y="3384"/>
                  </a:lnTo>
                  <a:lnTo>
                    <a:pt x="2488" y="3391"/>
                  </a:lnTo>
                  <a:lnTo>
                    <a:pt x="2492" y="3397"/>
                  </a:lnTo>
                  <a:lnTo>
                    <a:pt x="2496" y="3404"/>
                  </a:lnTo>
                  <a:lnTo>
                    <a:pt x="2498" y="3408"/>
                  </a:lnTo>
                  <a:lnTo>
                    <a:pt x="2528" y="3429"/>
                  </a:lnTo>
                  <a:lnTo>
                    <a:pt x="2535" y="3440"/>
                  </a:lnTo>
                  <a:lnTo>
                    <a:pt x="2537" y="3446"/>
                  </a:lnTo>
                  <a:lnTo>
                    <a:pt x="2539" y="3453"/>
                  </a:lnTo>
                  <a:lnTo>
                    <a:pt x="2543" y="3455"/>
                  </a:lnTo>
                  <a:lnTo>
                    <a:pt x="2552" y="3459"/>
                  </a:lnTo>
                  <a:lnTo>
                    <a:pt x="2560" y="3465"/>
                  </a:lnTo>
                  <a:lnTo>
                    <a:pt x="2562" y="3465"/>
                  </a:lnTo>
                  <a:lnTo>
                    <a:pt x="2569" y="3472"/>
                  </a:lnTo>
                  <a:lnTo>
                    <a:pt x="2586" y="3497"/>
                  </a:lnTo>
                  <a:lnTo>
                    <a:pt x="2594" y="3506"/>
                  </a:lnTo>
                  <a:lnTo>
                    <a:pt x="2596" y="3508"/>
                  </a:lnTo>
                  <a:lnTo>
                    <a:pt x="2581" y="3546"/>
                  </a:lnTo>
                  <a:lnTo>
                    <a:pt x="2579" y="3550"/>
                  </a:lnTo>
                  <a:lnTo>
                    <a:pt x="2579" y="3555"/>
                  </a:lnTo>
                  <a:lnTo>
                    <a:pt x="2579" y="3559"/>
                  </a:lnTo>
                  <a:lnTo>
                    <a:pt x="2579" y="3561"/>
                  </a:lnTo>
                  <a:lnTo>
                    <a:pt x="2579" y="3565"/>
                  </a:lnTo>
                  <a:lnTo>
                    <a:pt x="2579" y="3565"/>
                  </a:lnTo>
                  <a:lnTo>
                    <a:pt x="2577" y="3565"/>
                  </a:lnTo>
                  <a:lnTo>
                    <a:pt x="2573" y="3576"/>
                  </a:lnTo>
                  <a:lnTo>
                    <a:pt x="2579" y="3582"/>
                  </a:lnTo>
                  <a:lnTo>
                    <a:pt x="2601" y="3582"/>
                  </a:lnTo>
                  <a:lnTo>
                    <a:pt x="2605" y="3580"/>
                  </a:lnTo>
                  <a:lnTo>
                    <a:pt x="2613" y="3576"/>
                  </a:lnTo>
                  <a:lnTo>
                    <a:pt x="2618" y="3576"/>
                  </a:lnTo>
                  <a:lnTo>
                    <a:pt x="2622" y="3578"/>
                  </a:lnTo>
                  <a:lnTo>
                    <a:pt x="2628" y="3582"/>
                  </a:lnTo>
                  <a:lnTo>
                    <a:pt x="2637" y="3593"/>
                  </a:lnTo>
                  <a:lnTo>
                    <a:pt x="2641" y="3599"/>
                  </a:lnTo>
                  <a:lnTo>
                    <a:pt x="2643" y="3606"/>
                  </a:lnTo>
                  <a:lnTo>
                    <a:pt x="2643" y="3612"/>
                  </a:lnTo>
                  <a:lnTo>
                    <a:pt x="2643" y="3618"/>
                  </a:lnTo>
                  <a:lnTo>
                    <a:pt x="2643" y="3620"/>
                  </a:lnTo>
                  <a:lnTo>
                    <a:pt x="2641" y="3631"/>
                  </a:lnTo>
                  <a:lnTo>
                    <a:pt x="2641" y="3631"/>
                  </a:lnTo>
                  <a:lnTo>
                    <a:pt x="2637" y="3640"/>
                  </a:lnTo>
                  <a:lnTo>
                    <a:pt x="2635" y="3640"/>
                  </a:lnTo>
                  <a:lnTo>
                    <a:pt x="2639" y="3652"/>
                  </a:lnTo>
                  <a:lnTo>
                    <a:pt x="2639" y="3650"/>
                  </a:lnTo>
                  <a:lnTo>
                    <a:pt x="2639" y="3652"/>
                  </a:lnTo>
                  <a:lnTo>
                    <a:pt x="2637" y="3661"/>
                  </a:lnTo>
                  <a:lnTo>
                    <a:pt x="2637" y="3663"/>
                  </a:lnTo>
                  <a:lnTo>
                    <a:pt x="2637" y="3671"/>
                  </a:lnTo>
                  <a:lnTo>
                    <a:pt x="2639" y="3674"/>
                  </a:lnTo>
                  <a:lnTo>
                    <a:pt x="2639" y="3678"/>
                  </a:lnTo>
                  <a:lnTo>
                    <a:pt x="2641" y="3680"/>
                  </a:lnTo>
                  <a:lnTo>
                    <a:pt x="2643" y="3682"/>
                  </a:lnTo>
                  <a:lnTo>
                    <a:pt x="2643" y="3686"/>
                  </a:lnTo>
                  <a:lnTo>
                    <a:pt x="2635" y="3699"/>
                  </a:lnTo>
                  <a:lnTo>
                    <a:pt x="2632" y="3703"/>
                  </a:lnTo>
                  <a:lnTo>
                    <a:pt x="2630" y="3703"/>
                  </a:lnTo>
                  <a:lnTo>
                    <a:pt x="2628" y="3701"/>
                  </a:lnTo>
                  <a:lnTo>
                    <a:pt x="2626" y="3701"/>
                  </a:lnTo>
                  <a:lnTo>
                    <a:pt x="2622" y="3699"/>
                  </a:lnTo>
                  <a:lnTo>
                    <a:pt x="2618" y="3699"/>
                  </a:lnTo>
                  <a:lnTo>
                    <a:pt x="2615" y="3701"/>
                  </a:lnTo>
                  <a:lnTo>
                    <a:pt x="2613" y="3703"/>
                  </a:lnTo>
                  <a:lnTo>
                    <a:pt x="2609" y="3703"/>
                  </a:lnTo>
                  <a:lnTo>
                    <a:pt x="2590" y="3693"/>
                  </a:lnTo>
                  <a:lnTo>
                    <a:pt x="2571" y="3678"/>
                  </a:lnTo>
                  <a:lnTo>
                    <a:pt x="2569" y="3676"/>
                  </a:lnTo>
                  <a:lnTo>
                    <a:pt x="2564" y="3676"/>
                  </a:lnTo>
                  <a:lnTo>
                    <a:pt x="2558" y="3676"/>
                  </a:lnTo>
                  <a:lnTo>
                    <a:pt x="2550" y="3669"/>
                  </a:lnTo>
                  <a:lnTo>
                    <a:pt x="2545" y="3657"/>
                  </a:lnTo>
                  <a:lnTo>
                    <a:pt x="2547" y="3644"/>
                  </a:lnTo>
                  <a:lnTo>
                    <a:pt x="2556" y="3637"/>
                  </a:lnTo>
                  <a:lnTo>
                    <a:pt x="2547" y="3633"/>
                  </a:lnTo>
                  <a:lnTo>
                    <a:pt x="2539" y="3629"/>
                  </a:lnTo>
                  <a:lnTo>
                    <a:pt x="2533" y="3623"/>
                  </a:lnTo>
                  <a:lnTo>
                    <a:pt x="2535" y="3612"/>
                  </a:lnTo>
                  <a:lnTo>
                    <a:pt x="2528" y="3614"/>
                  </a:lnTo>
                  <a:lnTo>
                    <a:pt x="2509" y="3612"/>
                  </a:lnTo>
                  <a:lnTo>
                    <a:pt x="2496" y="3614"/>
                  </a:lnTo>
                  <a:lnTo>
                    <a:pt x="2484" y="3618"/>
                  </a:lnTo>
                  <a:lnTo>
                    <a:pt x="2479" y="3623"/>
                  </a:lnTo>
                  <a:lnTo>
                    <a:pt x="2464" y="3640"/>
                  </a:lnTo>
                  <a:lnTo>
                    <a:pt x="2460" y="3644"/>
                  </a:lnTo>
                  <a:lnTo>
                    <a:pt x="2454" y="3646"/>
                  </a:lnTo>
                  <a:lnTo>
                    <a:pt x="2445" y="3646"/>
                  </a:lnTo>
                  <a:lnTo>
                    <a:pt x="2441" y="3646"/>
                  </a:lnTo>
                  <a:lnTo>
                    <a:pt x="2430" y="3637"/>
                  </a:lnTo>
                  <a:lnTo>
                    <a:pt x="2426" y="3635"/>
                  </a:lnTo>
                  <a:lnTo>
                    <a:pt x="2424" y="3631"/>
                  </a:lnTo>
                  <a:lnTo>
                    <a:pt x="2418" y="3620"/>
                  </a:lnTo>
                  <a:lnTo>
                    <a:pt x="2416" y="3618"/>
                  </a:lnTo>
                  <a:lnTo>
                    <a:pt x="2411" y="3618"/>
                  </a:lnTo>
                  <a:lnTo>
                    <a:pt x="2399" y="3625"/>
                  </a:lnTo>
                  <a:lnTo>
                    <a:pt x="2392" y="3627"/>
                  </a:lnTo>
                  <a:lnTo>
                    <a:pt x="2371" y="3627"/>
                  </a:lnTo>
                  <a:lnTo>
                    <a:pt x="2365" y="3629"/>
                  </a:lnTo>
                  <a:lnTo>
                    <a:pt x="2358" y="3633"/>
                  </a:lnTo>
                  <a:lnTo>
                    <a:pt x="2354" y="3635"/>
                  </a:lnTo>
                  <a:lnTo>
                    <a:pt x="2350" y="3631"/>
                  </a:lnTo>
                  <a:lnTo>
                    <a:pt x="2348" y="3627"/>
                  </a:lnTo>
                  <a:lnTo>
                    <a:pt x="2348" y="3623"/>
                  </a:lnTo>
                  <a:lnTo>
                    <a:pt x="2350" y="3620"/>
                  </a:lnTo>
                  <a:lnTo>
                    <a:pt x="2350" y="3616"/>
                  </a:lnTo>
                  <a:lnTo>
                    <a:pt x="2350" y="3610"/>
                  </a:lnTo>
                  <a:lnTo>
                    <a:pt x="2350" y="3608"/>
                  </a:lnTo>
                  <a:lnTo>
                    <a:pt x="2350" y="3608"/>
                  </a:lnTo>
                  <a:lnTo>
                    <a:pt x="2345" y="3610"/>
                  </a:lnTo>
                  <a:lnTo>
                    <a:pt x="2343" y="3612"/>
                  </a:lnTo>
                  <a:lnTo>
                    <a:pt x="2335" y="3620"/>
                  </a:lnTo>
                  <a:lnTo>
                    <a:pt x="2331" y="3625"/>
                  </a:lnTo>
                  <a:lnTo>
                    <a:pt x="2333" y="3629"/>
                  </a:lnTo>
                  <a:lnTo>
                    <a:pt x="2333" y="3631"/>
                  </a:lnTo>
                  <a:lnTo>
                    <a:pt x="2337" y="3633"/>
                  </a:lnTo>
                  <a:lnTo>
                    <a:pt x="2339" y="3635"/>
                  </a:lnTo>
                  <a:lnTo>
                    <a:pt x="2341" y="3637"/>
                  </a:lnTo>
                  <a:lnTo>
                    <a:pt x="2343" y="3640"/>
                  </a:lnTo>
                  <a:lnTo>
                    <a:pt x="2345" y="3652"/>
                  </a:lnTo>
                  <a:lnTo>
                    <a:pt x="2345" y="3659"/>
                  </a:lnTo>
                  <a:lnTo>
                    <a:pt x="2345" y="3661"/>
                  </a:lnTo>
                  <a:lnTo>
                    <a:pt x="2337" y="3676"/>
                  </a:lnTo>
                  <a:lnTo>
                    <a:pt x="2335" y="3678"/>
                  </a:lnTo>
                  <a:lnTo>
                    <a:pt x="2256" y="3686"/>
                  </a:lnTo>
                  <a:lnTo>
                    <a:pt x="2228" y="3695"/>
                  </a:lnTo>
                  <a:lnTo>
                    <a:pt x="2224" y="3699"/>
                  </a:lnTo>
                  <a:lnTo>
                    <a:pt x="2222" y="3708"/>
                  </a:lnTo>
                  <a:lnTo>
                    <a:pt x="2218" y="3710"/>
                  </a:lnTo>
                  <a:lnTo>
                    <a:pt x="2199" y="3708"/>
                  </a:lnTo>
                  <a:lnTo>
                    <a:pt x="2171" y="3712"/>
                  </a:lnTo>
                  <a:lnTo>
                    <a:pt x="2154" y="3712"/>
                  </a:lnTo>
                  <a:lnTo>
                    <a:pt x="2148" y="3712"/>
                  </a:lnTo>
                  <a:lnTo>
                    <a:pt x="2148" y="3714"/>
                  </a:lnTo>
                  <a:lnTo>
                    <a:pt x="2139" y="3725"/>
                  </a:lnTo>
                  <a:lnTo>
                    <a:pt x="2137" y="3729"/>
                  </a:lnTo>
                  <a:lnTo>
                    <a:pt x="2137" y="3742"/>
                  </a:lnTo>
                  <a:lnTo>
                    <a:pt x="2135" y="3746"/>
                  </a:lnTo>
                  <a:lnTo>
                    <a:pt x="2131" y="3754"/>
                  </a:lnTo>
                  <a:lnTo>
                    <a:pt x="2124" y="3759"/>
                  </a:lnTo>
                  <a:lnTo>
                    <a:pt x="2107" y="3763"/>
                  </a:lnTo>
                  <a:lnTo>
                    <a:pt x="2099" y="3763"/>
                  </a:lnTo>
                  <a:lnTo>
                    <a:pt x="2090" y="3763"/>
                  </a:lnTo>
                  <a:lnTo>
                    <a:pt x="2084" y="3765"/>
                  </a:lnTo>
                  <a:lnTo>
                    <a:pt x="2071" y="3786"/>
                  </a:lnTo>
                  <a:lnTo>
                    <a:pt x="2075" y="3786"/>
                  </a:lnTo>
                  <a:lnTo>
                    <a:pt x="2080" y="3788"/>
                  </a:lnTo>
                  <a:lnTo>
                    <a:pt x="2080" y="3793"/>
                  </a:lnTo>
                  <a:lnTo>
                    <a:pt x="2078" y="3799"/>
                  </a:lnTo>
                  <a:lnTo>
                    <a:pt x="2073" y="3801"/>
                  </a:lnTo>
                  <a:lnTo>
                    <a:pt x="2058" y="3803"/>
                  </a:lnTo>
                  <a:lnTo>
                    <a:pt x="2052" y="3807"/>
                  </a:lnTo>
                  <a:lnTo>
                    <a:pt x="2046" y="3814"/>
                  </a:lnTo>
                  <a:lnTo>
                    <a:pt x="2043" y="3820"/>
                  </a:lnTo>
                  <a:lnTo>
                    <a:pt x="2039" y="3827"/>
                  </a:lnTo>
                  <a:lnTo>
                    <a:pt x="2031" y="3831"/>
                  </a:lnTo>
                  <a:lnTo>
                    <a:pt x="2022" y="3833"/>
                  </a:lnTo>
                  <a:lnTo>
                    <a:pt x="2022" y="3818"/>
                  </a:lnTo>
                  <a:lnTo>
                    <a:pt x="2014" y="3816"/>
                  </a:lnTo>
                  <a:lnTo>
                    <a:pt x="2005" y="3820"/>
                  </a:lnTo>
                  <a:lnTo>
                    <a:pt x="1986" y="3839"/>
                  </a:lnTo>
                  <a:lnTo>
                    <a:pt x="1980" y="3842"/>
                  </a:lnTo>
                  <a:lnTo>
                    <a:pt x="1944" y="3846"/>
                  </a:lnTo>
                  <a:lnTo>
                    <a:pt x="1937" y="3844"/>
                  </a:lnTo>
                  <a:lnTo>
                    <a:pt x="1933" y="3837"/>
                  </a:lnTo>
                  <a:lnTo>
                    <a:pt x="1933" y="3837"/>
                  </a:lnTo>
                  <a:lnTo>
                    <a:pt x="1935" y="3835"/>
                  </a:lnTo>
                  <a:lnTo>
                    <a:pt x="1935" y="3831"/>
                  </a:lnTo>
                  <a:lnTo>
                    <a:pt x="1935" y="3827"/>
                  </a:lnTo>
                  <a:lnTo>
                    <a:pt x="1933" y="3825"/>
                  </a:lnTo>
                  <a:lnTo>
                    <a:pt x="1914" y="3810"/>
                  </a:lnTo>
                  <a:lnTo>
                    <a:pt x="1895" y="3803"/>
                  </a:lnTo>
                  <a:lnTo>
                    <a:pt x="1890" y="3799"/>
                  </a:lnTo>
                  <a:lnTo>
                    <a:pt x="1901" y="3790"/>
                  </a:lnTo>
                  <a:lnTo>
                    <a:pt x="1903" y="3786"/>
                  </a:lnTo>
                  <a:lnTo>
                    <a:pt x="1895" y="3782"/>
                  </a:lnTo>
                  <a:lnTo>
                    <a:pt x="1890" y="3780"/>
                  </a:lnTo>
                  <a:lnTo>
                    <a:pt x="1886" y="3780"/>
                  </a:lnTo>
                  <a:lnTo>
                    <a:pt x="1882" y="3782"/>
                  </a:lnTo>
                  <a:lnTo>
                    <a:pt x="1867" y="3790"/>
                  </a:lnTo>
                  <a:lnTo>
                    <a:pt x="1859" y="3793"/>
                  </a:lnTo>
                  <a:lnTo>
                    <a:pt x="1854" y="3793"/>
                  </a:lnTo>
                  <a:lnTo>
                    <a:pt x="1852" y="3790"/>
                  </a:lnTo>
                  <a:lnTo>
                    <a:pt x="1852" y="3788"/>
                  </a:lnTo>
                  <a:lnTo>
                    <a:pt x="1850" y="3786"/>
                  </a:lnTo>
                  <a:lnTo>
                    <a:pt x="1801" y="3776"/>
                  </a:lnTo>
                  <a:lnTo>
                    <a:pt x="1793" y="3776"/>
                  </a:lnTo>
                  <a:lnTo>
                    <a:pt x="1788" y="3780"/>
                  </a:lnTo>
                  <a:lnTo>
                    <a:pt x="1784" y="3790"/>
                  </a:lnTo>
                  <a:lnTo>
                    <a:pt x="1780" y="3795"/>
                  </a:lnTo>
                  <a:lnTo>
                    <a:pt x="1776" y="3797"/>
                  </a:lnTo>
                  <a:lnTo>
                    <a:pt x="1761" y="3795"/>
                  </a:lnTo>
                  <a:lnTo>
                    <a:pt x="1754" y="3795"/>
                  </a:lnTo>
                  <a:lnTo>
                    <a:pt x="1752" y="3793"/>
                  </a:lnTo>
                  <a:lnTo>
                    <a:pt x="1750" y="3790"/>
                  </a:lnTo>
                  <a:lnTo>
                    <a:pt x="1748" y="3786"/>
                  </a:lnTo>
                  <a:lnTo>
                    <a:pt x="1750" y="3782"/>
                  </a:lnTo>
                  <a:lnTo>
                    <a:pt x="1750" y="3780"/>
                  </a:lnTo>
                  <a:lnTo>
                    <a:pt x="1750" y="3778"/>
                  </a:lnTo>
                  <a:lnTo>
                    <a:pt x="1748" y="3773"/>
                  </a:lnTo>
                  <a:lnTo>
                    <a:pt x="1748" y="3771"/>
                  </a:lnTo>
                  <a:lnTo>
                    <a:pt x="1744" y="3773"/>
                  </a:lnTo>
                  <a:lnTo>
                    <a:pt x="1739" y="3776"/>
                  </a:lnTo>
                  <a:lnTo>
                    <a:pt x="1733" y="3778"/>
                  </a:lnTo>
                  <a:lnTo>
                    <a:pt x="1735" y="3782"/>
                  </a:lnTo>
                  <a:lnTo>
                    <a:pt x="1739" y="3788"/>
                  </a:lnTo>
                  <a:lnTo>
                    <a:pt x="1742" y="3793"/>
                  </a:lnTo>
                  <a:lnTo>
                    <a:pt x="1742" y="3797"/>
                  </a:lnTo>
                  <a:lnTo>
                    <a:pt x="1742" y="3818"/>
                  </a:lnTo>
                  <a:lnTo>
                    <a:pt x="1746" y="3820"/>
                  </a:lnTo>
                  <a:lnTo>
                    <a:pt x="1750" y="3825"/>
                  </a:lnTo>
                  <a:lnTo>
                    <a:pt x="1752" y="3829"/>
                  </a:lnTo>
                  <a:lnTo>
                    <a:pt x="1754" y="3835"/>
                  </a:lnTo>
                  <a:lnTo>
                    <a:pt x="1756" y="3846"/>
                  </a:lnTo>
                  <a:lnTo>
                    <a:pt x="1754" y="3859"/>
                  </a:lnTo>
                  <a:lnTo>
                    <a:pt x="1752" y="3869"/>
                  </a:lnTo>
                  <a:lnTo>
                    <a:pt x="1746" y="3878"/>
                  </a:lnTo>
                  <a:lnTo>
                    <a:pt x="1744" y="3880"/>
                  </a:lnTo>
                  <a:lnTo>
                    <a:pt x="1737" y="3884"/>
                  </a:lnTo>
                  <a:lnTo>
                    <a:pt x="1733" y="3886"/>
                  </a:lnTo>
                  <a:lnTo>
                    <a:pt x="1731" y="3890"/>
                  </a:lnTo>
                  <a:lnTo>
                    <a:pt x="1727" y="3905"/>
                  </a:lnTo>
                  <a:lnTo>
                    <a:pt x="1720" y="3916"/>
                  </a:lnTo>
                  <a:lnTo>
                    <a:pt x="1716" y="3922"/>
                  </a:lnTo>
                  <a:lnTo>
                    <a:pt x="1701" y="3935"/>
                  </a:lnTo>
                  <a:lnTo>
                    <a:pt x="1695" y="3937"/>
                  </a:lnTo>
                  <a:lnTo>
                    <a:pt x="1667" y="3946"/>
                  </a:lnTo>
                  <a:lnTo>
                    <a:pt x="1665" y="3944"/>
                  </a:lnTo>
                  <a:lnTo>
                    <a:pt x="1665" y="3941"/>
                  </a:lnTo>
                  <a:lnTo>
                    <a:pt x="1669" y="3935"/>
                  </a:lnTo>
                  <a:lnTo>
                    <a:pt x="1669" y="3933"/>
                  </a:lnTo>
                  <a:lnTo>
                    <a:pt x="1674" y="3931"/>
                  </a:lnTo>
                  <a:lnTo>
                    <a:pt x="1676" y="3929"/>
                  </a:lnTo>
                  <a:lnTo>
                    <a:pt x="1676" y="3927"/>
                  </a:lnTo>
                  <a:lnTo>
                    <a:pt x="1676" y="3922"/>
                  </a:lnTo>
                  <a:lnTo>
                    <a:pt x="1674" y="3920"/>
                  </a:lnTo>
                  <a:lnTo>
                    <a:pt x="1678" y="3899"/>
                  </a:lnTo>
                  <a:lnTo>
                    <a:pt x="1678" y="3890"/>
                  </a:lnTo>
                  <a:lnTo>
                    <a:pt x="1669" y="3888"/>
                  </a:lnTo>
                  <a:lnTo>
                    <a:pt x="1654" y="3893"/>
                  </a:lnTo>
                  <a:lnTo>
                    <a:pt x="1652" y="3897"/>
                  </a:lnTo>
                  <a:lnTo>
                    <a:pt x="1650" y="3899"/>
                  </a:lnTo>
                  <a:lnTo>
                    <a:pt x="1648" y="3899"/>
                  </a:lnTo>
                  <a:lnTo>
                    <a:pt x="1644" y="3897"/>
                  </a:lnTo>
                  <a:lnTo>
                    <a:pt x="1644" y="3897"/>
                  </a:lnTo>
                  <a:lnTo>
                    <a:pt x="1640" y="3901"/>
                  </a:lnTo>
                  <a:lnTo>
                    <a:pt x="1635" y="3903"/>
                  </a:lnTo>
                  <a:lnTo>
                    <a:pt x="1633" y="3903"/>
                  </a:lnTo>
                  <a:lnTo>
                    <a:pt x="1631" y="3901"/>
                  </a:lnTo>
                  <a:lnTo>
                    <a:pt x="1627" y="3895"/>
                  </a:lnTo>
                  <a:lnTo>
                    <a:pt x="1627" y="3890"/>
                  </a:lnTo>
                  <a:lnTo>
                    <a:pt x="1625" y="3884"/>
                  </a:lnTo>
                  <a:lnTo>
                    <a:pt x="1620" y="3880"/>
                  </a:lnTo>
                  <a:lnTo>
                    <a:pt x="1627" y="3873"/>
                  </a:lnTo>
                  <a:lnTo>
                    <a:pt x="1629" y="3867"/>
                  </a:lnTo>
                  <a:lnTo>
                    <a:pt x="1625" y="3863"/>
                  </a:lnTo>
                  <a:lnTo>
                    <a:pt x="1605" y="3839"/>
                  </a:lnTo>
                  <a:lnTo>
                    <a:pt x="1601" y="3842"/>
                  </a:lnTo>
                  <a:lnTo>
                    <a:pt x="1597" y="3844"/>
                  </a:lnTo>
                  <a:lnTo>
                    <a:pt x="1595" y="3846"/>
                  </a:lnTo>
                  <a:lnTo>
                    <a:pt x="1591" y="3844"/>
                  </a:lnTo>
                  <a:lnTo>
                    <a:pt x="1591" y="3842"/>
                  </a:lnTo>
                  <a:lnTo>
                    <a:pt x="1591" y="3839"/>
                  </a:lnTo>
                  <a:lnTo>
                    <a:pt x="1591" y="3837"/>
                  </a:lnTo>
                  <a:lnTo>
                    <a:pt x="1586" y="3831"/>
                  </a:lnTo>
                  <a:lnTo>
                    <a:pt x="1580" y="3829"/>
                  </a:lnTo>
                  <a:lnTo>
                    <a:pt x="1576" y="3825"/>
                  </a:lnTo>
                  <a:lnTo>
                    <a:pt x="1574" y="3816"/>
                  </a:lnTo>
                  <a:lnTo>
                    <a:pt x="1571" y="3818"/>
                  </a:lnTo>
                  <a:lnTo>
                    <a:pt x="1565" y="3820"/>
                  </a:lnTo>
                  <a:lnTo>
                    <a:pt x="1554" y="3820"/>
                  </a:lnTo>
                  <a:lnTo>
                    <a:pt x="1544" y="3818"/>
                  </a:lnTo>
                  <a:lnTo>
                    <a:pt x="1542" y="3820"/>
                  </a:lnTo>
                  <a:lnTo>
                    <a:pt x="1540" y="3822"/>
                  </a:lnTo>
                  <a:lnTo>
                    <a:pt x="1535" y="3822"/>
                  </a:lnTo>
                  <a:lnTo>
                    <a:pt x="1529" y="3820"/>
                  </a:lnTo>
                  <a:lnTo>
                    <a:pt x="1527" y="3816"/>
                  </a:lnTo>
                  <a:lnTo>
                    <a:pt x="1527" y="3810"/>
                  </a:lnTo>
                  <a:lnTo>
                    <a:pt x="1525" y="3803"/>
                  </a:lnTo>
                  <a:lnTo>
                    <a:pt x="1520" y="3799"/>
                  </a:lnTo>
                  <a:lnTo>
                    <a:pt x="1514" y="3797"/>
                  </a:lnTo>
                  <a:lnTo>
                    <a:pt x="1510" y="3799"/>
                  </a:lnTo>
                  <a:lnTo>
                    <a:pt x="1506" y="3801"/>
                  </a:lnTo>
                  <a:lnTo>
                    <a:pt x="1499" y="3812"/>
                  </a:lnTo>
                  <a:lnTo>
                    <a:pt x="1495" y="3822"/>
                  </a:lnTo>
                  <a:lnTo>
                    <a:pt x="1491" y="3831"/>
                  </a:lnTo>
                  <a:lnTo>
                    <a:pt x="1482" y="3835"/>
                  </a:lnTo>
                  <a:lnTo>
                    <a:pt x="1461" y="3839"/>
                  </a:lnTo>
                  <a:lnTo>
                    <a:pt x="1438" y="3835"/>
                  </a:lnTo>
                  <a:lnTo>
                    <a:pt x="1335" y="3786"/>
                  </a:lnTo>
                  <a:lnTo>
                    <a:pt x="1321" y="3784"/>
                  </a:lnTo>
                  <a:lnTo>
                    <a:pt x="1308" y="3786"/>
                  </a:lnTo>
                  <a:lnTo>
                    <a:pt x="1301" y="3780"/>
                  </a:lnTo>
                  <a:lnTo>
                    <a:pt x="1282" y="3782"/>
                  </a:lnTo>
                  <a:lnTo>
                    <a:pt x="1244" y="3782"/>
                  </a:lnTo>
                  <a:lnTo>
                    <a:pt x="1238" y="3784"/>
                  </a:lnTo>
                  <a:lnTo>
                    <a:pt x="1233" y="3793"/>
                  </a:lnTo>
                  <a:lnTo>
                    <a:pt x="1221" y="3797"/>
                  </a:lnTo>
                  <a:lnTo>
                    <a:pt x="1208" y="3801"/>
                  </a:lnTo>
                  <a:lnTo>
                    <a:pt x="1199" y="3799"/>
                  </a:lnTo>
                  <a:lnTo>
                    <a:pt x="1187" y="3793"/>
                  </a:lnTo>
                  <a:lnTo>
                    <a:pt x="1182" y="3788"/>
                  </a:lnTo>
                  <a:lnTo>
                    <a:pt x="1182" y="3784"/>
                  </a:lnTo>
                  <a:lnTo>
                    <a:pt x="1187" y="3782"/>
                  </a:lnTo>
                  <a:lnTo>
                    <a:pt x="1178" y="3773"/>
                  </a:lnTo>
                  <a:lnTo>
                    <a:pt x="1165" y="3769"/>
                  </a:lnTo>
                  <a:lnTo>
                    <a:pt x="1157" y="3769"/>
                  </a:lnTo>
                  <a:lnTo>
                    <a:pt x="1155" y="3780"/>
                  </a:lnTo>
                  <a:lnTo>
                    <a:pt x="1157" y="3782"/>
                  </a:lnTo>
                  <a:lnTo>
                    <a:pt x="1140" y="3784"/>
                  </a:lnTo>
                  <a:lnTo>
                    <a:pt x="1138" y="3782"/>
                  </a:lnTo>
                  <a:lnTo>
                    <a:pt x="1138" y="3778"/>
                  </a:lnTo>
                  <a:lnTo>
                    <a:pt x="1133" y="3776"/>
                  </a:lnTo>
                  <a:lnTo>
                    <a:pt x="1131" y="3771"/>
                  </a:lnTo>
                  <a:lnTo>
                    <a:pt x="1133" y="3767"/>
                  </a:lnTo>
                  <a:lnTo>
                    <a:pt x="1136" y="3761"/>
                  </a:lnTo>
                  <a:lnTo>
                    <a:pt x="1138" y="3759"/>
                  </a:lnTo>
                  <a:lnTo>
                    <a:pt x="1133" y="3752"/>
                  </a:lnTo>
                  <a:lnTo>
                    <a:pt x="1131" y="3752"/>
                  </a:lnTo>
                  <a:lnTo>
                    <a:pt x="1127" y="3754"/>
                  </a:lnTo>
                  <a:lnTo>
                    <a:pt x="1123" y="3754"/>
                  </a:lnTo>
                  <a:lnTo>
                    <a:pt x="1121" y="3750"/>
                  </a:lnTo>
                  <a:lnTo>
                    <a:pt x="1116" y="3744"/>
                  </a:lnTo>
                  <a:lnTo>
                    <a:pt x="1112" y="3739"/>
                  </a:lnTo>
                  <a:lnTo>
                    <a:pt x="1108" y="3737"/>
                  </a:lnTo>
                  <a:lnTo>
                    <a:pt x="1106" y="3742"/>
                  </a:lnTo>
                  <a:lnTo>
                    <a:pt x="1106" y="3752"/>
                  </a:lnTo>
                  <a:lnTo>
                    <a:pt x="1102" y="3756"/>
                  </a:lnTo>
                  <a:lnTo>
                    <a:pt x="1097" y="3754"/>
                  </a:lnTo>
                  <a:lnTo>
                    <a:pt x="1095" y="3748"/>
                  </a:lnTo>
                  <a:lnTo>
                    <a:pt x="1095" y="3742"/>
                  </a:lnTo>
                  <a:lnTo>
                    <a:pt x="1093" y="3737"/>
                  </a:lnTo>
                  <a:lnTo>
                    <a:pt x="1087" y="3735"/>
                  </a:lnTo>
                  <a:lnTo>
                    <a:pt x="1078" y="3735"/>
                  </a:lnTo>
                  <a:lnTo>
                    <a:pt x="1074" y="3739"/>
                  </a:lnTo>
                  <a:lnTo>
                    <a:pt x="1076" y="3748"/>
                  </a:lnTo>
                  <a:lnTo>
                    <a:pt x="1072" y="3750"/>
                  </a:lnTo>
                  <a:lnTo>
                    <a:pt x="1055" y="3756"/>
                  </a:lnTo>
                  <a:lnTo>
                    <a:pt x="1051" y="3756"/>
                  </a:lnTo>
                  <a:lnTo>
                    <a:pt x="1048" y="3759"/>
                  </a:lnTo>
                  <a:lnTo>
                    <a:pt x="1044" y="3767"/>
                  </a:lnTo>
                  <a:lnTo>
                    <a:pt x="1042" y="3769"/>
                  </a:lnTo>
                  <a:lnTo>
                    <a:pt x="1040" y="3780"/>
                  </a:lnTo>
                  <a:lnTo>
                    <a:pt x="1038" y="3784"/>
                  </a:lnTo>
                  <a:lnTo>
                    <a:pt x="1029" y="3790"/>
                  </a:lnTo>
                  <a:lnTo>
                    <a:pt x="1027" y="3795"/>
                  </a:lnTo>
                  <a:lnTo>
                    <a:pt x="1027" y="3799"/>
                  </a:lnTo>
                  <a:lnTo>
                    <a:pt x="1029" y="3801"/>
                  </a:lnTo>
                  <a:lnTo>
                    <a:pt x="1029" y="3805"/>
                  </a:lnTo>
                  <a:lnTo>
                    <a:pt x="1027" y="3812"/>
                  </a:lnTo>
                  <a:lnTo>
                    <a:pt x="1034" y="3814"/>
                  </a:lnTo>
                  <a:lnTo>
                    <a:pt x="1036" y="3814"/>
                  </a:lnTo>
                  <a:lnTo>
                    <a:pt x="1044" y="3820"/>
                  </a:lnTo>
                  <a:lnTo>
                    <a:pt x="1053" y="3822"/>
                  </a:lnTo>
                  <a:lnTo>
                    <a:pt x="1059" y="3822"/>
                  </a:lnTo>
                  <a:lnTo>
                    <a:pt x="1063" y="3818"/>
                  </a:lnTo>
                  <a:lnTo>
                    <a:pt x="1068" y="3814"/>
                  </a:lnTo>
                  <a:lnTo>
                    <a:pt x="1074" y="3812"/>
                  </a:lnTo>
                  <a:lnTo>
                    <a:pt x="1089" y="3807"/>
                  </a:lnTo>
                  <a:lnTo>
                    <a:pt x="1095" y="3807"/>
                  </a:lnTo>
                  <a:lnTo>
                    <a:pt x="1099" y="3810"/>
                  </a:lnTo>
                  <a:lnTo>
                    <a:pt x="1104" y="3810"/>
                  </a:lnTo>
                  <a:lnTo>
                    <a:pt x="1104" y="3822"/>
                  </a:lnTo>
                  <a:lnTo>
                    <a:pt x="1099" y="3820"/>
                  </a:lnTo>
                  <a:lnTo>
                    <a:pt x="1099" y="3818"/>
                  </a:lnTo>
                  <a:lnTo>
                    <a:pt x="1099" y="3816"/>
                  </a:lnTo>
                  <a:lnTo>
                    <a:pt x="1097" y="3816"/>
                  </a:lnTo>
                  <a:lnTo>
                    <a:pt x="1095" y="3818"/>
                  </a:lnTo>
                  <a:lnTo>
                    <a:pt x="1095" y="3818"/>
                  </a:lnTo>
                  <a:lnTo>
                    <a:pt x="1095" y="3822"/>
                  </a:lnTo>
                  <a:lnTo>
                    <a:pt x="1095" y="3825"/>
                  </a:lnTo>
                  <a:lnTo>
                    <a:pt x="1097" y="3827"/>
                  </a:lnTo>
                  <a:lnTo>
                    <a:pt x="1097" y="3829"/>
                  </a:lnTo>
                  <a:lnTo>
                    <a:pt x="1097" y="3831"/>
                  </a:lnTo>
                  <a:lnTo>
                    <a:pt x="1097" y="3835"/>
                  </a:lnTo>
                  <a:lnTo>
                    <a:pt x="1097" y="3839"/>
                  </a:lnTo>
                  <a:lnTo>
                    <a:pt x="1095" y="3844"/>
                  </a:lnTo>
                  <a:lnTo>
                    <a:pt x="1091" y="3846"/>
                  </a:lnTo>
                  <a:lnTo>
                    <a:pt x="1087" y="3842"/>
                  </a:lnTo>
                  <a:lnTo>
                    <a:pt x="1082" y="3835"/>
                  </a:lnTo>
                  <a:lnTo>
                    <a:pt x="1076" y="3831"/>
                  </a:lnTo>
                  <a:lnTo>
                    <a:pt x="1065" y="3833"/>
                  </a:lnTo>
                  <a:lnTo>
                    <a:pt x="1055" y="3839"/>
                  </a:lnTo>
                  <a:lnTo>
                    <a:pt x="1053" y="3850"/>
                  </a:lnTo>
                  <a:lnTo>
                    <a:pt x="1053" y="3852"/>
                  </a:lnTo>
                  <a:lnTo>
                    <a:pt x="1042" y="3854"/>
                  </a:lnTo>
                  <a:lnTo>
                    <a:pt x="1021" y="3856"/>
                  </a:lnTo>
                  <a:lnTo>
                    <a:pt x="1006" y="3854"/>
                  </a:lnTo>
                  <a:lnTo>
                    <a:pt x="1002" y="3852"/>
                  </a:lnTo>
                  <a:lnTo>
                    <a:pt x="1000" y="3848"/>
                  </a:lnTo>
                  <a:lnTo>
                    <a:pt x="997" y="3844"/>
                  </a:lnTo>
                  <a:lnTo>
                    <a:pt x="995" y="3842"/>
                  </a:lnTo>
                  <a:lnTo>
                    <a:pt x="991" y="3842"/>
                  </a:lnTo>
                  <a:lnTo>
                    <a:pt x="983" y="3839"/>
                  </a:lnTo>
                  <a:lnTo>
                    <a:pt x="976" y="3839"/>
                  </a:lnTo>
                  <a:lnTo>
                    <a:pt x="957" y="3846"/>
                  </a:lnTo>
                  <a:lnTo>
                    <a:pt x="955" y="3848"/>
                  </a:lnTo>
                  <a:lnTo>
                    <a:pt x="955" y="3850"/>
                  </a:lnTo>
                  <a:lnTo>
                    <a:pt x="953" y="3852"/>
                  </a:lnTo>
                  <a:lnTo>
                    <a:pt x="946" y="3854"/>
                  </a:lnTo>
                  <a:lnTo>
                    <a:pt x="938" y="3861"/>
                  </a:lnTo>
                  <a:lnTo>
                    <a:pt x="936" y="3863"/>
                  </a:lnTo>
                  <a:lnTo>
                    <a:pt x="934" y="3865"/>
                  </a:lnTo>
                  <a:lnTo>
                    <a:pt x="931" y="3869"/>
                  </a:lnTo>
                  <a:lnTo>
                    <a:pt x="931" y="3871"/>
                  </a:lnTo>
                  <a:lnTo>
                    <a:pt x="927" y="3873"/>
                  </a:lnTo>
                  <a:lnTo>
                    <a:pt x="912" y="3880"/>
                  </a:lnTo>
                  <a:lnTo>
                    <a:pt x="868" y="3884"/>
                  </a:lnTo>
                  <a:lnTo>
                    <a:pt x="866" y="3882"/>
                  </a:lnTo>
                  <a:lnTo>
                    <a:pt x="866" y="3876"/>
                  </a:lnTo>
                  <a:lnTo>
                    <a:pt x="863" y="3871"/>
                  </a:lnTo>
                  <a:lnTo>
                    <a:pt x="861" y="3869"/>
                  </a:lnTo>
                  <a:lnTo>
                    <a:pt x="838" y="3871"/>
                  </a:lnTo>
                  <a:lnTo>
                    <a:pt x="834" y="3869"/>
                  </a:lnTo>
                  <a:lnTo>
                    <a:pt x="827" y="3880"/>
                  </a:lnTo>
                  <a:lnTo>
                    <a:pt x="823" y="3886"/>
                  </a:lnTo>
                  <a:lnTo>
                    <a:pt x="817" y="3890"/>
                  </a:lnTo>
                  <a:lnTo>
                    <a:pt x="789" y="3899"/>
                  </a:lnTo>
                  <a:lnTo>
                    <a:pt x="781" y="3899"/>
                  </a:lnTo>
                  <a:lnTo>
                    <a:pt x="761" y="3890"/>
                  </a:lnTo>
                  <a:lnTo>
                    <a:pt x="770" y="3890"/>
                  </a:lnTo>
                  <a:lnTo>
                    <a:pt x="774" y="3886"/>
                  </a:lnTo>
                  <a:lnTo>
                    <a:pt x="778" y="3873"/>
                  </a:lnTo>
                  <a:lnTo>
                    <a:pt x="770" y="3876"/>
                  </a:lnTo>
                  <a:lnTo>
                    <a:pt x="753" y="3882"/>
                  </a:lnTo>
                  <a:lnTo>
                    <a:pt x="753" y="3876"/>
                  </a:lnTo>
                  <a:lnTo>
                    <a:pt x="755" y="3873"/>
                  </a:lnTo>
                  <a:lnTo>
                    <a:pt x="753" y="3869"/>
                  </a:lnTo>
                  <a:lnTo>
                    <a:pt x="751" y="3867"/>
                  </a:lnTo>
                  <a:lnTo>
                    <a:pt x="749" y="3865"/>
                  </a:lnTo>
                  <a:lnTo>
                    <a:pt x="747" y="3863"/>
                  </a:lnTo>
                  <a:lnTo>
                    <a:pt x="736" y="3848"/>
                  </a:lnTo>
                  <a:lnTo>
                    <a:pt x="732" y="3842"/>
                  </a:lnTo>
                  <a:lnTo>
                    <a:pt x="725" y="3839"/>
                  </a:lnTo>
                  <a:lnTo>
                    <a:pt x="725" y="3837"/>
                  </a:lnTo>
                  <a:lnTo>
                    <a:pt x="723" y="3831"/>
                  </a:lnTo>
                  <a:lnTo>
                    <a:pt x="721" y="3820"/>
                  </a:lnTo>
                  <a:lnTo>
                    <a:pt x="721" y="3818"/>
                  </a:lnTo>
                  <a:lnTo>
                    <a:pt x="727" y="3812"/>
                  </a:lnTo>
                  <a:lnTo>
                    <a:pt x="727" y="3807"/>
                  </a:lnTo>
                  <a:lnTo>
                    <a:pt x="727" y="3799"/>
                  </a:lnTo>
                  <a:lnTo>
                    <a:pt x="721" y="3782"/>
                  </a:lnTo>
                  <a:lnTo>
                    <a:pt x="721" y="3773"/>
                  </a:lnTo>
                  <a:lnTo>
                    <a:pt x="725" y="3756"/>
                  </a:lnTo>
                  <a:lnTo>
                    <a:pt x="727" y="3754"/>
                  </a:lnTo>
                  <a:lnTo>
                    <a:pt x="732" y="3750"/>
                  </a:lnTo>
                  <a:lnTo>
                    <a:pt x="732" y="3746"/>
                  </a:lnTo>
                  <a:lnTo>
                    <a:pt x="729" y="3735"/>
                  </a:lnTo>
                  <a:lnTo>
                    <a:pt x="729" y="3733"/>
                  </a:lnTo>
                  <a:lnTo>
                    <a:pt x="727" y="3731"/>
                  </a:lnTo>
                  <a:lnTo>
                    <a:pt x="727" y="3731"/>
                  </a:lnTo>
                  <a:lnTo>
                    <a:pt x="727" y="3729"/>
                  </a:lnTo>
                  <a:lnTo>
                    <a:pt x="729" y="3727"/>
                  </a:lnTo>
                  <a:lnTo>
                    <a:pt x="732" y="3725"/>
                  </a:lnTo>
                  <a:lnTo>
                    <a:pt x="732" y="3720"/>
                  </a:lnTo>
                  <a:lnTo>
                    <a:pt x="734" y="3716"/>
                  </a:lnTo>
                  <a:lnTo>
                    <a:pt x="734" y="3714"/>
                  </a:lnTo>
                  <a:lnTo>
                    <a:pt x="734" y="3705"/>
                  </a:lnTo>
                  <a:lnTo>
                    <a:pt x="734" y="3697"/>
                  </a:lnTo>
                  <a:lnTo>
                    <a:pt x="742" y="3686"/>
                  </a:lnTo>
                  <a:lnTo>
                    <a:pt x="744" y="3680"/>
                  </a:lnTo>
                  <a:lnTo>
                    <a:pt x="742" y="3665"/>
                  </a:lnTo>
                  <a:lnTo>
                    <a:pt x="725" y="3640"/>
                  </a:lnTo>
                  <a:lnTo>
                    <a:pt x="721" y="3618"/>
                  </a:lnTo>
                  <a:lnTo>
                    <a:pt x="723" y="3608"/>
                  </a:lnTo>
                  <a:lnTo>
                    <a:pt x="725" y="3599"/>
                  </a:lnTo>
                  <a:lnTo>
                    <a:pt x="727" y="3595"/>
                  </a:lnTo>
                  <a:lnTo>
                    <a:pt x="729" y="3591"/>
                  </a:lnTo>
                  <a:lnTo>
                    <a:pt x="729" y="3586"/>
                  </a:lnTo>
                  <a:lnTo>
                    <a:pt x="729" y="3580"/>
                  </a:lnTo>
                  <a:lnTo>
                    <a:pt x="732" y="3574"/>
                  </a:lnTo>
                  <a:lnTo>
                    <a:pt x="751" y="3540"/>
                  </a:lnTo>
                  <a:lnTo>
                    <a:pt x="753" y="3533"/>
                  </a:lnTo>
                  <a:lnTo>
                    <a:pt x="755" y="3523"/>
                  </a:lnTo>
                  <a:lnTo>
                    <a:pt x="755" y="3514"/>
                  </a:lnTo>
                  <a:lnTo>
                    <a:pt x="755" y="3501"/>
                  </a:lnTo>
                  <a:lnTo>
                    <a:pt x="761" y="3497"/>
                  </a:lnTo>
                  <a:lnTo>
                    <a:pt x="766" y="3493"/>
                  </a:lnTo>
                  <a:lnTo>
                    <a:pt x="770" y="3484"/>
                  </a:lnTo>
                  <a:lnTo>
                    <a:pt x="770" y="3478"/>
                  </a:lnTo>
                  <a:lnTo>
                    <a:pt x="768" y="3472"/>
                  </a:lnTo>
                  <a:lnTo>
                    <a:pt x="766" y="3465"/>
                  </a:lnTo>
                  <a:lnTo>
                    <a:pt x="764" y="3459"/>
                  </a:lnTo>
                  <a:lnTo>
                    <a:pt x="764" y="3453"/>
                  </a:lnTo>
                  <a:lnTo>
                    <a:pt x="764" y="3438"/>
                  </a:lnTo>
                  <a:lnTo>
                    <a:pt x="766" y="3431"/>
                  </a:lnTo>
                  <a:lnTo>
                    <a:pt x="768" y="3427"/>
                  </a:lnTo>
                  <a:lnTo>
                    <a:pt x="768" y="3423"/>
                  </a:lnTo>
                  <a:lnTo>
                    <a:pt x="770" y="3419"/>
                  </a:lnTo>
                  <a:lnTo>
                    <a:pt x="770" y="3408"/>
                  </a:lnTo>
                  <a:lnTo>
                    <a:pt x="770" y="3404"/>
                  </a:lnTo>
                  <a:lnTo>
                    <a:pt x="774" y="3399"/>
                  </a:lnTo>
                  <a:lnTo>
                    <a:pt x="783" y="3391"/>
                  </a:lnTo>
                  <a:lnTo>
                    <a:pt x="783" y="3387"/>
                  </a:lnTo>
                  <a:lnTo>
                    <a:pt x="776" y="3376"/>
                  </a:lnTo>
                  <a:lnTo>
                    <a:pt x="774" y="3359"/>
                  </a:lnTo>
                  <a:lnTo>
                    <a:pt x="776" y="3342"/>
                  </a:lnTo>
                  <a:lnTo>
                    <a:pt x="789" y="3316"/>
                  </a:lnTo>
                  <a:lnTo>
                    <a:pt x="791" y="3314"/>
                  </a:lnTo>
                  <a:lnTo>
                    <a:pt x="798" y="3312"/>
                  </a:lnTo>
                  <a:lnTo>
                    <a:pt x="802" y="3306"/>
                  </a:lnTo>
                  <a:lnTo>
                    <a:pt x="810" y="3295"/>
                  </a:lnTo>
                  <a:lnTo>
                    <a:pt x="815" y="3291"/>
                  </a:lnTo>
                  <a:lnTo>
                    <a:pt x="819" y="3287"/>
                  </a:lnTo>
                  <a:lnTo>
                    <a:pt x="821" y="3282"/>
                  </a:lnTo>
                  <a:lnTo>
                    <a:pt x="823" y="3278"/>
                  </a:lnTo>
                  <a:lnTo>
                    <a:pt x="821" y="3268"/>
                  </a:lnTo>
                  <a:lnTo>
                    <a:pt x="823" y="3263"/>
                  </a:lnTo>
                  <a:lnTo>
                    <a:pt x="827" y="3261"/>
                  </a:lnTo>
                  <a:lnTo>
                    <a:pt x="836" y="3259"/>
                  </a:lnTo>
                  <a:lnTo>
                    <a:pt x="838" y="3259"/>
                  </a:lnTo>
                  <a:lnTo>
                    <a:pt x="840" y="3257"/>
                  </a:lnTo>
                  <a:lnTo>
                    <a:pt x="840" y="3255"/>
                  </a:lnTo>
                  <a:lnTo>
                    <a:pt x="842" y="3248"/>
                  </a:lnTo>
                  <a:lnTo>
                    <a:pt x="842" y="3246"/>
                  </a:lnTo>
                  <a:lnTo>
                    <a:pt x="844" y="3244"/>
                  </a:lnTo>
                  <a:lnTo>
                    <a:pt x="844" y="3242"/>
                  </a:lnTo>
                  <a:lnTo>
                    <a:pt x="846" y="3242"/>
                  </a:lnTo>
                  <a:lnTo>
                    <a:pt x="859" y="3234"/>
                  </a:lnTo>
                  <a:lnTo>
                    <a:pt x="861" y="3234"/>
                  </a:lnTo>
                  <a:lnTo>
                    <a:pt x="866" y="3225"/>
                  </a:lnTo>
                  <a:lnTo>
                    <a:pt x="876" y="3180"/>
                  </a:lnTo>
                  <a:lnTo>
                    <a:pt x="885" y="3159"/>
                  </a:lnTo>
                  <a:lnTo>
                    <a:pt x="889" y="3151"/>
                  </a:lnTo>
                  <a:lnTo>
                    <a:pt x="885" y="3146"/>
                  </a:lnTo>
                  <a:lnTo>
                    <a:pt x="851" y="3144"/>
                  </a:lnTo>
                  <a:lnTo>
                    <a:pt x="795" y="3121"/>
                  </a:lnTo>
                  <a:lnTo>
                    <a:pt x="789" y="3121"/>
                  </a:lnTo>
                  <a:lnTo>
                    <a:pt x="770" y="3125"/>
                  </a:lnTo>
                  <a:lnTo>
                    <a:pt x="740" y="3119"/>
                  </a:lnTo>
                  <a:lnTo>
                    <a:pt x="738" y="3121"/>
                  </a:lnTo>
                  <a:lnTo>
                    <a:pt x="729" y="3125"/>
                  </a:lnTo>
                  <a:lnTo>
                    <a:pt x="725" y="3127"/>
                  </a:lnTo>
                  <a:lnTo>
                    <a:pt x="723" y="3127"/>
                  </a:lnTo>
                  <a:lnTo>
                    <a:pt x="715" y="3125"/>
                  </a:lnTo>
                  <a:lnTo>
                    <a:pt x="710" y="3125"/>
                  </a:lnTo>
                  <a:lnTo>
                    <a:pt x="706" y="3125"/>
                  </a:lnTo>
                  <a:lnTo>
                    <a:pt x="704" y="3127"/>
                  </a:lnTo>
                  <a:lnTo>
                    <a:pt x="700" y="3129"/>
                  </a:lnTo>
                  <a:lnTo>
                    <a:pt x="695" y="3129"/>
                  </a:lnTo>
                  <a:lnTo>
                    <a:pt x="691" y="3125"/>
                  </a:lnTo>
                  <a:lnTo>
                    <a:pt x="687" y="3119"/>
                  </a:lnTo>
                  <a:lnTo>
                    <a:pt x="685" y="3117"/>
                  </a:lnTo>
                  <a:lnTo>
                    <a:pt x="676" y="3115"/>
                  </a:lnTo>
                  <a:lnTo>
                    <a:pt x="661" y="3112"/>
                  </a:lnTo>
                  <a:lnTo>
                    <a:pt x="653" y="3108"/>
                  </a:lnTo>
                  <a:lnTo>
                    <a:pt x="649" y="3104"/>
                  </a:lnTo>
                  <a:lnTo>
                    <a:pt x="640" y="3091"/>
                  </a:lnTo>
                  <a:lnTo>
                    <a:pt x="634" y="3087"/>
                  </a:lnTo>
                  <a:lnTo>
                    <a:pt x="634" y="3085"/>
                  </a:lnTo>
                  <a:lnTo>
                    <a:pt x="636" y="3085"/>
                  </a:lnTo>
                  <a:lnTo>
                    <a:pt x="638" y="3083"/>
                  </a:lnTo>
                  <a:lnTo>
                    <a:pt x="634" y="3074"/>
                  </a:lnTo>
                  <a:lnTo>
                    <a:pt x="630" y="3074"/>
                  </a:lnTo>
                  <a:lnTo>
                    <a:pt x="615" y="3074"/>
                  </a:lnTo>
                  <a:lnTo>
                    <a:pt x="613" y="3068"/>
                  </a:lnTo>
                  <a:lnTo>
                    <a:pt x="606" y="3068"/>
                  </a:lnTo>
                  <a:lnTo>
                    <a:pt x="598" y="3072"/>
                  </a:lnTo>
                  <a:lnTo>
                    <a:pt x="591" y="3074"/>
                  </a:lnTo>
                  <a:lnTo>
                    <a:pt x="591" y="3078"/>
                  </a:lnTo>
                  <a:lnTo>
                    <a:pt x="589" y="3085"/>
                  </a:lnTo>
                  <a:lnTo>
                    <a:pt x="587" y="3089"/>
                  </a:lnTo>
                  <a:lnTo>
                    <a:pt x="585" y="3089"/>
                  </a:lnTo>
                  <a:lnTo>
                    <a:pt x="579" y="3091"/>
                  </a:lnTo>
                  <a:lnTo>
                    <a:pt x="576" y="3093"/>
                  </a:lnTo>
                  <a:lnTo>
                    <a:pt x="574" y="3095"/>
                  </a:lnTo>
                  <a:lnTo>
                    <a:pt x="570" y="3104"/>
                  </a:lnTo>
                  <a:lnTo>
                    <a:pt x="570" y="3106"/>
                  </a:lnTo>
                  <a:lnTo>
                    <a:pt x="568" y="3106"/>
                  </a:lnTo>
                  <a:lnTo>
                    <a:pt x="557" y="3102"/>
                  </a:lnTo>
                  <a:lnTo>
                    <a:pt x="528" y="3104"/>
                  </a:lnTo>
                  <a:lnTo>
                    <a:pt x="523" y="3102"/>
                  </a:lnTo>
                  <a:lnTo>
                    <a:pt x="517" y="3100"/>
                  </a:lnTo>
                  <a:lnTo>
                    <a:pt x="504" y="3091"/>
                  </a:lnTo>
                  <a:lnTo>
                    <a:pt x="502" y="3091"/>
                  </a:lnTo>
                  <a:lnTo>
                    <a:pt x="498" y="3095"/>
                  </a:lnTo>
                  <a:lnTo>
                    <a:pt x="500" y="3098"/>
                  </a:lnTo>
                  <a:lnTo>
                    <a:pt x="500" y="3100"/>
                  </a:lnTo>
                  <a:lnTo>
                    <a:pt x="500" y="3104"/>
                  </a:lnTo>
                  <a:lnTo>
                    <a:pt x="491" y="3110"/>
                  </a:lnTo>
                  <a:lnTo>
                    <a:pt x="483" y="3106"/>
                  </a:lnTo>
                  <a:lnTo>
                    <a:pt x="476" y="3091"/>
                  </a:lnTo>
                  <a:lnTo>
                    <a:pt x="476" y="3074"/>
                  </a:lnTo>
                  <a:lnTo>
                    <a:pt x="468" y="3074"/>
                  </a:lnTo>
                  <a:lnTo>
                    <a:pt x="447" y="3064"/>
                  </a:lnTo>
                  <a:lnTo>
                    <a:pt x="442" y="3064"/>
                  </a:lnTo>
                  <a:lnTo>
                    <a:pt x="432" y="3066"/>
                  </a:lnTo>
                  <a:lnTo>
                    <a:pt x="419" y="3064"/>
                  </a:lnTo>
                  <a:lnTo>
                    <a:pt x="415" y="3064"/>
                  </a:lnTo>
                  <a:lnTo>
                    <a:pt x="413" y="3072"/>
                  </a:lnTo>
                  <a:lnTo>
                    <a:pt x="417" y="3081"/>
                  </a:lnTo>
                  <a:lnTo>
                    <a:pt x="419" y="3089"/>
                  </a:lnTo>
                  <a:lnTo>
                    <a:pt x="415" y="3095"/>
                  </a:lnTo>
                  <a:lnTo>
                    <a:pt x="411" y="3098"/>
                  </a:lnTo>
                  <a:lnTo>
                    <a:pt x="396" y="3093"/>
                  </a:lnTo>
                  <a:lnTo>
                    <a:pt x="381" y="3095"/>
                  </a:lnTo>
                  <a:lnTo>
                    <a:pt x="377" y="3093"/>
                  </a:lnTo>
                  <a:lnTo>
                    <a:pt x="372" y="3087"/>
                  </a:lnTo>
                  <a:lnTo>
                    <a:pt x="372" y="3081"/>
                  </a:lnTo>
                  <a:lnTo>
                    <a:pt x="374" y="3074"/>
                  </a:lnTo>
                  <a:lnTo>
                    <a:pt x="370" y="3066"/>
                  </a:lnTo>
                  <a:lnTo>
                    <a:pt x="370" y="3066"/>
                  </a:lnTo>
                  <a:lnTo>
                    <a:pt x="366" y="3070"/>
                  </a:lnTo>
                  <a:lnTo>
                    <a:pt x="364" y="3070"/>
                  </a:lnTo>
                  <a:lnTo>
                    <a:pt x="362" y="3068"/>
                  </a:lnTo>
                  <a:lnTo>
                    <a:pt x="362" y="3064"/>
                  </a:lnTo>
                  <a:lnTo>
                    <a:pt x="362" y="3064"/>
                  </a:lnTo>
                  <a:lnTo>
                    <a:pt x="360" y="3061"/>
                  </a:lnTo>
                  <a:lnTo>
                    <a:pt x="355" y="3051"/>
                  </a:lnTo>
                  <a:lnTo>
                    <a:pt x="355" y="3051"/>
                  </a:lnTo>
                  <a:lnTo>
                    <a:pt x="349" y="3049"/>
                  </a:lnTo>
                  <a:lnTo>
                    <a:pt x="347" y="3047"/>
                  </a:lnTo>
                  <a:lnTo>
                    <a:pt x="347" y="3044"/>
                  </a:lnTo>
                  <a:lnTo>
                    <a:pt x="347" y="3040"/>
                  </a:lnTo>
                  <a:lnTo>
                    <a:pt x="347" y="3038"/>
                  </a:lnTo>
                  <a:lnTo>
                    <a:pt x="323" y="3019"/>
                  </a:lnTo>
                  <a:lnTo>
                    <a:pt x="317" y="3013"/>
                  </a:lnTo>
                  <a:lnTo>
                    <a:pt x="313" y="3006"/>
                  </a:lnTo>
                  <a:lnTo>
                    <a:pt x="315" y="3000"/>
                  </a:lnTo>
                  <a:lnTo>
                    <a:pt x="321" y="3000"/>
                  </a:lnTo>
                  <a:lnTo>
                    <a:pt x="321" y="2996"/>
                  </a:lnTo>
                  <a:lnTo>
                    <a:pt x="321" y="2993"/>
                  </a:lnTo>
                  <a:lnTo>
                    <a:pt x="302" y="2976"/>
                  </a:lnTo>
                  <a:lnTo>
                    <a:pt x="300" y="2974"/>
                  </a:lnTo>
                  <a:lnTo>
                    <a:pt x="300" y="2972"/>
                  </a:lnTo>
                  <a:lnTo>
                    <a:pt x="300" y="2970"/>
                  </a:lnTo>
                  <a:lnTo>
                    <a:pt x="300" y="2966"/>
                  </a:lnTo>
                  <a:lnTo>
                    <a:pt x="296" y="2961"/>
                  </a:lnTo>
                  <a:lnTo>
                    <a:pt x="289" y="2957"/>
                  </a:lnTo>
                  <a:lnTo>
                    <a:pt x="257" y="2944"/>
                  </a:lnTo>
                  <a:lnTo>
                    <a:pt x="255" y="2942"/>
                  </a:lnTo>
                  <a:lnTo>
                    <a:pt x="251" y="2944"/>
                  </a:lnTo>
                  <a:lnTo>
                    <a:pt x="245" y="2949"/>
                  </a:lnTo>
                  <a:lnTo>
                    <a:pt x="243" y="2951"/>
                  </a:lnTo>
                  <a:lnTo>
                    <a:pt x="238" y="2951"/>
                  </a:lnTo>
                  <a:lnTo>
                    <a:pt x="238" y="2947"/>
                  </a:lnTo>
                  <a:lnTo>
                    <a:pt x="236" y="2932"/>
                  </a:lnTo>
                  <a:lnTo>
                    <a:pt x="238" y="2908"/>
                  </a:lnTo>
                  <a:lnTo>
                    <a:pt x="236" y="2893"/>
                  </a:lnTo>
                  <a:lnTo>
                    <a:pt x="238" y="2887"/>
                  </a:lnTo>
                  <a:lnTo>
                    <a:pt x="243" y="2879"/>
                  </a:lnTo>
                  <a:lnTo>
                    <a:pt x="249" y="2868"/>
                  </a:lnTo>
                  <a:lnTo>
                    <a:pt x="253" y="2859"/>
                  </a:lnTo>
                  <a:lnTo>
                    <a:pt x="255" y="2855"/>
                  </a:lnTo>
                  <a:lnTo>
                    <a:pt x="255" y="2853"/>
                  </a:lnTo>
                  <a:lnTo>
                    <a:pt x="255" y="2851"/>
                  </a:lnTo>
                  <a:lnTo>
                    <a:pt x="253" y="2849"/>
                  </a:lnTo>
                  <a:lnTo>
                    <a:pt x="251" y="2847"/>
                  </a:lnTo>
                  <a:lnTo>
                    <a:pt x="249" y="2845"/>
                  </a:lnTo>
                  <a:lnTo>
                    <a:pt x="255" y="2838"/>
                  </a:lnTo>
                  <a:lnTo>
                    <a:pt x="277" y="2819"/>
                  </a:lnTo>
                  <a:lnTo>
                    <a:pt x="277" y="2819"/>
                  </a:lnTo>
                  <a:lnTo>
                    <a:pt x="274" y="2817"/>
                  </a:lnTo>
                  <a:lnTo>
                    <a:pt x="274" y="2813"/>
                  </a:lnTo>
                  <a:lnTo>
                    <a:pt x="277" y="2813"/>
                  </a:lnTo>
                  <a:lnTo>
                    <a:pt x="279" y="2813"/>
                  </a:lnTo>
                  <a:lnTo>
                    <a:pt x="277" y="2811"/>
                  </a:lnTo>
                  <a:lnTo>
                    <a:pt x="274" y="2806"/>
                  </a:lnTo>
                  <a:lnTo>
                    <a:pt x="274" y="2802"/>
                  </a:lnTo>
                  <a:lnTo>
                    <a:pt x="274" y="2798"/>
                  </a:lnTo>
                  <a:lnTo>
                    <a:pt x="277" y="2796"/>
                  </a:lnTo>
                  <a:lnTo>
                    <a:pt x="277" y="2794"/>
                  </a:lnTo>
                  <a:lnTo>
                    <a:pt x="277" y="2791"/>
                  </a:lnTo>
                  <a:lnTo>
                    <a:pt x="274" y="2787"/>
                  </a:lnTo>
                  <a:lnTo>
                    <a:pt x="277" y="2777"/>
                  </a:lnTo>
                  <a:lnTo>
                    <a:pt x="277" y="2774"/>
                  </a:lnTo>
                  <a:lnTo>
                    <a:pt x="277" y="2770"/>
                  </a:lnTo>
                  <a:lnTo>
                    <a:pt x="277" y="2770"/>
                  </a:lnTo>
                  <a:lnTo>
                    <a:pt x="277" y="2770"/>
                  </a:lnTo>
                  <a:lnTo>
                    <a:pt x="274" y="2768"/>
                  </a:lnTo>
                  <a:lnTo>
                    <a:pt x="274" y="2768"/>
                  </a:lnTo>
                  <a:lnTo>
                    <a:pt x="264" y="2766"/>
                  </a:lnTo>
                  <a:lnTo>
                    <a:pt x="247" y="2768"/>
                  </a:lnTo>
                  <a:lnTo>
                    <a:pt x="240" y="2766"/>
                  </a:lnTo>
                  <a:lnTo>
                    <a:pt x="236" y="2764"/>
                  </a:lnTo>
                  <a:lnTo>
                    <a:pt x="226" y="2755"/>
                  </a:lnTo>
                  <a:lnTo>
                    <a:pt x="219" y="2751"/>
                  </a:lnTo>
                  <a:lnTo>
                    <a:pt x="215" y="2751"/>
                  </a:lnTo>
                  <a:lnTo>
                    <a:pt x="211" y="2755"/>
                  </a:lnTo>
                  <a:lnTo>
                    <a:pt x="209" y="2755"/>
                  </a:lnTo>
                  <a:lnTo>
                    <a:pt x="209" y="2753"/>
                  </a:lnTo>
                  <a:lnTo>
                    <a:pt x="204" y="2745"/>
                  </a:lnTo>
                  <a:lnTo>
                    <a:pt x="202" y="2743"/>
                  </a:lnTo>
                  <a:lnTo>
                    <a:pt x="198" y="2740"/>
                  </a:lnTo>
                  <a:lnTo>
                    <a:pt x="185" y="2736"/>
                  </a:lnTo>
                  <a:lnTo>
                    <a:pt x="179" y="2730"/>
                  </a:lnTo>
                  <a:lnTo>
                    <a:pt x="166" y="2704"/>
                  </a:lnTo>
                  <a:lnTo>
                    <a:pt x="160" y="2696"/>
                  </a:lnTo>
                  <a:lnTo>
                    <a:pt x="158" y="2704"/>
                  </a:lnTo>
                  <a:lnTo>
                    <a:pt x="153" y="2700"/>
                  </a:lnTo>
                  <a:lnTo>
                    <a:pt x="147" y="2685"/>
                  </a:lnTo>
                  <a:lnTo>
                    <a:pt x="141" y="2677"/>
                  </a:lnTo>
                  <a:lnTo>
                    <a:pt x="138" y="2672"/>
                  </a:lnTo>
                  <a:lnTo>
                    <a:pt x="141" y="2666"/>
                  </a:lnTo>
                  <a:lnTo>
                    <a:pt x="136" y="2655"/>
                  </a:lnTo>
                  <a:lnTo>
                    <a:pt x="134" y="2651"/>
                  </a:lnTo>
                  <a:lnTo>
                    <a:pt x="130" y="2651"/>
                  </a:lnTo>
                  <a:lnTo>
                    <a:pt x="134" y="2645"/>
                  </a:lnTo>
                  <a:lnTo>
                    <a:pt x="134" y="2643"/>
                  </a:lnTo>
                  <a:lnTo>
                    <a:pt x="134" y="2643"/>
                  </a:lnTo>
                  <a:lnTo>
                    <a:pt x="132" y="2643"/>
                  </a:lnTo>
                  <a:lnTo>
                    <a:pt x="130" y="2643"/>
                  </a:lnTo>
                  <a:lnTo>
                    <a:pt x="132" y="2628"/>
                  </a:lnTo>
                  <a:lnTo>
                    <a:pt x="132" y="2619"/>
                  </a:lnTo>
                  <a:lnTo>
                    <a:pt x="134" y="2613"/>
                  </a:lnTo>
                  <a:lnTo>
                    <a:pt x="136" y="2609"/>
                  </a:lnTo>
                  <a:lnTo>
                    <a:pt x="138" y="2604"/>
                  </a:lnTo>
                  <a:lnTo>
                    <a:pt x="136" y="2602"/>
                  </a:lnTo>
                  <a:lnTo>
                    <a:pt x="132" y="2600"/>
                  </a:lnTo>
                  <a:lnTo>
                    <a:pt x="134" y="2598"/>
                  </a:lnTo>
                  <a:lnTo>
                    <a:pt x="134" y="2592"/>
                  </a:lnTo>
                  <a:lnTo>
                    <a:pt x="134" y="2590"/>
                  </a:lnTo>
                  <a:lnTo>
                    <a:pt x="136" y="2587"/>
                  </a:lnTo>
                  <a:lnTo>
                    <a:pt x="145" y="2587"/>
                  </a:lnTo>
                  <a:lnTo>
                    <a:pt x="147" y="2585"/>
                  </a:lnTo>
                  <a:lnTo>
                    <a:pt x="147" y="2579"/>
                  </a:lnTo>
                  <a:lnTo>
                    <a:pt x="147" y="2575"/>
                  </a:lnTo>
                  <a:lnTo>
                    <a:pt x="145" y="2568"/>
                  </a:lnTo>
                  <a:lnTo>
                    <a:pt x="141" y="2564"/>
                  </a:lnTo>
                  <a:lnTo>
                    <a:pt x="143" y="2558"/>
                  </a:lnTo>
                  <a:lnTo>
                    <a:pt x="151" y="2553"/>
                  </a:lnTo>
                  <a:lnTo>
                    <a:pt x="153" y="2547"/>
                  </a:lnTo>
                  <a:lnTo>
                    <a:pt x="160" y="2543"/>
                  </a:lnTo>
                  <a:lnTo>
                    <a:pt x="175" y="2538"/>
                  </a:lnTo>
                  <a:lnTo>
                    <a:pt x="179" y="2532"/>
                  </a:lnTo>
                  <a:lnTo>
                    <a:pt x="177" y="2528"/>
                  </a:lnTo>
                  <a:lnTo>
                    <a:pt x="177" y="2524"/>
                  </a:lnTo>
                  <a:lnTo>
                    <a:pt x="179" y="2517"/>
                  </a:lnTo>
                  <a:lnTo>
                    <a:pt x="183" y="2513"/>
                  </a:lnTo>
                  <a:lnTo>
                    <a:pt x="187" y="2511"/>
                  </a:lnTo>
                  <a:lnTo>
                    <a:pt x="189" y="2511"/>
                  </a:lnTo>
                  <a:lnTo>
                    <a:pt x="194" y="2511"/>
                  </a:lnTo>
                  <a:lnTo>
                    <a:pt x="198" y="2513"/>
                  </a:lnTo>
                  <a:lnTo>
                    <a:pt x="206" y="2511"/>
                  </a:lnTo>
                  <a:lnTo>
                    <a:pt x="211" y="2504"/>
                  </a:lnTo>
                  <a:lnTo>
                    <a:pt x="211" y="2498"/>
                  </a:lnTo>
                  <a:lnTo>
                    <a:pt x="196" y="2479"/>
                  </a:lnTo>
                  <a:lnTo>
                    <a:pt x="196" y="2473"/>
                  </a:lnTo>
                  <a:lnTo>
                    <a:pt x="198" y="2466"/>
                  </a:lnTo>
                  <a:lnTo>
                    <a:pt x="198" y="2453"/>
                  </a:lnTo>
                  <a:lnTo>
                    <a:pt x="198" y="2445"/>
                  </a:lnTo>
                  <a:lnTo>
                    <a:pt x="196" y="2443"/>
                  </a:lnTo>
                  <a:lnTo>
                    <a:pt x="194" y="2443"/>
                  </a:lnTo>
                  <a:lnTo>
                    <a:pt x="192" y="2439"/>
                  </a:lnTo>
                  <a:lnTo>
                    <a:pt x="189" y="2432"/>
                  </a:lnTo>
                  <a:lnTo>
                    <a:pt x="187" y="2428"/>
                  </a:lnTo>
                  <a:lnTo>
                    <a:pt x="187" y="2424"/>
                  </a:lnTo>
                  <a:lnTo>
                    <a:pt x="192" y="2422"/>
                  </a:lnTo>
                  <a:lnTo>
                    <a:pt x="185" y="2422"/>
                  </a:lnTo>
                  <a:lnTo>
                    <a:pt x="170" y="2419"/>
                  </a:lnTo>
                  <a:lnTo>
                    <a:pt x="166" y="2417"/>
                  </a:lnTo>
                  <a:lnTo>
                    <a:pt x="164" y="2415"/>
                  </a:lnTo>
                  <a:lnTo>
                    <a:pt x="164" y="2415"/>
                  </a:lnTo>
                  <a:lnTo>
                    <a:pt x="164" y="2415"/>
                  </a:lnTo>
                  <a:lnTo>
                    <a:pt x="162" y="2417"/>
                  </a:lnTo>
                  <a:lnTo>
                    <a:pt x="151" y="2422"/>
                  </a:lnTo>
                  <a:lnTo>
                    <a:pt x="149" y="2422"/>
                  </a:lnTo>
                  <a:lnTo>
                    <a:pt x="145" y="2419"/>
                  </a:lnTo>
                  <a:lnTo>
                    <a:pt x="143" y="2413"/>
                  </a:lnTo>
                  <a:lnTo>
                    <a:pt x="138" y="2411"/>
                  </a:lnTo>
                  <a:lnTo>
                    <a:pt x="143" y="2407"/>
                  </a:lnTo>
                  <a:lnTo>
                    <a:pt x="138" y="2407"/>
                  </a:lnTo>
                  <a:lnTo>
                    <a:pt x="134" y="2407"/>
                  </a:lnTo>
                  <a:lnTo>
                    <a:pt x="134" y="2402"/>
                  </a:lnTo>
                  <a:lnTo>
                    <a:pt x="136" y="2400"/>
                  </a:lnTo>
                  <a:lnTo>
                    <a:pt x="130" y="2392"/>
                  </a:lnTo>
                  <a:lnTo>
                    <a:pt x="136" y="2383"/>
                  </a:lnTo>
                  <a:lnTo>
                    <a:pt x="145" y="2373"/>
                  </a:lnTo>
                  <a:lnTo>
                    <a:pt x="153" y="2368"/>
                  </a:lnTo>
                  <a:lnTo>
                    <a:pt x="153" y="2366"/>
                  </a:lnTo>
                  <a:lnTo>
                    <a:pt x="155" y="2362"/>
                  </a:lnTo>
                  <a:lnTo>
                    <a:pt x="158" y="2358"/>
                  </a:lnTo>
                  <a:lnTo>
                    <a:pt x="158" y="2354"/>
                  </a:lnTo>
                  <a:lnTo>
                    <a:pt x="134" y="2356"/>
                  </a:lnTo>
                  <a:lnTo>
                    <a:pt x="128" y="2351"/>
                  </a:lnTo>
                  <a:lnTo>
                    <a:pt x="121" y="2345"/>
                  </a:lnTo>
                  <a:lnTo>
                    <a:pt x="126" y="2341"/>
                  </a:lnTo>
                  <a:lnTo>
                    <a:pt x="104" y="2313"/>
                  </a:lnTo>
                  <a:lnTo>
                    <a:pt x="98" y="2307"/>
                  </a:lnTo>
                  <a:lnTo>
                    <a:pt x="92" y="2307"/>
                  </a:lnTo>
                  <a:lnTo>
                    <a:pt x="79" y="2311"/>
                  </a:lnTo>
                  <a:lnTo>
                    <a:pt x="75" y="2311"/>
                  </a:lnTo>
                  <a:lnTo>
                    <a:pt x="73" y="2307"/>
                  </a:lnTo>
                  <a:lnTo>
                    <a:pt x="75" y="2303"/>
                  </a:lnTo>
                  <a:lnTo>
                    <a:pt x="73" y="2296"/>
                  </a:lnTo>
                  <a:lnTo>
                    <a:pt x="68" y="2294"/>
                  </a:lnTo>
                  <a:lnTo>
                    <a:pt x="66" y="2294"/>
                  </a:lnTo>
                  <a:lnTo>
                    <a:pt x="66" y="2292"/>
                  </a:lnTo>
                  <a:lnTo>
                    <a:pt x="66" y="2292"/>
                  </a:lnTo>
                  <a:lnTo>
                    <a:pt x="68" y="2290"/>
                  </a:lnTo>
                  <a:lnTo>
                    <a:pt x="68" y="2283"/>
                  </a:lnTo>
                  <a:lnTo>
                    <a:pt x="66" y="2281"/>
                  </a:lnTo>
                  <a:lnTo>
                    <a:pt x="62" y="2279"/>
                  </a:lnTo>
                  <a:lnTo>
                    <a:pt x="60" y="2275"/>
                  </a:lnTo>
                  <a:lnTo>
                    <a:pt x="58" y="2269"/>
                  </a:lnTo>
                  <a:lnTo>
                    <a:pt x="62" y="2269"/>
                  </a:lnTo>
                  <a:lnTo>
                    <a:pt x="66" y="2264"/>
                  </a:lnTo>
                  <a:lnTo>
                    <a:pt x="68" y="2258"/>
                  </a:lnTo>
                  <a:lnTo>
                    <a:pt x="66" y="2254"/>
                  </a:lnTo>
                  <a:lnTo>
                    <a:pt x="66" y="2249"/>
                  </a:lnTo>
                  <a:lnTo>
                    <a:pt x="68" y="2243"/>
                  </a:lnTo>
                  <a:lnTo>
                    <a:pt x="73" y="2241"/>
                  </a:lnTo>
                  <a:lnTo>
                    <a:pt x="81" y="2241"/>
                  </a:lnTo>
                  <a:lnTo>
                    <a:pt x="83" y="2237"/>
                  </a:lnTo>
                  <a:lnTo>
                    <a:pt x="85" y="2230"/>
                  </a:lnTo>
                  <a:lnTo>
                    <a:pt x="85" y="2226"/>
                  </a:lnTo>
                  <a:lnTo>
                    <a:pt x="81" y="2215"/>
                  </a:lnTo>
                  <a:lnTo>
                    <a:pt x="81" y="2213"/>
                  </a:lnTo>
                  <a:lnTo>
                    <a:pt x="83" y="2209"/>
                  </a:lnTo>
                  <a:lnTo>
                    <a:pt x="83" y="2207"/>
                  </a:lnTo>
                  <a:lnTo>
                    <a:pt x="73" y="2205"/>
                  </a:lnTo>
                  <a:lnTo>
                    <a:pt x="64" y="2201"/>
                  </a:lnTo>
                  <a:lnTo>
                    <a:pt x="62" y="2198"/>
                  </a:lnTo>
                  <a:lnTo>
                    <a:pt x="60" y="2194"/>
                  </a:lnTo>
                  <a:lnTo>
                    <a:pt x="60" y="2186"/>
                  </a:lnTo>
                  <a:lnTo>
                    <a:pt x="60" y="2181"/>
                  </a:lnTo>
                  <a:lnTo>
                    <a:pt x="62" y="2177"/>
                  </a:lnTo>
                  <a:lnTo>
                    <a:pt x="62" y="2175"/>
                  </a:lnTo>
                  <a:lnTo>
                    <a:pt x="49" y="2177"/>
                  </a:lnTo>
                  <a:lnTo>
                    <a:pt x="41" y="2175"/>
                  </a:lnTo>
                  <a:lnTo>
                    <a:pt x="36" y="2175"/>
                  </a:lnTo>
                  <a:lnTo>
                    <a:pt x="32" y="2175"/>
                  </a:lnTo>
                  <a:lnTo>
                    <a:pt x="24" y="2181"/>
                  </a:lnTo>
                  <a:lnTo>
                    <a:pt x="19" y="2181"/>
                  </a:lnTo>
                  <a:lnTo>
                    <a:pt x="17" y="2169"/>
                  </a:lnTo>
                  <a:lnTo>
                    <a:pt x="11" y="2154"/>
                  </a:lnTo>
                  <a:lnTo>
                    <a:pt x="9" y="2143"/>
                  </a:lnTo>
                  <a:lnTo>
                    <a:pt x="17" y="2137"/>
                  </a:lnTo>
                  <a:lnTo>
                    <a:pt x="21" y="2139"/>
                  </a:lnTo>
                  <a:lnTo>
                    <a:pt x="26" y="2143"/>
                  </a:lnTo>
                  <a:lnTo>
                    <a:pt x="32" y="2147"/>
                  </a:lnTo>
                  <a:lnTo>
                    <a:pt x="36" y="2147"/>
                  </a:lnTo>
                  <a:lnTo>
                    <a:pt x="41" y="2141"/>
                  </a:lnTo>
                  <a:lnTo>
                    <a:pt x="45" y="2128"/>
                  </a:lnTo>
                  <a:lnTo>
                    <a:pt x="49" y="2124"/>
                  </a:lnTo>
                  <a:lnTo>
                    <a:pt x="79" y="2096"/>
                  </a:lnTo>
                  <a:lnTo>
                    <a:pt x="96" y="2086"/>
                  </a:lnTo>
                  <a:lnTo>
                    <a:pt x="100" y="2079"/>
                  </a:lnTo>
                  <a:lnTo>
                    <a:pt x="92" y="2073"/>
                  </a:lnTo>
                  <a:lnTo>
                    <a:pt x="100" y="2067"/>
                  </a:lnTo>
                  <a:lnTo>
                    <a:pt x="102" y="2064"/>
                  </a:lnTo>
                  <a:lnTo>
                    <a:pt x="94" y="2062"/>
                  </a:lnTo>
                  <a:lnTo>
                    <a:pt x="79" y="2075"/>
                  </a:lnTo>
                  <a:lnTo>
                    <a:pt x="70" y="2071"/>
                  </a:lnTo>
                  <a:lnTo>
                    <a:pt x="68" y="2062"/>
                  </a:lnTo>
                  <a:lnTo>
                    <a:pt x="68" y="2050"/>
                  </a:lnTo>
                  <a:lnTo>
                    <a:pt x="70" y="2039"/>
                  </a:lnTo>
                  <a:lnTo>
                    <a:pt x="73" y="2035"/>
                  </a:lnTo>
                  <a:lnTo>
                    <a:pt x="79" y="2026"/>
                  </a:lnTo>
                  <a:lnTo>
                    <a:pt x="94" y="1994"/>
                  </a:lnTo>
                  <a:lnTo>
                    <a:pt x="96" y="1990"/>
                  </a:lnTo>
                  <a:lnTo>
                    <a:pt x="104" y="1984"/>
                  </a:lnTo>
                  <a:lnTo>
                    <a:pt x="107" y="1979"/>
                  </a:lnTo>
                  <a:lnTo>
                    <a:pt x="109" y="1973"/>
                  </a:lnTo>
                  <a:lnTo>
                    <a:pt x="109" y="1960"/>
                  </a:lnTo>
                  <a:lnTo>
                    <a:pt x="109" y="1956"/>
                  </a:lnTo>
                  <a:lnTo>
                    <a:pt x="104" y="1950"/>
                  </a:lnTo>
                  <a:lnTo>
                    <a:pt x="104" y="1941"/>
                  </a:lnTo>
                  <a:lnTo>
                    <a:pt x="104" y="1931"/>
                  </a:lnTo>
                  <a:lnTo>
                    <a:pt x="104" y="1920"/>
                  </a:lnTo>
                  <a:lnTo>
                    <a:pt x="102" y="1911"/>
                  </a:lnTo>
                  <a:lnTo>
                    <a:pt x="100" y="1894"/>
                  </a:lnTo>
                  <a:lnTo>
                    <a:pt x="85" y="1880"/>
                  </a:lnTo>
                  <a:lnTo>
                    <a:pt x="62" y="1852"/>
                  </a:lnTo>
                  <a:lnTo>
                    <a:pt x="60" y="1846"/>
                  </a:lnTo>
                  <a:lnTo>
                    <a:pt x="60" y="1839"/>
                  </a:lnTo>
                  <a:lnTo>
                    <a:pt x="64" y="1826"/>
                  </a:lnTo>
                  <a:lnTo>
                    <a:pt x="41" y="1818"/>
                  </a:lnTo>
                  <a:lnTo>
                    <a:pt x="32" y="1809"/>
                  </a:lnTo>
                  <a:lnTo>
                    <a:pt x="36" y="1795"/>
                  </a:lnTo>
                  <a:lnTo>
                    <a:pt x="32" y="1792"/>
                  </a:lnTo>
                  <a:lnTo>
                    <a:pt x="24" y="1786"/>
                  </a:lnTo>
                  <a:lnTo>
                    <a:pt x="21" y="1786"/>
                  </a:lnTo>
                  <a:lnTo>
                    <a:pt x="11" y="1786"/>
                  </a:lnTo>
                  <a:lnTo>
                    <a:pt x="9" y="1786"/>
                  </a:lnTo>
                  <a:lnTo>
                    <a:pt x="9" y="1780"/>
                  </a:lnTo>
                  <a:lnTo>
                    <a:pt x="15" y="1771"/>
                  </a:lnTo>
                  <a:lnTo>
                    <a:pt x="13" y="1761"/>
                  </a:lnTo>
                  <a:lnTo>
                    <a:pt x="9" y="1752"/>
                  </a:lnTo>
                  <a:lnTo>
                    <a:pt x="0" y="1748"/>
                  </a:lnTo>
                  <a:lnTo>
                    <a:pt x="2" y="1741"/>
                  </a:lnTo>
                  <a:lnTo>
                    <a:pt x="7" y="1737"/>
                  </a:lnTo>
                  <a:lnTo>
                    <a:pt x="19" y="1735"/>
                  </a:lnTo>
                  <a:lnTo>
                    <a:pt x="26" y="1731"/>
                  </a:lnTo>
                  <a:lnTo>
                    <a:pt x="32" y="1727"/>
                  </a:lnTo>
                  <a:lnTo>
                    <a:pt x="36" y="1724"/>
                  </a:lnTo>
                  <a:lnTo>
                    <a:pt x="49" y="1718"/>
                  </a:lnTo>
                  <a:lnTo>
                    <a:pt x="60" y="1720"/>
                  </a:lnTo>
                  <a:lnTo>
                    <a:pt x="68" y="1722"/>
                  </a:lnTo>
                  <a:lnTo>
                    <a:pt x="73" y="1722"/>
                  </a:lnTo>
                  <a:lnTo>
                    <a:pt x="68" y="1716"/>
                  </a:lnTo>
                  <a:lnTo>
                    <a:pt x="55" y="1705"/>
                  </a:lnTo>
                  <a:lnTo>
                    <a:pt x="51" y="1703"/>
                  </a:lnTo>
                  <a:lnTo>
                    <a:pt x="62" y="1697"/>
                  </a:lnTo>
                  <a:lnTo>
                    <a:pt x="73" y="1699"/>
                  </a:lnTo>
                  <a:lnTo>
                    <a:pt x="83" y="1707"/>
                  </a:lnTo>
                  <a:lnTo>
                    <a:pt x="94" y="1712"/>
                  </a:lnTo>
                  <a:lnTo>
                    <a:pt x="104" y="1707"/>
                  </a:lnTo>
                  <a:lnTo>
                    <a:pt x="107" y="1707"/>
                  </a:lnTo>
                  <a:lnTo>
                    <a:pt x="109" y="1709"/>
                  </a:lnTo>
                  <a:lnTo>
                    <a:pt x="113" y="1716"/>
                  </a:lnTo>
                  <a:lnTo>
                    <a:pt x="115" y="1718"/>
                  </a:lnTo>
                  <a:lnTo>
                    <a:pt x="128" y="1718"/>
                  </a:lnTo>
                  <a:lnTo>
                    <a:pt x="132" y="1722"/>
                  </a:lnTo>
                  <a:lnTo>
                    <a:pt x="134" y="1729"/>
                  </a:lnTo>
                  <a:lnTo>
                    <a:pt x="145" y="1724"/>
                  </a:lnTo>
                  <a:lnTo>
                    <a:pt x="147" y="1720"/>
                  </a:lnTo>
                  <a:lnTo>
                    <a:pt x="143" y="1707"/>
                  </a:lnTo>
                  <a:lnTo>
                    <a:pt x="164" y="1714"/>
                  </a:lnTo>
                  <a:lnTo>
                    <a:pt x="170" y="1712"/>
                  </a:lnTo>
                  <a:lnTo>
                    <a:pt x="175" y="1709"/>
                  </a:lnTo>
                  <a:lnTo>
                    <a:pt x="189" y="1697"/>
                  </a:lnTo>
                  <a:lnTo>
                    <a:pt x="221" y="1682"/>
                  </a:lnTo>
                  <a:lnTo>
                    <a:pt x="249" y="1680"/>
                  </a:lnTo>
                  <a:lnTo>
                    <a:pt x="257" y="1673"/>
                  </a:lnTo>
                  <a:lnTo>
                    <a:pt x="264" y="1665"/>
                  </a:lnTo>
                  <a:lnTo>
                    <a:pt x="270" y="1650"/>
                  </a:lnTo>
                  <a:lnTo>
                    <a:pt x="272" y="1648"/>
                  </a:lnTo>
                  <a:lnTo>
                    <a:pt x="274" y="1648"/>
                  </a:lnTo>
                  <a:lnTo>
                    <a:pt x="277" y="1646"/>
                  </a:lnTo>
                  <a:lnTo>
                    <a:pt x="277" y="1639"/>
                  </a:lnTo>
                  <a:lnTo>
                    <a:pt x="274" y="1635"/>
                  </a:lnTo>
                  <a:lnTo>
                    <a:pt x="272" y="1633"/>
                  </a:lnTo>
                  <a:lnTo>
                    <a:pt x="264" y="1624"/>
                  </a:lnTo>
                  <a:lnTo>
                    <a:pt x="243" y="1616"/>
                  </a:lnTo>
                  <a:lnTo>
                    <a:pt x="234" y="1614"/>
                  </a:lnTo>
                  <a:lnTo>
                    <a:pt x="230" y="1612"/>
                  </a:lnTo>
                  <a:lnTo>
                    <a:pt x="228" y="1603"/>
                  </a:lnTo>
                  <a:lnTo>
                    <a:pt x="230" y="1597"/>
                  </a:lnTo>
                  <a:lnTo>
                    <a:pt x="232" y="1597"/>
                  </a:lnTo>
                  <a:lnTo>
                    <a:pt x="236" y="1595"/>
                  </a:lnTo>
                  <a:lnTo>
                    <a:pt x="238" y="1593"/>
                  </a:lnTo>
                  <a:lnTo>
                    <a:pt x="243" y="1590"/>
                  </a:lnTo>
                  <a:lnTo>
                    <a:pt x="243" y="1582"/>
                  </a:lnTo>
                  <a:lnTo>
                    <a:pt x="245" y="1580"/>
                  </a:lnTo>
                  <a:lnTo>
                    <a:pt x="249" y="1573"/>
                  </a:lnTo>
                  <a:lnTo>
                    <a:pt x="255" y="1571"/>
                  </a:lnTo>
                  <a:lnTo>
                    <a:pt x="274" y="1567"/>
                  </a:lnTo>
                  <a:lnTo>
                    <a:pt x="279" y="1563"/>
                  </a:lnTo>
                  <a:lnTo>
                    <a:pt x="285" y="1548"/>
                  </a:lnTo>
                  <a:lnTo>
                    <a:pt x="289" y="1542"/>
                  </a:lnTo>
                  <a:lnTo>
                    <a:pt x="302" y="1533"/>
                  </a:lnTo>
                  <a:lnTo>
                    <a:pt x="309" y="1527"/>
                  </a:lnTo>
                  <a:lnTo>
                    <a:pt x="315" y="1514"/>
                  </a:lnTo>
                  <a:lnTo>
                    <a:pt x="317" y="1510"/>
                  </a:lnTo>
                  <a:lnTo>
                    <a:pt x="332" y="1501"/>
                  </a:lnTo>
                  <a:lnTo>
                    <a:pt x="332" y="1497"/>
                  </a:lnTo>
                  <a:lnTo>
                    <a:pt x="330" y="1493"/>
                  </a:lnTo>
                  <a:lnTo>
                    <a:pt x="326" y="1482"/>
                  </a:lnTo>
                  <a:lnTo>
                    <a:pt x="323" y="1474"/>
                  </a:lnTo>
                  <a:lnTo>
                    <a:pt x="326" y="1465"/>
                  </a:lnTo>
                  <a:lnTo>
                    <a:pt x="330" y="1450"/>
                  </a:lnTo>
                  <a:lnTo>
                    <a:pt x="332" y="1431"/>
                  </a:lnTo>
                  <a:lnTo>
                    <a:pt x="326" y="1418"/>
                  </a:lnTo>
                  <a:lnTo>
                    <a:pt x="304" y="1389"/>
                  </a:lnTo>
                  <a:lnTo>
                    <a:pt x="302" y="1391"/>
                  </a:lnTo>
                  <a:lnTo>
                    <a:pt x="300" y="1393"/>
                  </a:lnTo>
                  <a:lnTo>
                    <a:pt x="298" y="1397"/>
                  </a:lnTo>
                  <a:lnTo>
                    <a:pt x="289" y="1399"/>
                  </a:lnTo>
                  <a:lnTo>
                    <a:pt x="281" y="1401"/>
                  </a:lnTo>
                  <a:lnTo>
                    <a:pt x="272" y="1399"/>
                  </a:lnTo>
                  <a:lnTo>
                    <a:pt x="255" y="1395"/>
                  </a:lnTo>
                  <a:lnTo>
                    <a:pt x="230" y="1393"/>
                  </a:lnTo>
                  <a:lnTo>
                    <a:pt x="221" y="1391"/>
                  </a:lnTo>
                  <a:lnTo>
                    <a:pt x="215" y="1384"/>
                  </a:lnTo>
                  <a:lnTo>
                    <a:pt x="213" y="1376"/>
                  </a:lnTo>
                  <a:lnTo>
                    <a:pt x="211" y="1367"/>
                  </a:lnTo>
                  <a:lnTo>
                    <a:pt x="209" y="1359"/>
                  </a:lnTo>
                  <a:lnTo>
                    <a:pt x="204" y="1350"/>
                  </a:lnTo>
                  <a:lnTo>
                    <a:pt x="209" y="1350"/>
                  </a:lnTo>
                  <a:lnTo>
                    <a:pt x="226" y="1340"/>
                  </a:lnTo>
                  <a:lnTo>
                    <a:pt x="215" y="1331"/>
                  </a:lnTo>
                  <a:lnTo>
                    <a:pt x="213" y="1329"/>
                  </a:lnTo>
                  <a:lnTo>
                    <a:pt x="211" y="1325"/>
                  </a:lnTo>
                  <a:lnTo>
                    <a:pt x="213" y="1318"/>
                  </a:lnTo>
                  <a:lnTo>
                    <a:pt x="213" y="1314"/>
                  </a:lnTo>
                  <a:lnTo>
                    <a:pt x="211" y="1310"/>
                  </a:lnTo>
                  <a:lnTo>
                    <a:pt x="219" y="1301"/>
                  </a:lnTo>
                  <a:lnTo>
                    <a:pt x="230" y="1297"/>
                  </a:lnTo>
                  <a:lnTo>
                    <a:pt x="260" y="1293"/>
                  </a:lnTo>
                  <a:lnTo>
                    <a:pt x="277" y="1297"/>
                  </a:lnTo>
                  <a:lnTo>
                    <a:pt x="291" y="1293"/>
                  </a:lnTo>
                  <a:lnTo>
                    <a:pt x="298" y="1295"/>
                  </a:lnTo>
                  <a:lnTo>
                    <a:pt x="309" y="1297"/>
                  </a:lnTo>
                  <a:lnTo>
                    <a:pt x="313" y="1286"/>
                  </a:lnTo>
                  <a:lnTo>
                    <a:pt x="315" y="1267"/>
                  </a:lnTo>
                  <a:lnTo>
                    <a:pt x="311" y="1212"/>
                  </a:lnTo>
                  <a:lnTo>
                    <a:pt x="313" y="1195"/>
                  </a:lnTo>
                  <a:lnTo>
                    <a:pt x="317" y="1178"/>
                  </a:lnTo>
                  <a:lnTo>
                    <a:pt x="338" y="1136"/>
                  </a:lnTo>
                  <a:lnTo>
                    <a:pt x="343" y="1119"/>
                  </a:lnTo>
                  <a:lnTo>
                    <a:pt x="345" y="1102"/>
                  </a:lnTo>
                  <a:lnTo>
                    <a:pt x="343" y="1082"/>
                  </a:lnTo>
                  <a:lnTo>
                    <a:pt x="336" y="1046"/>
                  </a:lnTo>
                  <a:lnTo>
                    <a:pt x="334" y="1042"/>
                  </a:lnTo>
                  <a:lnTo>
                    <a:pt x="332" y="1040"/>
                  </a:lnTo>
                  <a:lnTo>
                    <a:pt x="332" y="1038"/>
                  </a:lnTo>
                  <a:lnTo>
                    <a:pt x="330" y="1031"/>
                  </a:lnTo>
                  <a:lnTo>
                    <a:pt x="330" y="1027"/>
                  </a:lnTo>
                  <a:lnTo>
                    <a:pt x="334" y="1014"/>
                  </a:lnTo>
                  <a:lnTo>
                    <a:pt x="336" y="1006"/>
                  </a:lnTo>
                  <a:lnTo>
                    <a:pt x="336" y="997"/>
                  </a:lnTo>
                  <a:lnTo>
                    <a:pt x="334" y="989"/>
                  </a:lnTo>
                  <a:lnTo>
                    <a:pt x="332" y="976"/>
                  </a:lnTo>
                  <a:lnTo>
                    <a:pt x="334" y="974"/>
                  </a:lnTo>
                  <a:lnTo>
                    <a:pt x="338" y="970"/>
                  </a:lnTo>
                  <a:lnTo>
                    <a:pt x="340" y="966"/>
                  </a:lnTo>
                  <a:lnTo>
                    <a:pt x="343" y="959"/>
                  </a:lnTo>
                  <a:lnTo>
                    <a:pt x="343" y="953"/>
                  </a:lnTo>
                  <a:lnTo>
                    <a:pt x="340" y="949"/>
                  </a:lnTo>
                  <a:lnTo>
                    <a:pt x="347" y="936"/>
                  </a:lnTo>
                  <a:lnTo>
                    <a:pt x="351" y="934"/>
                  </a:lnTo>
                  <a:lnTo>
                    <a:pt x="357" y="932"/>
                  </a:lnTo>
                  <a:lnTo>
                    <a:pt x="364" y="934"/>
                  </a:lnTo>
                  <a:lnTo>
                    <a:pt x="377" y="938"/>
                  </a:lnTo>
                  <a:lnTo>
                    <a:pt x="383" y="940"/>
                  </a:lnTo>
                  <a:lnTo>
                    <a:pt x="374" y="932"/>
                  </a:lnTo>
                  <a:lnTo>
                    <a:pt x="362" y="927"/>
                  </a:lnTo>
                  <a:lnTo>
                    <a:pt x="289" y="932"/>
                  </a:lnTo>
                  <a:lnTo>
                    <a:pt x="279" y="927"/>
                  </a:lnTo>
                  <a:lnTo>
                    <a:pt x="272" y="912"/>
                  </a:lnTo>
                  <a:lnTo>
                    <a:pt x="268" y="874"/>
                  </a:lnTo>
                  <a:lnTo>
                    <a:pt x="268" y="866"/>
                  </a:lnTo>
                  <a:lnTo>
                    <a:pt x="274" y="849"/>
                  </a:lnTo>
                  <a:lnTo>
                    <a:pt x="274" y="842"/>
                  </a:lnTo>
                  <a:lnTo>
                    <a:pt x="277" y="838"/>
                  </a:lnTo>
                  <a:lnTo>
                    <a:pt x="283" y="836"/>
                  </a:lnTo>
                  <a:lnTo>
                    <a:pt x="296" y="838"/>
                  </a:lnTo>
                  <a:lnTo>
                    <a:pt x="296" y="834"/>
                  </a:lnTo>
                  <a:lnTo>
                    <a:pt x="298" y="832"/>
                  </a:lnTo>
                  <a:lnTo>
                    <a:pt x="300" y="827"/>
                  </a:lnTo>
                  <a:lnTo>
                    <a:pt x="300" y="821"/>
                  </a:lnTo>
                  <a:lnTo>
                    <a:pt x="296" y="817"/>
                  </a:lnTo>
                  <a:lnTo>
                    <a:pt x="287" y="812"/>
                  </a:lnTo>
                  <a:lnTo>
                    <a:pt x="283" y="810"/>
                  </a:lnTo>
                  <a:lnTo>
                    <a:pt x="281" y="802"/>
                  </a:lnTo>
                  <a:lnTo>
                    <a:pt x="285" y="798"/>
                  </a:lnTo>
                  <a:lnTo>
                    <a:pt x="294" y="789"/>
                  </a:lnTo>
                  <a:lnTo>
                    <a:pt x="304" y="776"/>
                  </a:lnTo>
                  <a:lnTo>
                    <a:pt x="309" y="772"/>
                  </a:lnTo>
                  <a:lnTo>
                    <a:pt x="319" y="757"/>
                  </a:lnTo>
                  <a:lnTo>
                    <a:pt x="343" y="747"/>
                  </a:lnTo>
                  <a:lnTo>
                    <a:pt x="389" y="738"/>
                  </a:lnTo>
                  <a:lnTo>
                    <a:pt x="394" y="738"/>
                  </a:lnTo>
                  <a:lnTo>
                    <a:pt x="396" y="742"/>
                  </a:lnTo>
                  <a:lnTo>
                    <a:pt x="404" y="744"/>
                  </a:lnTo>
                  <a:lnTo>
                    <a:pt x="449" y="732"/>
                  </a:lnTo>
                  <a:lnTo>
                    <a:pt x="538" y="708"/>
                  </a:lnTo>
                  <a:lnTo>
                    <a:pt x="564" y="715"/>
                  </a:lnTo>
                  <a:lnTo>
                    <a:pt x="564" y="717"/>
                  </a:lnTo>
                  <a:lnTo>
                    <a:pt x="564" y="732"/>
                  </a:lnTo>
                  <a:lnTo>
                    <a:pt x="574" y="749"/>
                  </a:lnTo>
                  <a:lnTo>
                    <a:pt x="589" y="764"/>
                  </a:lnTo>
                  <a:lnTo>
                    <a:pt x="600" y="770"/>
                  </a:lnTo>
                  <a:lnTo>
                    <a:pt x="600" y="774"/>
                  </a:lnTo>
                  <a:lnTo>
                    <a:pt x="598" y="781"/>
                  </a:lnTo>
                  <a:lnTo>
                    <a:pt x="604" y="783"/>
                  </a:lnTo>
                  <a:lnTo>
                    <a:pt x="610" y="783"/>
                  </a:lnTo>
                  <a:lnTo>
                    <a:pt x="615" y="789"/>
                  </a:lnTo>
                  <a:lnTo>
                    <a:pt x="615" y="798"/>
                  </a:lnTo>
                  <a:lnTo>
                    <a:pt x="613" y="804"/>
                  </a:lnTo>
                  <a:lnTo>
                    <a:pt x="606" y="808"/>
                  </a:lnTo>
                  <a:lnTo>
                    <a:pt x="600" y="812"/>
                  </a:lnTo>
                  <a:lnTo>
                    <a:pt x="589" y="815"/>
                  </a:lnTo>
                  <a:lnTo>
                    <a:pt x="583" y="819"/>
                  </a:lnTo>
                  <a:lnTo>
                    <a:pt x="591" y="834"/>
                  </a:lnTo>
                  <a:lnTo>
                    <a:pt x="596" y="840"/>
                  </a:lnTo>
                  <a:lnTo>
                    <a:pt x="600" y="844"/>
                  </a:lnTo>
                  <a:lnTo>
                    <a:pt x="604" y="842"/>
                  </a:lnTo>
                  <a:lnTo>
                    <a:pt x="606" y="840"/>
                  </a:lnTo>
                  <a:lnTo>
                    <a:pt x="613" y="840"/>
                  </a:lnTo>
                  <a:lnTo>
                    <a:pt x="615" y="842"/>
                  </a:lnTo>
                  <a:lnTo>
                    <a:pt x="623" y="849"/>
                  </a:lnTo>
                  <a:lnTo>
                    <a:pt x="625" y="849"/>
                  </a:lnTo>
                  <a:lnTo>
                    <a:pt x="627" y="851"/>
                  </a:lnTo>
                  <a:lnTo>
                    <a:pt x="630" y="855"/>
                  </a:lnTo>
                  <a:lnTo>
                    <a:pt x="634" y="861"/>
                  </a:lnTo>
                  <a:lnTo>
                    <a:pt x="638" y="861"/>
                  </a:lnTo>
                  <a:lnTo>
                    <a:pt x="644" y="861"/>
                  </a:lnTo>
                  <a:lnTo>
                    <a:pt x="647" y="861"/>
                  </a:lnTo>
                  <a:lnTo>
                    <a:pt x="651" y="857"/>
                  </a:lnTo>
                  <a:lnTo>
                    <a:pt x="653" y="855"/>
                  </a:lnTo>
                  <a:lnTo>
                    <a:pt x="659" y="842"/>
                  </a:lnTo>
                  <a:lnTo>
                    <a:pt x="664" y="823"/>
                  </a:lnTo>
                  <a:lnTo>
                    <a:pt x="664" y="806"/>
                  </a:lnTo>
                  <a:lnTo>
                    <a:pt x="653" y="798"/>
                  </a:lnTo>
                  <a:lnTo>
                    <a:pt x="642" y="802"/>
                  </a:lnTo>
                  <a:lnTo>
                    <a:pt x="636" y="802"/>
                  </a:lnTo>
                  <a:lnTo>
                    <a:pt x="636" y="793"/>
                  </a:lnTo>
                  <a:lnTo>
                    <a:pt x="636" y="785"/>
                  </a:lnTo>
                  <a:lnTo>
                    <a:pt x="636" y="768"/>
                  </a:lnTo>
                  <a:lnTo>
                    <a:pt x="638" y="759"/>
                  </a:lnTo>
                  <a:lnTo>
                    <a:pt x="642" y="755"/>
                  </a:lnTo>
                  <a:lnTo>
                    <a:pt x="647" y="753"/>
                  </a:lnTo>
                  <a:lnTo>
                    <a:pt x="659" y="751"/>
                  </a:lnTo>
                  <a:lnTo>
                    <a:pt x="666" y="753"/>
                  </a:lnTo>
                  <a:lnTo>
                    <a:pt x="672" y="759"/>
                  </a:lnTo>
                  <a:lnTo>
                    <a:pt x="676" y="766"/>
                  </a:lnTo>
                  <a:lnTo>
                    <a:pt x="681" y="770"/>
                  </a:lnTo>
                  <a:lnTo>
                    <a:pt x="693" y="774"/>
                  </a:lnTo>
                  <a:lnTo>
                    <a:pt x="719" y="776"/>
                  </a:lnTo>
                  <a:lnTo>
                    <a:pt x="732" y="781"/>
                  </a:lnTo>
                  <a:lnTo>
                    <a:pt x="734" y="785"/>
                  </a:lnTo>
                  <a:lnTo>
                    <a:pt x="725" y="793"/>
                  </a:lnTo>
                  <a:lnTo>
                    <a:pt x="721" y="802"/>
                  </a:lnTo>
                  <a:lnTo>
                    <a:pt x="717" y="812"/>
                  </a:lnTo>
                  <a:lnTo>
                    <a:pt x="717" y="827"/>
                  </a:lnTo>
                  <a:lnTo>
                    <a:pt x="721" y="857"/>
                  </a:lnTo>
                  <a:lnTo>
                    <a:pt x="723" y="870"/>
                  </a:lnTo>
                  <a:lnTo>
                    <a:pt x="729" y="878"/>
                  </a:lnTo>
                  <a:lnTo>
                    <a:pt x="729" y="866"/>
                  </a:lnTo>
                  <a:lnTo>
                    <a:pt x="721" y="834"/>
                  </a:lnTo>
                  <a:lnTo>
                    <a:pt x="721" y="819"/>
                  </a:lnTo>
                  <a:lnTo>
                    <a:pt x="723" y="806"/>
                  </a:lnTo>
                  <a:lnTo>
                    <a:pt x="729" y="802"/>
                  </a:lnTo>
                  <a:lnTo>
                    <a:pt x="736" y="793"/>
                  </a:lnTo>
                  <a:lnTo>
                    <a:pt x="736" y="778"/>
                  </a:lnTo>
                  <a:lnTo>
                    <a:pt x="734" y="776"/>
                  </a:lnTo>
                  <a:lnTo>
                    <a:pt x="725" y="757"/>
                  </a:lnTo>
                  <a:lnTo>
                    <a:pt x="721" y="755"/>
                  </a:lnTo>
                  <a:lnTo>
                    <a:pt x="717" y="749"/>
                  </a:lnTo>
                  <a:lnTo>
                    <a:pt x="715" y="740"/>
                  </a:lnTo>
                  <a:lnTo>
                    <a:pt x="710" y="732"/>
                  </a:lnTo>
                  <a:lnTo>
                    <a:pt x="704" y="721"/>
                  </a:lnTo>
                  <a:lnTo>
                    <a:pt x="702" y="713"/>
                  </a:lnTo>
                  <a:lnTo>
                    <a:pt x="702" y="704"/>
                  </a:lnTo>
                  <a:lnTo>
                    <a:pt x="704" y="696"/>
                  </a:lnTo>
                  <a:lnTo>
                    <a:pt x="710" y="666"/>
                  </a:lnTo>
                  <a:lnTo>
                    <a:pt x="717" y="634"/>
                  </a:lnTo>
                  <a:lnTo>
                    <a:pt x="719" y="621"/>
                  </a:lnTo>
                  <a:lnTo>
                    <a:pt x="723" y="613"/>
                  </a:lnTo>
                  <a:lnTo>
                    <a:pt x="727" y="606"/>
                  </a:lnTo>
                  <a:lnTo>
                    <a:pt x="734" y="602"/>
                  </a:lnTo>
                  <a:lnTo>
                    <a:pt x="740" y="600"/>
                  </a:lnTo>
                  <a:lnTo>
                    <a:pt x="747" y="600"/>
                  </a:lnTo>
                  <a:lnTo>
                    <a:pt x="751" y="600"/>
                  </a:lnTo>
                  <a:lnTo>
                    <a:pt x="759" y="608"/>
                  </a:lnTo>
                  <a:lnTo>
                    <a:pt x="772" y="617"/>
                  </a:lnTo>
                  <a:lnTo>
                    <a:pt x="783" y="621"/>
                  </a:lnTo>
                  <a:lnTo>
                    <a:pt x="808" y="623"/>
                  </a:lnTo>
                  <a:lnTo>
                    <a:pt x="821" y="623"/>
                  </a:lnTo>
                  <a:lnTo>
                    <a:pt x="842" y="615"/>
                  </a:lnTo>
                  <a:lnTo>
                    <a:pt x="855" y="615"/>
                  </a:lnTo>
                  <a:lnTo>
                    <a:pt x="859" y="606"/>
                  </a:lnTo>
                  <a:lnTo>
                    <a:pt x="883" y="598"/>
                  </a:lnTo>
                  <a:lnTo>
                    <a:pt x="906" y="596"/>
                  </a:lnTo>
                  <a:lnTo>
                    <a:pt x="912" y="591"/>
                  </a:lnTo>
                  <a:lnTo>
                    <a:pt x="917" y="594"/>
                  </a:lnTo>
                  <a:lnTo>
                    <a:pt x="921" y="594"/>
                  </a:lnTo>
                  <a:lnTo>
                    <a:pt x="931" y="594"/>
                  </a:lnTo>
                  <a:lnTo>
                    <a:pt x="934" y="594"/>
                  </a:lnTo>
                  <a:lnTo>
                    <a:pt x="942" y="602"/>
                  </a:lnTo>
                  <a:lnTo>
                    <a:pt x="978" y="651"/>
                  </a:lnTo>
                  <a:lnTo>
                    <a:pt x="993" y="664"/>
                  </a:lnTo>
                  <a:lnTo>
                    <a:pt x="1002" y="670"/>
                  </a:lnTo>
                  <a:lnTo>
                    <a:pt x="1008" y="674"/>
                  </a:lnTo>
                  <a:lnTo>
                    <a:pt x="1014" y="689"/>
                  </a:lnTo>
                  <a:lnTo>
                    <a:pt x="1038" y="717"/>
                  </a:lnTo>
                  <a:lnTo>
                    <a:pt x="1044" y="721"/>
                  </a:lnTo>
                  <a:lnTo>
                    <a:pt x="1051" y="723"/>
                  </a:lnTo>
                  <a:lnTo>
                    <a:pt x="1057" y="723"/>
                  </a:lnTo>
                  <a:lnTo>
                    <a:pt x="1061" y="725"/>
                  </a:lnTo>
                  <a:lnTo>
                    <a:pt x="1080" y="736"/>
                  </a:lnTo>
                  <a:lnTo>
                    <a:pt x="1119" y="738"/>
                  </a:lnTo>
                  <a:lnTo>
                    <a:pt x="1123" y="736"/>
                  </a:lnTo>
                  <a:lnTo>
                    <a:pt x="1119" y="730"/>
                  </a:lnTo>
                  <a:lnTo>
                    <a:pt x="1106" y="725"/>
                  </a:lnTo>
                  <a:lnTo>
                    <a:pt x="1078" y="725"/>
                  </a:lnTo>
                  <a:lnTo>
                    <a:pt x="1068" y="723"/>
                  </a:lnTo>
                  <a:lnTo>
                    <a:pt x="1042" y="710"/>
                  </a:lnTo>
                  <a:lnTo>
                    <a:pt x="1031" y="700"/>
                  </a:lnTo>
                  <a:lnTo>
                    <a:pt x="1025" y="685"/>
                  </a:lnTo>
                  <a:lnTo>
                    <a:pt x="1023" y="670"/>
                  </a:lnTo>
                  <a:lnTo>
                    <a:pt x="1021" y="662"/>
                  </a:lnTo>
                  <a:lnTo>
                    <a:pt x="1017" y="659"/>
                  </a:lnTo>
                  <a:lnTo>
                    <a:pt x="1002" y="653"/>
                  </a:lnTo>
                  <a:lnTo>
                    <a:pt x="997" y="653"/>
                  </a:lnTo>
                  <a:lnTo>
                    <a:pt x="989" y="647"/>
                  </a:lnTo>
                  <a:lnTo>
                    <a:pt x="978" y="632"/>
                  </a:lnTo>
                  <a:lnTo>
                    <a:pt x="972" y="617"/>
                  </a:lnTo>
                  <a:lnTo>
                    <a:pt x="970" y="606"/>
                  </a:lnTo>
                  <a:lnTo>
                    <a:pt x="959" y="602"/>
                  </a:lnTo>
                  <a:lnTo>
                    <a:pt x="938" y="589"/>
                  </a:lnTo>
                  <a:lnTo>
                    <a:pt x="925" y="583"/>
                  </a:lnTo>
                  <a:lnTo>
                    <a:pt x="912" y="581"/>
                  </a:lnTo>
                  <a:lnTo>
                    <a:pt x="874" y="585"/>
                  </a:lnTo>
                  <a:lnTo>
                    <a:pt x="863" y="581"/>
                  </a:lnTo>
                  <a:lnTo>
                    <a:pt x="855" y="581"/>
                  </a:lnTo>
                  <a:lnTo>
                    <a:pt x="851" y="583"/>
                  </a:lnTo>
                  <a:lnTo>
                    <a:pt x="849" y="587"/>
                  </a:lnTo>
                  <a:lnTo>
                    <a:pt x="842" y="587"/>
                  </a:lnTo>
                  <a:lnTo>
                    <a:pt x="829" y="579"/>
                  </a:lnTo>
                  <a:lnTo>
                    <a:pt x="819" y="568"/>
                  </a:lnTo>
                  <a:lnTo>
                    <a:pt x="787" y="521"/>
                  </a:lnTo>
                  <a:lnTo>
                    <a:pt x="798" y="513"/>
                  </a:lnTo>
                  <a:lnTo>
                    <a:pt x="804" y="513"/>
                  </a:lnTo>
                  <a:lnTo>
                    <a:pt x="810" y="515"/>
                  </a:lnTo>
                  <a:lnTo>
                    <a:pt x="823" y="521"/>
                  </a:lnTo>
                  <a:lnTo>
                    <a:pt x="829" y="521"/>
                  </a:lnTo>
                  <a:lnTo>
                    <a:pt x="836" y="517"/>
                  </a:lnTo>
                  <a:lnTo>
                    <a:pt x="838" y="513"/>
                  </a:lnTo>
                  <a:lnTo>
                    <a:pt x="840" y="502"/>
                  </a:lnTo>
                  <a:lnTo>
                    <a:pt x="840" y="492"/>
                  </a:lnTo>
                  <a:lnTo>
                    <a:pt x="838" y="483"/>
                  </a:lnTo>
                  <a:lnTo>
                    <a:pt x="834" y="479"/>
                  </a:lnTo>
                  <a:lnTo>
                    <a:pt x="827" y="475"/>
                  </a:lnTo>
                  <a:lnTo>
                    <a:pt x="823" y="468"/>
                  </a:lnTo>
                  <a:lnTo>
                    <a:pt x="823" y="464"/>
                  </a:lnTo>
                  <a:lnTo>
                    <a:pt x="823" y="460"/>
                  </a:lnTo>
                  <a:lnTo>
                    <a:pt x="815" y="458"/>
                  </a:lnTo>
                  <a:lnTo>
                    <a:pt x="806" y="462"/>
                  </a:lnTo>
                  <a:lnTo>
                    <a:pt x="795" y="468"/>
                  </a:lnTo>
                  <a:lnTo>
                    <a:pt x="791" y="475"/>
                  </a:lnTo>
                  <a:lnTo>
                    <a:pt x="789" y="475"/>
                  </a:lnTo>
                  <a:lnTo>
                    <a:pt x="778" y="462"/>
                  </a:lnTo>
                  <a:lnTo>
                    <a:pt x="772" y="449"/>
                  </a:lnTo>
                  <a:lnTo>
                    <a:pt x="772" y="447"/>
                  </a:lnTo>
                  <a:lnTo>
                    <a:pt x="772" y="436"/>
                  </a:lnTo>
                  <a:lnTo>
                    <a:pt x="776" y="428"/>
                  </a:lnTo>
                  <a:lnTo>
                    <a:pt x="778" y="419"/>
                  </a:lnTo>
                  <a:lnTo>
                    <a:pt x="774" y="413"/>
                  </a:lnTo>
                  <a:lnTo>
                    <a:pt x="774" y="409"/>
                  </a:lnTo>
                  <a:lnTo>
                    <a:pt x="778" y="404"/>
                  </a:lnTo>
                  <a:lnTo>
                    <a:pt x="789" y="400"/>
                  </a:lnTo>
                  <a:lnTo>
                    <a:pt x="795" y="398"/>
                  </a:lnTo>
                  <a:lnTo>
                    <a:pt x="798" y="396"/>
                  </a:lnTo>
                  <a:lnTo>
                    <a:pt x="802" y="389"/>
                  </a:lnTo>
                  <a:lnTo>
                    <a:pt x="806" y="381"/>
                  </a:lnTo>
                  <a:lnTo>
                    <a:pt x="808" y="372"/>
                  </a:lnTo>
                  <a:lnTo>
                    <a:pt x="800" y="375"/>
                  </a:lnTo>
                  <a:lnTo>
                    <a:pt x="791" y="385"/>
                  </a:lnTo>
                  <a:lnTo>
                    <a:pt x="785" y="389"/>
                  </a:lnTo>
                  <a:lnTo>
                    <a:pt x="785" y="387"/>
                  </a:lnTo>
                  <a:lnTo>
                    <a:pt x="785" y="383"/>
                  </a:lnTo>
                  <a:lnTo>
                    <a:pt x="785" y="381"/>
                  </a:lnTo>
                  <a:lnTo>
                    <a:pt x="776" y="383"/>
                  </a:lnTo>
                  <a:lnTo>
                    <a:pt x="761" y="392"/>
                  </a:lnTo>
                  <a:lnTo>
                    <a:pt x="753" y="394"/>
                  </a:lnTo>
                  <a:lnTo>
                    <a:pt x="742" y="392"/>
                  </a:lnTo>
                  <a:lnTo>
                    <a:pt x="738" y="394"/>
                  </a:lnTo>
                  <a:lnTo>
                    <a:pt x="727" y="404"/>
                  </a:lnTo>
                  <a:lnTo>
                    <a:pt x="725" y="406"/>
                  </a:lnTo>
                  <a:lnTo>
                    <a:pt x="717" y="404"/>
                  </a:lnTo>
                  <a:lnTo>
                    <a:pt x="706" y="398"/>
                  </a:lnTo>
                  <a:lnTo>
                    <a:pt x="700" y="387"/>
                  </a:lnTo>
                  <a:lnTo>
                    <a:pt x="698" y="375"/>
                  </a:lnTo>
                  <a:lnTo>
                    <a:pt x="700" y="368"/>
                  </a:lnTo>
                  <a:lnTo>
                    <a:pt x="708" y="364"/>
                  </a:lnTo>
                  <a:lnTo>
                    <a:pt x="717" y="362"/>
                  </a:lnTo>
                  <a:lnTo>
                    <a:pt x="725" y="360"/>
                  </a:lnTo>
                  <a:lnTo>
                    <a:pt x="723" y="358"/>
                  </a:lnTo>
                  <a:lnTo>
                    <a:pt x="719" y="355"/>
                  </a:lnTo>
                  <a:lnTo>
                    <a:pt x="715" y="353"/>
                  </a:lnTo>
                  <a:lnTo>
                    <a:pt x="710" y="351"/>
                  </a:lnTo>
                  <a:lnTo>
                    <a:pt x="706" y="360"/>
                  </a:lnTo>
                  <a:lnTo>
                    <a:pt x="702" y="353"/>
                  </a:lnTo>
                  <a:lnTo>
                    <a:pt x="702" y="347"/>
                  </a:lnTo>
                  <a:lnTo>
                    <a:pt x="704" y="343"/>
                  </a:lnTo>
                  <a:lnTo>
                    <a:pt x="708" y="338"/>
                  </a:lnTo>
                  <a:lnTo>
                    <a:pt x="715" y="341"/>
                  </a:lnTo>
                  <a:lnTo>
                    <a:pt x="738" y="330"/>
                  </a:lnTo>
                  <a:lnTo>
                    <a:pt x="770" y="328"/>
                  </a:lnTo>
                  <a:lnTo>
                    <a:pt x="778" y="324"/>
                  </a:lnTo>
                  <a:lnTo>
                    <a:pt x="783" y="319"/>
                  </a:lnTo>
                  <a:lnTo>
                    <a:pt x="795" y="307"/>
                  </a:lnTo>
                  <a:lnTo>
                    <a:pt x="806" y="300"/>
                  </a:lnTo>
                  <a:lnTo>
                    <a:pt x="810" y="296"/>
                  </a:lnTo>
                  <a:lnTo>
                    <a:pt x="810" y="287"/>
                  </a:lnTo>
                  <a:lnTo>
                    <a:pt x="810" y="275"/>
                  </a:lnTo>
                  <a:lnTo>
                    <a:pt x="800" y="264"/>
                  </a:lnTo>
                  <a:lnTo>
                    <a:pt x="772" y="241"/>
                  </a:lnTo>
                  <a:lnTo>
                    <a:pt x="768" y="236"/>
                  </a:lnTo>
                  <a:lnTo>
                    <a:pt x="766" y="230"/>
                  </a:lnTo>
                  <a:lnTo>
                    <a:pt x="764" y="228"/>
                  </a:lnTo>
                  <a:lnTo>
                    <a:pt x="757" y="228"/>
                  </a:lnTo>
                  <a:lnTo>
                    <a:pt x="751" y="232"/>
                  </a:lnTo>
                  <a:lnTo>
                    <a:pt x="749" y="234"/>
                  </a:lnTo>
                  <a:lnTo>
                    <a:pt x="744" y="230"/>
                  </a:lnTo>
                  <a:lnTo>
                    <a:pt x="755" y="222"/>
                  </a:lnTo>
                  <a:lnTo>
                    <a:pt x="740" y="196"/>
                  </a:lnTo>
                  <a:lnTo>
                    <a:pt x="736" y="190"/>
                  </a:lnTo>
                  <a:lnTo>
                    <a:pt x="727" y="185"/>
                  </a:lnTo>
                  <a:lnTo>
                    <a:pt x="708" y="173"/>
                  </a:lnTo>
                  <a:lnTo>
                    <a:pt x="698" y="168"/>
                  </a:lnTo>
                  <a:lnTo>
                    <a:pt x="698" y="164"/>
                  </a:lnTo>
                  <a:lnTo>
                    <a:pt x="698" y="156"/>
                  </a:lnTo>
                  <a:lnTo>
                    <a:pt x="693" y="145"/>
                  </a:lnTo>
                  <a:lnTo>
                    <a:pt x="687" y="137"/>
                  </a:lnTo>
                  <a:lnTo>
                    <a:pt x="681" y="128"/>
                  </a:lnTo>
                  <a:lnTo>
                    <a:pt x="678" y="115"/>
                  </a:lnTo>
                  <a:lnTo>
                    <a:pt x="678" y="103"/>
                  </a:lnTo>
                  <a:lnTo>
                    <a:pt x="681" y="88"/>
                  </a:lnTo>
                  <a:lnTo>
                    <a:pt x="691" y="90"/>
                  </a:lnTo>
                  <a:lnTo>
                    <a:pt x="702" y="90"/>
                  </a:lnTo>
                  <a:lnTo>
                    <a:pt x="721" y="79"/>
                  </a:lnTo>
                  <a:lnTo>
                    <a:pt x="727" y="77"/>
                  </a:lnTo>
                  <a:lnTo>
                    <a:pt x="751" y="79"/>
                  </a:lnTo>
                  <a:moveTo>
                    <a:pt x="600" y="96"/>
                  </a:moveTo>
                  <a:lnTo>
                    <a:pt x="600" y="96"/>
                  </a:lnTo>
                  <a:lnTo>
                    <a:pt x="615" y="98"/>
                  </a:lnTo>
                  <a:lnTo>
                    <a:pt x="678" y="90"/>
                  </a:lnTo>
                  <a:lnTo>
                    <a:pt x="672" y="96"/>
                  </a:lnTo>
                  <a:lnTo>
                    <a:pt x="634" y="98"/>
                  </a:lnTo>
                  <a:lnTo>
                    <a:pt x="630" y="100"/>
                  </a:lnTo>
                  <a:lnTo>
                    <a:pt x="623" y="107"/>
                  </a:lnTo>
                  <a:lnTo>
                    <a:pt x="619" y="109"/>
                  </a:lnTo>
                  <a:lnTo>
                    <a:pt x="598" y="111"/>
                  </a:lnTo>
                  <a:lnTo>
                    <a:pt x="596" y="111"/>
                  </a:lnTo>
                  <a:lnTo>
                    <a:pt x="591" y="107"/>
                  </a:lnTo>
                  <a:lnTo>
                    <a:pt x="589" y="107"/>
                  </a:lnTo>
                  <a:lnTo>
                    <a:pt x="587" y="107"/>
                  </a:lnTo>
                  <a:lnTo>
                    <a:pt x="585" y="107"/>
                  </a:lnTo>
                  <a:lnTo>
                    <a:pt x="576" y="115"/>
                  </a:lnTo>
                  <a:lnTo>
                    <a:pt x="576" y="115"/>
                  </a:lnTo>
                  <a:lnTo>
                    <a:pt x="574" y="120"/>
                  </a:lnTo>
                  <a:lnTo>
                    <a:pt x="576" y="130"/>
                  </a:lnTo>
                  <a:lnTo>
                    <a:pt x="574" y="132"/>
                  </a:lnTo>
                  <a:lnTo>
                    <a:pt x="579" y="160"/>
                  </a:lnTo>
                  <a:lnTo>
                    <a:pt x="581" y="168"/>
                  </a:lnTo>
                  <a:lnTo>
                    <a:pt x="579" y="177"/>
                  </a:lnTo>
                  <a:lnTo>
                    <a:pt x="579" y="177"/>
                  </a:lnTo>
                  <a:lnTo>
                    <a:pt x="574" y="171"/>
                  </a:lnTo>
                  <a:lnTo>
                    <a:pt x="572" y="158"/>
                  </a:lnTo>
                  <a:lnTo>
                    <a:pt x="570" y="103"/>
                  </a:lnTo>
                  <a:lnTo>
                    <a:pt x="572" y="90"/>
                  </a:lnTo>
                  <a:lnTo>
                    <a:pt x="585" y="26"/>
                  </a:lnTo>
                  <a:lnTo>
                    <a:pt x="596" y="9"/>
                  </a:lnTo>
                  <a:lnTo>
                    <a:pt x="610" y="15"/>
                  </a:lnTo>
                  <a:lnTo>
                    <a:pt x="593" y="17"/>
                  </a:lnTo>
                  <a:lnTo>
                    <a:pt x="591" y="22"/>
                  </a:lnTo>
                  <a:lnTo>
                    <a:pt x="600" y="22"/>
                  </a:lnTo>
                  <a:lnTo>
                    <a:pt x="604" y="26"/>
                  </a:lnTo>
                  <a:lnTo>
                    <a:pt x="602" y="35"/>
                  </a:lnTo>
                  <a:lnTo>
                    <a:pt x="589" y="41"/>
                  </a:lnTo>
                  <a:lnTo>
                    <a:pt x="585" y="52"/>
                  </a:lnTo>
                  <a:lnTo>
                    <a:pt x="583" y="62"/>
                  </a:lnTo>
                  <a:lnTo>
                    <a:pt x="587" y="71"/>
                  </a:lnTo>
                  <a:lnTo>
                    <a:pt x="587" y="90"/>
                  </a:lnTo>
                  <a:lnTo>
                    <a:pt x="600" y="96"/>
                  </a:lnTo>
                </a:path>
              </a:pathLst>
            </a:custGeom>
            <a:noFill/>
            <a:ln w="12700" cap="rnd">
              <a:solidFill>
                <a:schemeClr val="tx1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graphicFrame>
        <p:nvGraphicFramePr>
          <p:cNvPr id="66" name="Chart 57">
            <a:extLst>
              <a:ext uri="{FF2B5EF4-FFF2-40B4-BE49-F238E27FC236}">
                <a16:creationId xmlns:a16="http://schemas.microsoft.com/office/drawing/2014/main" id="{4399E395-8B18-4C18-89B9-1A20910959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5588093"/>
              </p:ext>
            </p:extLst>
          </p:nvPr>
        </p:nvGraphicFramePr>
        <p:xfrm>
          <a:off x="6023533" y="3349532"/>
          <a:ext cx="4978326" cy="2817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7" name="TextBox 75">
            <a:extLst>
              <a:ext uri="{FF2B5EF4-FFF2-40B4-BE49-F238E27FC236}">
                <a16:creationId xmlns:a16="http://schemas.microsoft.com/office/drawing/2014/main" id="{B8CC659F-8448-436F-A812-CA32F821A791}"/>
              </a:ext>
            </a:extLst>
          </p:cNvPr>
          <p:cNvSpPr txBox="1"/>
          <p:nvPr/>
        </p:nvSpPr>
        <p:spPr>
          <a:xfrm>
            <a:off x="7104112" y="2420430"/>
            <a:ext cx="4197752" cy="950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9000"/>
              </a:lnSpc>
            </a:pPr>
            <a:r>
              <a:rPr lang="en-US" sz="2400" dirty="0">
                <a:latin typeface="Myriad Pro" panose="020B0503030403020204" pitchFamily="34" charset="0"/>
                <a:ea typeface="Lato Light" charset="0"/>
                <a:cs typeface="Lato Light" charset="0"/>
              </a:rPr>
              <a:t>Loss of revenue because of not </a:t>
            </a:r>
            <a:br>
              <a:rPr lang="en-US" sz="2400" dirty="0">
                <a:latin typeface="Myriad Pro" panose="020B0503030403020204" pitchFamily="34" charset="0"/>
                <a:ea typeface="Lato Light" charset="0"/>
                <a:cs typeface="Lato Light" charset="0"/>
              </a:rPr>
            </a:br>
            <a:r>
              <a:rPr lang="en-US" sz="2400" dirty="0">
                <a:latin typeface="Myriad Pro" panose="020B0503030403020204" pitchFamily="34" charset="0"/>
                <a:ea typeface="Lato Light" charset="0"/>
                <a:cs typeface="Lato Light" charset="0"/>
              </a:rPr>
              <a:t>having BIM Content available</a:t>
            </a:r>
          </a:p>
          <a:p>
            <a:pPr>
              <a:lnSpc>
                <a:spcPct val="89000"/>
              </a:lnSpc>
            </a:pPr>
            <a:endParaRPr lang="en-US" sz="1467" dirty="0">
              <a:latin typeface="Myriad Pro" panose="020B0503030403020204" pitchFamily="34" charset="0"/>
            </a:endParaRPr>
          </a:p>
        </p:txBody>
      </p:sp>
      <p:sp>
        <p:nvSpPr>
          <p:cNvPr id="68" name="TextBox 77">
            <a:extLst>
              <a:ext uri="{FF2B5EF4-FFF2-40B4-BE49-F238E27FC236}">
                <a16:creationId xmlns:a16="http://schemas.microsoft.com/office/drawing/2014/main" id="{FDCFAC1C-7D89-435A-A28E-EB797BED00A5}"/>
              </a:ext>
            </a:extLst>
          </p:cNvPr>
          <p:cNvSpPr txBox="1"/>
          <p:nvPr/>
        </p:nvSpPr>
        <p:spPr>
          <a:xfrm>
            <a:off x="7107751" y="1308455"/>
            <a:ext cx="3200941" cy="7496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9000"/>
              </a:lnSpc>
            </a:pPr>
            <a:r>
              <a:rPr lang="en-US" sz="2400" dirty="0">
                <a:latin typeface="Myriad Pro" panose="020B0503030403020204" pitchFamily="34" charset="0"/>
                <a:ea typeface="Lato Light" charset="0"/>
                <a:cs typeface="Lato Light" charset="0"/>
              </a:rPr>
              <a:t>Increase of BIM utilized </a:t>
            </a:r>
            <a:br>
              <a:rPr lang="en-US" sz="2400" dirty="0">
                <a:latin typeface="Myriad Pro" panose="020B0503030403020204" pitchFamily="34" charset="0"/>
                <a:ea typeface="Lato Light" charset="0"/>
                <a:cs typeface="Lato Light" charset="0"/>
              </a:rPr>
            </a:br>
            <a:r>
              <a:rPr lang="en-US" sz="2400" dirty="0">
                <a:latin typeface="Myriad Pro" panose="020B0503030403020204" pitchFamily="34" charset="0"/>
                <a:ea typeface="Lato Light" charset="0"/>
                <a:cs typeface="Lato Light" charset="0"/>
              </a:rPr>
              <a:t>in building projects</a:t>
            </a:r>
          </a:p>
        </p:txBody>
      </p:sp>
      <p:sp>
        <p:nvSpPr>
          <p:cNvPr id="5" name="Linkeraccolade 4">
            <a:extLst>
              <a:ext uri="{FF2B5EF4-FFF2-40B4-BE49-F238E27FC236}">
                <a16:creationId xmlns:a16="http://schemas.microsoft.com/office/drawing/2014/main" id="{2EAE65E7-08C0-47DC-B9C2-D01AF0F6F291}"/>
              </a:ext>
            </a:extLst>
          </p:cNvPr>
          <p:cNvSpPr/>
          <p:nvPr/>
        </p:nvSpPr>
        <p:spPr>
          <a:xfrm rot="10800000">
            <a:off x="10533689" y="3871235"/>
            <a:ext cx="328904" cy="1014710"/>
          </a:xfrm>
          <a:prstGeom prst="leftBrac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8" name="Titel 1">
            <a:extLst>
              <a:ext uri="{FF2B5EF4-FFF2-40B4-BE49-F238E27FC236}">
                <a16:creationId xmlns:a16="http://schemas.microsoft.com/office/drawing/2014/main" id="{D697EE08-E910-4D74-82B4-375793DD43FC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dirty="0">
                <a:latin typeface="Myriad Pro Light" panose="020B0603030403020204" pitchFamily="34" charset="0"/>
              </a:rPr>
              <a:t>Sales </a:t>
            </a:r>
            <a:r>
              <a:rPr lang="nl-NL" dirty="0" err="1">
                <a:latin typeface="Myriad Pro Light" panose="020B0603030403020204" pitchFamily="34" charset="0"/>
              </a:rPr>
              <a:t>strategy</a:t>
            </a:r>
            <a:endParaRPr lang="en-GB" dirty="0">
              <a:latin typeface="Myriad Pro Light" panose="020B0603030403020204" pitchFamily="34" charset="0"/>
            </a:endParaRPr>
          </a:p>
        </p:txBody>
      </p:sp>
      <p:sp>
        <p:nvSpPr>
          <p:cNvPr id="79" name="Oval 27">
            <a:extLst>
              <a:ext uri="{FF2B5EF4-FFF2-40B4-BE49-F238E27FC236}">
                <a16:creationId xmlns:a16="http://schemas.microsoft.com/office/drawing/2014/main" id="{3C8F7A65-48CD-41C0-B742-283B3DD05F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5820" y="2427916"/>
            <a:ext cx="822772" cy="82277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lt1"/>
              </a:solidFill>
            </a:endParaRPr>
          </a:p>
        </p:txBody>
      </p:sp>
      <p:sp>
        <p:nvSpPr>
          <p:cNvPr id="80" name="Freeform 135">
            <a:extLst>
              <a:ext uri="{FF2B5EF4-FFF2-40B4-BE49-F238E27FC236}">
                <a16:creationId xmlns:a16="http://schemas.microsoft.com/office/drawing/2014/main" id="{76EC307B-E03F-4730-A835-BC5036C6B5C2}"/>
              </a:ext>
            </a:extLst>
          </p:cNvPr>
          <p:cNvSpPr>
            <a:spLocks noEditPoints="1"/>
          </p:cNvSpPr>
          <p:nvPr/>
        </p:nvSpPr>
        <p:spPr bwMode="auto">
          <a:xfrm>
            <a:off x="6320497" y="2623243"/>
            <a:ext cx="453419" cy="411386"/>
          </a:xfrm>
          <a:custGeom>
            <a:avLst/>
            <a:gdLst>
              <a:gd name="T0" fmla="*/ 474 w 586"/>
              <a:gd name="T1" fmla="*/ 532 h 532"/>
              <a:gd name="T2" fmla="*/ 411 w 586"/>
              <a:gd name="T3" fmla="*/ 468 h 532"/>
              <a:gd name="T4" fmla="*/ 474 w 586"/>
              <a:gd name="T5" fmla="*/ 404 h 532"/>
              <a:gd name="T6" fmla="*/ 538 w 586"/>
              <a:gd name="T7" fmla="*/ 468 h 532"/>
              <a:gd name="T8" fmla="*/ 474 w 586"/>
              <a:gd name="T9" fmla="*/ 532 h 532"/>
              <a:gd name="T10" fmla="*/ 474 w 586"/>
              <a:gd name="T11" fmla="*/ 418 h 532"/>
              <a:gd name="T12" fmla="*/ 425 w 586"/>
              <a:gd name="T13" fmla="*/ 468 h 532"/>
              <a:gd name="T14" fmla="*/ 474 w 586"/>
              <a:gd name="T15" fmla="*/ 518 h 532"/>
              <a:gd name="T16" fmla="*/ 524 w 586"/>
              <a:gd name="T17" fmla="*/ 468 h 532"/>
              <a:gd name="T18" fmla="*/ 474 w 586"/>
              <a:gd name="T19" fmla="*/ 418 h 532"/>
              <a:gd name="T20" fmla="*/ 180 w 586"/>
              <a:gd name="T21" fmla="*/ 532 h 532"/>
              <a:gd name="T22" fmla="*/ 116 w 586"/>
              <a:gd name="T23" fmla="*/ 468 h 532"/>
              <a:gd name="T24" fmla="*/ 180 w 586"/>
              <a:gd name="T25" fmla="*/ 404 h 532"/>
              <a:gd name="T26" fmla="*/ 244 w 586"/>
              <a:gd name="T27" fmla="*/ 468 h 532"/>
              <a:gd name="T28" fmla="*/ 180 w 586"/>
              <a:gd name="T29" fmla="*/ 532 h 532"/>
              <a:gd name="T30" fmla="*/ 180 w 586"/>
              <a:gd name="T31" fmla="*/ 418 h 532"/>
              <a:gd name="T32" fmla="*/ 130 w 586"/>
              <a:gd name="T33" fmla="*/ 468 h 532"/>
              <a:gd name="T34" fmla="*/ 180 w 586"/>
              <a:gd name="T35" fmla="*/ 518 h 532"/>
              <a:gd name="T36" fmla="*/ 230 w 586"/>
              <a:gd name="T37" fmla="*/ 468 h 532"/>
              <a:gd name="T38" fmla="*/ 180 w 586"/>
              <a:gd name="T39" fmla="*/ 418 h 532"/>
              <a:gd name="T40" fmla="*/ 140 w 586"/>
              <a:gd name="T41" fmla="*/ 389 h 532"/>
              <a:gd name="T42" fmla="*/ 106 w 586"/>
              <a:gd name="T43" fmla="*/ 360 h 532"/>
              <a:gd name="T44" fmla="*/ 69 w 586"/>
              <a:gd name="T45" fmla="*/ 67 h 532"/>
              <a:gd name="T46" fmla="*/ 34 w 586"/>
              <a:gd name="T47" fmla="*/ 67 h 532"/>
              <a:gd name="T48" fmla="*/ 0 w 586"/>
              <a:gd name="T49" fmla="*/ 33 h 532"/>
              <a:gd name="T50" fmla="*/ 34 w 586"/>
              <a:gd name="T51" fmla="*/ 0 h 532"/>
              <a:gd name="T52" fmla="*/ 99 w 586"/>
              <a:gd name="T53" fmla="*/ 0 h 532"/>
              <a:gd name="T54" fmla="*/ 132 w 586"/>
              <a:gd name="T55" fmla="*/ 29 h 532"/>
              <a:gd name="T56" fmla="*/ 137 w 586"/>
              <a:gd name="T57" fmla="*/ 66 h 532"/>
              <a:gd name="T58" fmla="*/ 551 w 586"/>
              <a:gd name="T59" fmla="*/ 66 h 532"/>
              <a:gd name="T60" fmla="*/ 576 w 586"/>
              <a:gd name="T61" fmla="*/ 77 h 532"/>
              <a:gd name="T62" fmla="*/ 585 w 586"/>
              <a:gd name="T63" fmla="*/ 103 h 532"/>
              <a:gd name="T64" fmla="*/ 560 w 586"/>
              <a:gd name="T65" fmla="*/ 318 h 532"/>
              <a:gd name="T66" fmla="*/ 531 w 586"/>
              <a:gd name="T67" fmla="*/ 348 h 532"/>
              <a:gd name="T68" fmla="*/ 143 w 586"/>
              <a:gd name="T69" fmla="*/ 389 h 532"/>
              <a:gd name="T70" fmla="*/ 142 w 586"/>
              <a:gd name="T71" fmla="*/ 389 h 532"/>
              <a:gd name="T72" fmla="*/ 140 w 586"/>
              <a:gd name="T73" fmla="*/ 389 h 532"/>
              <a:gd name="T74" fmla="*/ 34 w 586"/>
              <a:gd name="T75" fmla="*/ 14 h 532"/>
              <a:gd name="T76" fmla="*/ 14 w 586"/>
              <a:gd name="T77" fmla="*/ 33 h 532"/>
              <a:gd name="T78" fmla="*/ 34 w 586"/>
              <a:gd name="T79" fmla="*/ 53 h 532"/>
              <a:gd name="T80" fmla="*/ 75 w 586"/>
              <a:gd name="T81" fmla="*/ 53 h 532"/>
              <a:gd name="T82" fmla="*/ 82 w 586"/>
              <a:gd name="T83" fmla="*/ 59 h 532"/>
              <a:gd name="T84" fmla="*/ 120 w 586"/>
              <a:gd name="T85" fmla="*/ 358 h 532"/>
              <a:gd name="T86" fmla="*/ 142 w 586"/>
              <a:gd name="T87" fmla="*/ 375 h 532"/>
              <a:gd name="T88" fmla="*/ 142 w 586"/>
              <a:gd name="T89" fmla="*/ 375 h 532"/>
              <a:gd name="T90" fmla="*/ 529 w 586"/>
              <a:gd name="T91" fmla="*/ 334 h 532"/>
              <a:gd name="T92" fmla="*/ 546 w 586"/>
              <a:gd name="T93" fmla="*/ 317 h 532"/>
              <a:gd name="T94" fmla="*/ 571 w 586"/>
              <a:gd name="T95" fmla="*/ 102 h 532"/>
              <a:gd name="T96" fmla="*/ 566 w 586"/>
              <a:gd name="T97" fmla="*/ 86 h 532"/>
              <a:gd name="T98" fmla="*/ 551 w 586"/>
              <a:gd name="T99" fmla="*/ 80 h 532"/>
              <a:gd name="T100" fmla="*/ 131 w 586"/>
              <a:gd name="T101" fmla="*/ 80 h 532"/>
              <a:gd name="T102" fmla="*/ 124 w 586"/>
              <a:gd name="T103" fmla="*/ 74 h 532"/>
              <a:gd name="T104" fmla="*/ 118 w 586"/>
              <a:gd name="T105" fmla="*/ 31 h 532"/>
              <a:gd name="T106" fmla="*/ 99 w 586"/>
              <a:gd name="T107" fmla="*/ 14 h 532"/>
              <a:gd name="T108" fmla="*/ 34 w 586"/>
              <a:gd name="T109" fmla="*/ 14 h 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86" h="532">
                <a:moveTo>
                  <a:pt x="474" y="532"/>
                </a:moveTo>
                <a:cubicBezTo>
                  <a:pt x="439" y="532"/>
                  <a:pt x="411" y="503"/>
                  <a:pt x="411" y="468"/>
                </a:cubicBezTo>
                <a:cubicBezTo>
                  <a:pt x="411" y="433"/>
                  <a:pt x="439" y="404"/>
                  <a:pt x="474" y="404"/>
                </a:cubicBezTo>
                <a:cubicBezTo>
                  <a:pt x="510" y="404"/>
                  <a:pt x="538" y="433"/>
                  <a:pt x="538" y="468"/>
                </a:cubicBezTo>
                <a:cubicBezTo>
                  <a:pt x="538" y="503"/>
                  <a:pt x="510" y="532"/>
                  <a:pt x="474" y="532"/>
                </a:cubicBezTo>
                <a:close/>
                <a:moveTo>
                  <a:pt x="474" y="418"/>
                </a:moveTo>
                <a:cubicBezTo>
                  <a:pt x="447" y="418"/>
                  <a:pt x="425" y="441"/>
                  <a:pt x="425" y="468"/>
                </a:cubicBezTo>
                <a:cubicBezTo>
                  <a:pt x="425" y="496"/>
                  <a:pt x="447" y="518"/>
                  <a:pt x="474" y="518"/>
                </a:cubicBezTo>
                <a:cubicBezTo>
                  <a:pt x="502" y="518"/>
                  <a:pt x="524" y="496"/>
                  <a:pt x="524" y="468"/>
                </a:cubicBezTo>
                <a:cubicBezTo>
                  <a:pt x="524" y="441"/>
                  <a:pt x="502" y="418"/>
                  <a:pt x="474" y="418"/>
                </a:cubicBezTo>
                <a:close/>
                <a:moveTo>
                  <a:pt x="180" y="532"/>
                </a:moveTo>
                <a:cubicBezTo>
                  <a:pt x="145" y="532"/>
                  <a:pt x="116" y="503"/>
                  <a:pt x="116" y="468"/>
                </a:cubicBezTo>
                <a:cubicBezTo>
                  <a:pt x="116" y="433"/>
                  <a:pt x="145" y="404"/>
                  <a:pt x="180" y="404"/>
                </a:cubicBezTo>
                <a:cubicBezTo>
                  <a:pt x="215" y="404"/>
                  <a:pt x="244" y="433"/>
                  <a:pt x="244" y="468"/>
                </a:cubicBezTo>
                <a:cubicBezTo>
                  <a:pt x="244" y="503"/>
                  <a:pt x="215" y="532"/>
                  <a:pt x="180" y="532"/>
                </a:cubicBezTo>
                <a:close/>
                <a:moveTo>
                  <a:pt x="180" y="418"/>
                </a:moveTo>
                <a:cubicBezTo>
                  <a:pt x="153" y="418"/>
                  <a:pt x="130" y="441"/>
                  <a:pt x="130" y="468"/>
                </a:cubicBezTo>
                <a:cubicBezTo>
                  <a:pt x="130" y="496"/>
                  <a:pt x="153" y="518"/>
                  <a:pt x="180" y="518"/>
                </a:cubicBezTo>
                <a:cubicBezTo>
                  <a:pt x="208" y="518"/>
                  <a:pt x="230" y="496"/>
                  <a:pt x="230" y="468"/>
                </a:cubicBezTo>
                <a:cubicBezTo>
                  <a:pt x="230" y="441"/>
                  <a:pt x="208" y="418"/>
                  <a:pt x="180" y="418"/>
                </a:cubicBezTo>
                <a:close/>
                <a:moveTo>
                  <a:pt x="140" y="389"/>
                </a:moveTo>
                <a:cubicBezTo>
                  <a:pt x="123" y="389"/>
                  <a:pt x="108" y="376"/>
                  <a:pt x="106" y="360"/>
                </a:cubicBezTo>
                <a:cubicBezTo>
                  <a:pt x="69" y="67"/>
                  <a:pt x="69" y="67"/>
                  <a:pt x="69" y="67"/>
                </a:cubicBezTo>
                <a:cubicBezTo>
                  <a:pt x="34" y="67"/>
                  <a:pt x="34" y="67"/>
                  <a:pt x="34" y="67"/>
                </a:cubicBezTo>
                <a:cubicBezTo>
                  <a:pt x="16" y="67"/>
                  <a:pt x="0" y="52"/>
                  <a:pt x="0" y="33"/>
                </a:cubicBezTo>
                <a:cubicBezTo>
                  <a:pt x="0" y="15"/>
                  <a:pt x="16" y="0"/>
                  <a:pt x="34" y="0"/>
                </a:cubicBezTo>
                <a:cubicBezTo>
                  <a:pt x="99" y="0"/>
                  <a:pt x="99" y="0"/>
                  <a:pt x="99" y="0"/>
                </a:cubicBezTo>
                <a:cubicBezTo>
                  <a:pt x="116" y="0"/>
                  <a:pt x="130" y="12"/>
                  <a:pt x="132" y="29"/>
                </a:cubicBezTo>
                <a:cubicBezTo>
                  <a:pt x="137" y="66"/>
                  <a:pt x="137" y="66"/>
                  <a:pt x="137" y="66"/>
                </a:cubicBezTo>
                <a:cubicBezTo>
                  <a:pt x="551" y="66"/>
                  <a:pt x="551" y="66"/>
                  <a:pt x="551" y="66"/>
                </a:cubicBezTo>
                <a:cubicBezTo>
                  <a:pt x="561" y="66"/>
                  <a:pt x="570" y="70"/>
                  <a:pt x="576" y="77"/>
                </a:cubicBezTo>
                <a:cubicBezTo>
                  <a:pt x="583" y="84"/>
                  <a:pt x="586" y="94"/>
                  <a:pt x="585" y="103"/>
                </a:cubicBezTo>
                <a:cubicBezTo>
                  <a:pt x="560" y="318"/>
                  <a:pt x="560" y="318"/>
                  <a:pt x="560" y="318"/>
                </a:cubicBezTo>
                <a:cubicBezTo>
                  <a:pt x="559" y="334"/>
                  <a:pt x="546" y="346"/>
                  <a:pt x="531" y="348"/>
                </a:cubicBezTo>
                <a:cubicBezTo>
                  <a:pt x="143" y="389"/>
                  <a:pt x="143" y="389"/>
                  <a:pt x="143" y="389"/>
                </a:cubicBezTo>
                <a:cubicBezTo>
                  <a:pt x="143" y="389"/>
                  <a:pt x="143" y="389"/>
                  <a:pt x="142" y="389"/>
                </a:cubicBezTo>
                <a:cubicBezTo>
                  <a:pt x="142" y="389"/>
                  <a:pt x="141" y="389"/>
                  <a:pt x="140" y="389"/>
                </a:cubicBezTo>
                <a:close/>
                <a:moveTo>
                  <a:pt x="34" y="14"/>
                </a:moveTo>
                <a:cubicBezTo>
                  <a:pt x="23" y="14"/>
                  <a:pt x="14" y="22"/>
                  <a:pt x="14" y="33"/>
                </a:cubicBezTo>
                <a:cubicBezTo>
                  <a:pt x="14" y="44"/>
                  <a:pt x="23" y="53"/>
                  <a:pt x="34" y="53"/>
                </a:cubicBezTo>
                <a:cubicBezTo>
                  <a:pt x="75" y="53"/>
                  <a:pt x="75" y="53"/>
                  <a:pt x="75" y="53"/>
                </a:cubicBezTo>
                <a:cubicBezTo>
                  <a:pt x="79" y="53"/>
                  <a:pt x="82" y="55"/>
                  <a:pt x="82" y="59"/>
                </a:cubicBezTo>
                <a:cubicBezTo>
                  <a:pt x="120" y="358"/>
                  <a:pt x="120" y="358"/>
                  <a:pt x="120" y="358"/>
                </a:cubicBezTo>
                <a:cubicBezTo>
                  <a:pt x="122" y="368"/>
                  <a:pt x="131" y="376"/>
                  <a:pt x="142" y="375"/>
                </a:cubicBezTo>
                <a:cubicBezTo>
                  <a:pt x="142" y="375"/>
                  <a:pt x="142" y="375"/>
                  <a:pt x="142" y="375"/>
                </a:cubicBezTo>
                <a:cubicBezTo>
                  <a:pt x="529" y="334"/>
                  <a:pt x="529" y="334"/>
                  <a:pt x="529" y="334"/>
                </a:cubicBezTo>
                <a:cubicBezTo>
                  <a:pt x="538" y="333"/>
                  <a:pt x="545" y="326"/>
                  <a:pt x="546" y="317"/>
                </a:cubicBezTo>
                <a:cubicBezTo>
                  <a:pt x="571" y="102"/>
                  <a:pt x="571" y="102"/>
                  <a:pt x="571" y="102"/>
                </a:cubicBezTo>
                <a:cubicBezTo>
                  <a:pt x="571" y="96"/>
                  <a:pt x="570" y="91"/>
                  <a:pt x="566" y="86"/>
                </a:cubicBezTo>
                <a:cubicBezTo>
                  <a:pt x="562" y="82"/>
                  <a:pt x="557" y="80"/>
                  <a:pt x="551" y="80"/>
                </a:cubicBezTo>
                <a:cubicBezTo>
                  <a:pt x="131" y="80"/>
                  <a:pt x="131" y="80"/>
                  <a:pt x="131" y="80"/>
                </a:cubicBezTo>
                <a:cubicBezTo>
                  <a:pt x="127" y="80"/>
                  <a:pt x="124" y="77"/>
                  <a:pt x="124" y="74"/>
                </a:cubicBezTo>
                <a:cubicBezTo>
                  <a:pt x="118" y="31"/>
                  <a:pt x="118" y="31"/>
                  <a:pt x="118" y="31"/>
                </a:cubicBezTo>
                <a:cubicBezTo>
                  <a:pt x="117" y="21"/>
                  <a:pt x="109" y="14"/>
                  <a:pt x="99" y="14"/>
                </a:cubicBezTo>
                <a:lnTo>
                  <a:pt x="34" y="14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Oval 16">
            <a:extLst>
              <a:ext uri="{FF2B5EF4-FFF2-40B4-BE49-F238E27FC236}">
                <a16:creationId xmlns:a16="http://schemas.microsoft.com/office/drawing/2014/main" id="{87483323-461D-4653-B1A0-B8A44F53E4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4839" y="1296776"/>
            <a:ext cx="822771" cy="822771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lt1"/>
              </a:solidFill>
            </a:endParaRPr>
          </a:p>
        </p:txBody>
      </p:sp>
      <p:sp>
        <p:nvSpPr>
          <p:cNvPr id="82" name="Freeform 102">
            <a:extLst>
              <a:ext uri="{FF2B5EF4-FFF2-40B4-BE49-F238E27FC236}">
                <a16:creationId xmlns:a16="http://schemas.microsoft.com/office/drawing/2014/main" id="{B7EEE093-86F5-4575-8D70-16C7EBEF707B}"/>
              </a:ext>
            </a:extLst>
          </p:cNvPr>
          <p:cNvSpPr>
            <a:spLocks noEditPoints="1"/>
          </p:cNvSpPr>
          <p:nvPr/>
        </p:nvSpPr>
        <p:spPr bwMode="auto">
          <a:xfrm>
            <a:off x="6303247" y="1456753"/>
            <a:ext cx="445956" cy="474477"/>
          </a:xfrm>
          <a:custGeom>
            <a:avLst/>
            <a:gdLst>
              <a:gd name="T0" fmla="*/ 160 w 576"/>
              <a:gd name="T1" fmla="*/ 333 h 613"/>
              <a:gd name="T2" fmla="*/ 251 w 576"/>
              <a:gd name="T3" fmla="*/ 413 h 613"/>
              <a:gd name="T4" fmla="*/ 174 w 576"/>
              <a:gd name="T5" fmla="*/ 340 h 613"/>
              <a:gd name="T6" fmla="*/ 50 w 576"/>
              <a:gd name="T7" fmla="*/ 326 h 613"/>
              <a:gd name="T8" fmla="*/ 126 w 576"/>
              <a:gd name="T9" fmla="*/ 420 h 613"/>
              <a:gd name="T10" fmla="*/ 119 w 576"/>
              <a:gd name="T11" fmla="*/ 406 h 613"/>
              <a:gd name="T12" fmla="*/ 119 w 576"/>
              <a:gd name="T13" fmla="*/ 406 h 613"/>
              <a:gd name="T14" fmla="*/ 251 w 576"/>
              <a:gd name="T15" fmla="*/ 199 h 613"/>
              <a:gd name="T16" fmla="*/ 160 w 576"/>
              <a:gd name="T17" fmla="*/ 279 h 613"/>
              <a:gd name="T18" fmla="*/ 237 w 576"/>
              <a:gd name="T19" fmla="*/ 272 h 613"/>
              <a:gd name="T20" fmla="*/ 50 w 576"/>
              <a:gd name="T21" fmla="*/ 192 h 613"/>
              <a:gd name="T22" fmla="*/ 126 w 576"/>
              <a:gd name="T23" fmla="*/ 286 h 613"/>
              <a:gd name="T24" fmla="*/ 119 w 576"/>
              <a:gd name="T25" fmla="*/ 272 h 613"/>
              <a:gd name="T26" fmla="*/ 119 w 576"/>
              <a:gd name="T27" fmla="*/ 272 h 613"/>
              <a:gd name="T28" fmla="*/ 43 w 576"/>
              <a:gd name="T29" fmla="*/ 549 h 613"/>
              <a:gd name="T30" fmla="*/ 133 w 576"/>
              <a:gd name="T31" fmla="*/ 468 h 613"/>
              <a:gd name="T32" fmla="*/ 57 w 576"/>
              <a:gd name="T33" fmla="*/ 475 h 613"/>
              <a:gd name="T34" fmla="*/ 288 w 576"/>
              <a:gd name="T35" fmla="*/ 0 h 613"/>
              <a:gd name="T36" fmla="*/ 0 w 576"/>
              <a:gd name="T37" fmla="*/ 153 h 613"/>
              <a:gd name="T38" fmla="*/ 174 w 576"/>
              <a:gd name="T39" fmla="*/ 606 h 613"/>
              <a:gd name="T40" fmla="*/ 244 w 576"/>
              <a:gd name="T41" fmla="*/ 613 h 613"/>
              <a:gd name="T42" fmla="*/ 456 w 576"/>
              <a:gd name="T43" fmla="*/ 475 h 613"/>
              <a:gd name="T44" fmla="*/ 569 w 576"/>
              <a:gd name="T45" fmla="*/ 613 h 613"/>
              <a:gd name="T46" fmla="*/ 244 w 576"/>
              <a:gd name="T47" fmla="*/ 461 h 613"/>
              <a:gd name="T48" fmla="*/ 14 w 576"/>
              <a:gd name="T49" fmla="*/ 599 h 613"/>
              <a:gd name="T50" fmla="*/ 251 w 576"/>
              <a:gd name="T51" fmla="*/ 599 h 613"/>
              <a:gd name="T52" fmla="*/ 532 w 576"/>
              <a:gd name="T53" fmla="*/ 599 h 613"/>
              <a:gd name="T54" fmla="*/ 442 w 576"/>
              <a:gd name="T55" fmla="*/ 468 h 613"/>
              <a:gd name="T56" fmla="*/ 295 w 576"/>
              <a:gd name="T57" fmla="*/ 14 h 613"/>
              <a:gd name="T58" fmla="*/ 525 w 576"/>
              <a:gd name="T59" fmla="*/ 420 h 613"/>
              <a:gd name="T60" fmla="*/ 449 w 576"/>
              <a:gd name="T61" fmla="*/ 326 h 613"/>
              <a:gd name="T62" fmla="*/ 456 w 576"/>
              <a:gd name="T63" fmla="*/ 340 h 613"/>
              <a:gd name="T64" fmla="*/ 456 w 576"/>
              <a:gd name="T65" fmla="*/ 340 h 613"/>
              <a:gd name="T66" fmla="*/ 414 w 576"/>
              <a:gd name="T67" fmla="*/ 333 h 613"/>
              <a:gd name="T68" fmla="*/ 324 w 576"/>
              <a:gd name="T69" fmla="*/ 413 h 613"/>
              <a:gd name="T70" fmla="*/ 400 w 576"/>
              <a:gd name="T71" fmla="*/ 406 h 613"/>
              <a:gd name="T72" fmla="*/ 525 w 576"/>
              <a:gd name="T73" fmla="*/ 286 h 613"/>
              <a:gd name="T74" fmla="*/ 449 w 576"/>
              <a:gd name="T75" fmla="*/ 192 h 613"/>
              <a:gd name="T76" fmla="*/ 456 w 576"/>
              <a:gd name="T77" fmla="*/ 206 h 613"/>
              <a:gd name="T78" fmla="*/ 456 w 576"/>
              <a:gd name="T79" fmla="*/ 206 h 613"/>
              <a:gd name="T80" fmla="*/ 414 w 576"/>
              <a:gd name="T81" fmla="*/ 199 h 613"/>
              <a:gd name="T82" fmla="*/ 324 w 576"/>
              <a:gd name="T83" fmla="*/ 279 h 613"/>
              <a:gd name="T84" fmla="*/ 400 w 576"/>
              <a:gd name="T85" fmla="*/ 272 h 613"/>
              <a:gd name="T86" fmla="*/ 525 w 576"/>
              <a:gd name="T87" fmla="*/ 153 h 613"/>
              <a:gd name="T88" fmla="*/ 449 w 576"/>
              <a:gd name="T89" fmla="*/ 59 h 613"/>
              <a:gd name="T90" fmla="*/ 456 w 576"/>
              <a:gd name="T91" fmla="*/ 73 h 613"/>
              <a:gd name="T92" fmla="*/ 456 w 576"/>
              <a:gd name="T93" fmla="*/ 73 h 613"/>
              <a:gd name="T94" fmla="*/ 414 w 576"/>
              <a:gd name="T95" fmla="*/ 66 h 613"/>
              <a:gd name="T96" fmla="*/ 324 w 576"/>
              <a:gd name="T97" fmla="*/ 146 h 613"/>
              <a:gd name="T98" fmla="*/ 400 w 576"/>
              <a:gd name="T99" fmla="*/ 139 h 613"/>
              <a:gd name="T100" fmla="*/ 407 w 576"/>
              <a:gd name="T101" fmla="*/ 556 h 613"/>
              <a:gd name="T102" fmla="*/ 331 w 576"/>
              <a:gd name="T103" fmla="*/ 461 h 613"/>
              <a:gd name="T104" fmla="*/ 338 w 576"/>
              <a:gd name="T105" fmla="*/ 475 h 613"/>
              <a:gd name="T106" fmla="*/ 338 w 576"/>
              <a:gd name="T107" fmla="*/ 475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76" h="613">
                <a:moveTo>
                  <a:pt x="251" y="333"/>
                </a:moveTo>
                <a:cubicBezTo>
                  <a:pt x="251" y="329"/>
                  <a:pt x="248" y="326"/>
                  <a:pt x="244" y="326"/>
                </a:cubicBezTo>
                <a:cubicBezTo>
                  <a:pt x="167" y="326"/>
                  <a:pt x="167" y="326"/>
                  <a:pt x="167" y="326"/>
                </a:cubicBezTo>
                <a:cubicBezTo>
                  <a:pt x="164" y="326"/>
                  <a:pt x="160" y="329"/>
                  <a:pt x="160" y="333"/>
                </a:cubicBezTo>
                <a:cubicBezTo>
                  <a:pt x="160" y="413"/>
                  <a:pt x="160" y="413"/>
                  <a:pt x="160" y="413"/>
                </a:cubicBezTo>
                <a:cubicBezTo>
                  <a:pt x="160" y="417"/>
                  <a:pt x="164" y="420"/>
                  <a:pt x="167" y="420"/>
                </a:cubicBezTo>
                <a:cubicBezTo>
                  <a:pt x="244" y="420"/>
                  <a:pt x="244" y="420"/>
                  <a:pt x="244" y="420"/>
                </a:cubicBezTo>
                <a:cubicBezTo>
                  <a:pt x="248" y="420"/>
                  <a:pt x="251" y="417"/>
                  <a:pt x="251" y="413"/>
                </a:cubicBezTo>
                <a:lnTo>
                  <a:pt x="251" y="333"/>
                </a:lnTo>
                <a:close/>
                <a:moveTo>
                  <a:pt x="237" y="406"/>
                </a:moveTo>
                <a:cubicBezTo>
                  <a:pt x="174" y="406"/>
                  <a:pt x="174" y="406"/>
                  <a:pt x="174" y="406"/>
                </a:cubicBezTo>
                <a:cubicBezTo>
                  <a:pt x="174" y="340"/>
                  <a:pt x="174" y="340"/>
                  <a:pt x="174" y="340"/>
                </a:cubicBezTo>
                <a:cubicBezTo>
                  <a:pt x="237" y="340"/>
                  <a:pt x="237" y="340"/>
                  <a:pt x="237" y="340"/>
                </a:cubicBezTo>
                <a:lnTo>
                  <a:pt x="237" y="406"/>
                </a:lnTo>
                <a:close/>
                <a:moveTo>
                  <a:pt x="126" y="326"/>
                </a:moveTo>
                <a:cubicBezTo>
                  <a:pt x="50" y="326"/>
                  <a:pt x="50" y="326"/>
                  <a:pt x="50" y="326"/>
                </a:cubicBezTo>
                <a:cubicBezTo>
                  <a:pt x="46" y="326"/>
                  <a:pt x="43" y="329"/>
                  <a:pt x="43" y="333"/>
                </a:cubicBezTo>
                <a:cubicBezTo>
                  <a:pt x="43" y="413"/>
                  <a:pt x="43" y="413"/>
                  <a:pt x="43" y="413"/>
                </a:cubicBezTo>
                <a:cubicBezTo>
                  <a:pt x="43" y="417"/>
                  <a:pt x="46" y="420"/>
                  <a:pt x="50" y="420"/>
                </a:cubicBezTo>
                <a:cubicBezTo>
                  <a:pt x="126" y="420"/>
                  <a:pt x="126" y="420"/>
                  <a:pt x="126" y="420"/>
                </a:cubicBezTo>
                <a:cubicBezTo>
                  <a:pt x="130" y="420"/>
                  <a:pt x="133" y="417"/>
                  <a:pt x="133" y="413"/>
                </a:cubicBezTo>
                <a:cubicBezTo>
                  <a:pt x="133" y="333"/>
                  <a:pt x="133" y="333"/>
                  <a:pt x="133" y="333"/>
                </a:cubicBezTo>
                <a:cubicBezTo>
                  <a:pt x="133" y="329"/>
                  <a:pt x="130" y="326"/>
                  <a:pt x="126" y="326"/>
                </a:cubicBezTo>
                <a:close/>
                <a:moveTo>
                  <a:pt x="119" y="406"/>
                </a:moveTo>
                <a:cubicBezTo>
                  <a:pt x="57" y="406"/>
                  <a:pt x="57" y="406"/>
                  <a:pt x="57" y="406"/>
                </a:cubicBezTo>
                <a:cubicBezTo>
                  <a:pt x="57" y="340"/>
                  <a:pt x="57" y="340"/>
                  <a:pt x="57" y="340"/>
                </a:cubicBezTo>
                <a:cubicBezTo>
                  <a:pt x="119" y="340"/>
                  <a:pt x="119" y="340"/>
                  <a:pt x="119" y="340"/>
                </a:cubicBezTo>
                <a:lnTo>
                  <a:pt x="119" y="406"/>
                </a:lnTo>
                <a:close/>
                <a:moveTo>
                  <a:pt x="167" y="286"/>
                </a:moveTo>
                <a:cubicBezTo>
                  <a:pt x="244" y="286"/>
                  <a:pt x="244" y="286"/>
                  <a:pt x="244" y="286"/>
                </a:cubicBezTo>
                <a:cubicBezTo>
                  <a:pt x="248" y="286"/>
                  <a:pt x="251" y="283"/>
                  <a:pt x="251" y="279"/>
                </a:cubicBezTo>
                <a:cubicBezTo>
                  <a:pt x="251" y="199"/>
                  <a:pt x="251" y="199"/>
                  <a:pt x="251" y="199"/>
                </a:cubicBezTo>
                <a:cubicBezTo>
                  <a:pt x="251" y="195"/>
                  <a:pt x="248" y="192"/>
                  <a:pt x="244" y="192"/>
                </a:cubicBezTo>
                <a:cubicBezTo>
                  <a:pt x="167" y="192"/>
                  <a:pt x="167" y="192"/>
                  <a:pt x="167" y="192"/>
                </a:cubicBezTo>
                <a:cubicBezTo>
                  <a:pt x="164" y="192"/>
                  <a:pt x="160" y="195"/>
                  <a:pt x="160" y="199"/>
                </a:cubicBezTo>
                <a:cubicBezTo>
                  <a:pt x="160" y="279"/>
                  <a:pt x="160" y="279"/>
                  <a:pt x="160" y="279"/>
                </a:cubicBezTo>
                <a:cubicBezTo>
                  <a:pt x="160" y="283"/>
                  <a:pt x="164" y="286"/>
                  <a:pt x="167" y="286"/>
                </a:cubicBezTo>
                <a:close/>
                <a:moveTo>
                  <a:pt x="174" y="206"/>
                </a:moveTo>
                <a:cubicBezTo>
                  <a:pt x="237" y="206"/>
                  <a:pt x="237" y="206"/>
                  <a:pt x="237" y="206"/>
                </a:cubicBezTo>
                <a:cubicBezTo>
                  <a:pt x="237" y="272"/>
                  <a:pt x="237" y="272"/>
                  <a:pt x="237" y="272"/>
                </a:cubicBezTo>
                <a:cubicBezTo>
                  <a:pt x="174" y="272"/>
                  <a:pt x="174" y="272"/>
                  <a:pt x="174" y="272"/>
                </a:cubicBezTo>
                <a:lnTo>
                  <a:pt x="174" y="206"/>
                </a:lnTo>
                <a:close/>
                <a:moveTo>
                  <a:pt x="126" y="192"/>
                </a:moveTo>
                <a:cubicBezTo>
                  <a:pt x="50" y="192"/>
                  <a:pt x="50" y="192"/>
                  <a:pt x="50" y="192"/>
                </a:cubicBezTo>
                <a:cubicBezTo>
                  <a:pt x="46" y="192"/>
                  <a:pt x="43" y="195"/>
                  <a:pt x="43" y="199"/>
                </a:cubicBezTo>
                <a:cubicBezTo>
                  <a:pt x="43" y="279"/>
                  <a:pt x="43" y="279"/>
                  <a:pt x="43" y="279"/>
                </a:cubicBezTo>
                <a:cubicBezTo>
                  <a:pt x="43" y="283"/>
                  <a:pt x="46" y="286"/>
                  <a:pt x="50" y="286"/>
                </a:cubicBezTo>
                <a:cubicBezTo>
                  <a:pt x="126" y="286"/>
                  <a:pt x="126" y="286"/>
                  <a:pt x="126" y="286"/>
                </a:cubicBezTo>
                <a:cubicBezTo>
                  <a:pt x="130" y="286"/>
                  <a:pt x="133" y="283"/>
                  <a:pt x="133" y="279"/>
                </a:cubicBezTo>
                <a:cubicBezTo>
                  <a:pt x="133" y="199"/>
                  <a:pt x="133" y="199"/>
                  <a:pt x="133" y="199"/>
                </a:cubicBezTo>
                <a:cubicBezTo>
                  <a:pt x="133" y="195"/>
                  <a:pt x="130" y="192"/>
                  <a:pt x="126" y="192"/>
                </a:cubicBezTo>
                <a:close/>
                <a:moveTo>
                  <a:pt x="119" y="272"/>
                </a:moveTo>
                <a:cubicBezTo>
                  <a:pt x="57" y="272"/>
                  <a:pt x="57" y="272"/>
                  <a:pt x="57" y="272"/>
                </a:cubicBezTo>
                <a:cubicBezTo>
                  <a:pt x="57" y="206"/>
                  <a:pt x="57" y="206"/>
                  <a:pt x="57" y="206"/>
                </a:cubicBezTo>
                <a:cubicBezTo>
                  <a:pt x="119" y="206"/>
                  <a:pt x="119" y="206"/>
                  <a:pt x="119" y="206"/>
                </a:cubicBezTo>
                <a:lnTo>
                  <a:pt x="119" y="272"/>
                </a:lnTo>
                <a:close/>
                <a:moveTo>
                  <a:pt x="126" y="461"/>
                </a:moveTo>
                <a:cubicBezTo>
                  <a:pt x="50" y="461"/>
                  <a:pt x="50" y="461"/>
                  <a:pt x="50" y="461"/>
                </a:cubicBezTo>
                <a:cubicBezTo>
                  <a:pt x="46" y="461"/>
                  <a:pt x="43" y="465"/>
                  <a:pt x="43" y="468"/>
                </a:cubicBezTo>
                <a:cubicBezTo>
                  <a:pt x="43" y="549"/>
                  <a:pt x="43" y="549"/>
                  <a:pt x="43" y="549"/>
                </a:cubicBezTo>
                <a:cubicBezTo>
                  <a:pt x="43" y="553"/>
                  <a:pt x="46" y="556"/>
                  <a:pt x="50" y="556"/>
                </a:cubicBezTo>
                <a:cubicBezTo>
                  <a:pt x="126" y="556"/>
                  <a:pt x="126" y="556"/>
                  <a:pt x="126" y="556"/>
                </a:cubicBezTo>
                <a:cubicBezTo>
                  <a:pt x="130" y="556"/>
                  <a:pt x="133" y="553"/>
                  <a:pt x="133" y="549"/>
                </a:cubicBezTo>
                <a:cubicBezTo>
                  <a:pt x="133" y="468"/>
                  <a:pt x="133" y="468"/>
                  <a:pt x="133" y="468"/>
                </a:cubicBezTo>
                <a:cubicBezTo>
                  <a:pt x="133" y="465"/>
                  <a:pt x="130" y="461"/>
                  <a:pt x="126" y="461"/>
                </a:cubicBezTo>
                <a:close/>
                <a:moveTo>
                  <a:pt x="119" y="542"/>
                </a:moveTo>
                <a:cubicBezTo>
                  <a:pt x="57" y="542"/>
                  <a:pt x="57" y="542"/>
                  <a:pt x="57" y="542"/>
                </a:cubicBezTo>
                <a:cubicBezTo>
                  <a:pt x="57" y="475"/>
                  <a:pt x="57" y="475"/>
                  <a:pt x="57" y="475"/>
                </a:cubicBezTo>
                <a:cubicBezTo>
                  <a:pt x="119" y="475"/>
                  <a:pt x="119" y="475"/>
                  <a:pt x="119" y="475"/>
                </a:cubicBezTo>
                <a:lnTo>
                  <a:pt x="119" y="542"/>
                </a:lnTo>
                <a:close/>
                <a:moveTo>
                  <a:pt x="569" y="0"/>
                </a:moveTo>
                <a:cubicBezTo>
                  <a:pt x="288" y="0"/>
                  <a:pt x="288" y="0"/>
                  <a:pt x="288" y="0"/>
                </a:cubicBezTo>
                <a:cubicBezTo>
                  <a:pt x="284" y="0"/>
                  <a:pt x="281" y="3"/>
                  <a:pt x="281" y="7"/>
                </a:cubicBezTo>
                <a:cubicBezTo>
                  <a:pt x="281" y="146"/>
                  <a:pt x="281" y="146"/>
                  <a:pt x="281" y="146"/>
                </a:cubicBezTo>
                <a:cubicBezTo>
                  <a:pt x="7" y="146"/>
                  <a:pt x="7" y="146"/>
                  <a:pt x="7" y="146"/>
                </a:cubicBezTo>
                <a:cubicBezTo>
                  <a:pt x="3" y="146"/>
                  <a:pt x="0" y="149"/>
                  <a:pt x="0" y="153"/>
                </a:cubicBezTo>
                <a:cubicBezTo>
                  <a:pt x="0" y="606"/>
                  <a:pt x="0" y="606"/>
                  <a:pt x="0" y="606"/>
                </a:cubicBezTo>
                <a:cubicBezTo>
                  <a:pt x="0" y="609"/>
                  <a:pt x="3" y="613"/>
                  <a:pt x="7" y="613"/>
                </a:cubicBezTo>
                <a:cubicBezTo>
                  <a:pt x="167" y="613"/>
                  <a:pt x="167" y="613"/>
                  <a:pt x="167" y="613"/>
                </a:cubicBezTo>
                <a:cubicBezTo>
                  <a:pt x="171" y="613"/>
                  <a:pt x="174" y="609"/>
                  <a:pt x="174" y="606"/>
                </a:cubicBezTo>
                <a:cubicBezTo>
                  <a:pt x="174" y="475"/>
                  <a:pt x="174" y="475"/>
                  <a:pt x="174" y="475"/>
                </a:cubicBezTo>
                <a:cubicBezTo>
                  <a:pt x="237" y="475"/>
                  <a:pt x="237" y="475"/>
                  <a:pt x="237" y="475"/>
                </a:cubicBezTo>
                <a:cubicBezTo>
                  <a:pt x="237" y="606"/>
                  <a:pt x="237" y="606"/>
                  <a:pt x="237" y="606"/>
                </a:cubicBezTo>
                <a:cubicBezTo>
                  <a:pt x="237" y="609"/>
                  <a:pt x="240" y="613"/>
                  <a:pt x="244" y="613"/>
                </a:cubicBezTo>
                <a:cubicBezTo>
                  <a:pt x="288" y="613"/>
                  <a:pt x="288" y="613"/>
                  <a:pt x="288" y="613"/>
                </a:cubicBezTo>
                <a:cubicBezTo>
                  <a:pt x="449" y="613"/>
                  <a:pt x="449" y="613"/>
                  <a:pt x="449" y="613"/>
                </a:cubicBezTo>
                <a:cubicBezTo>
                  <a:pt x="453" y="613"/>
                  <a:pt x="456" y="609"/>
                  <a:pt x="456" y="606"/>
                </a:cubicBezTo>
                <a:cubicBezTo>
                  <a:pt x="456" y="475"/>
                  <a:pt x="456" y="475"/>
                  <a:pt x="456" y="475"/>
                </a:cubicBezTo>
                <a:cubicBezTo>
                  <a:pt x="518" y="475"/>
                  <a:pt x="518" y="475"/>
                  <a:pt x="518" y="475"/>
                </a:cubicBezTo>
                <a:cubicBezTo>
                  <a:pt x="518" y="606"/>
                  <a:pt x="518" y="606"/>
                  <a:pt x="518" y="606"/>
                </a:cubicBezTo>
                <a:cubicBezTo>
                  <a:pt x="518" y="609"/>
                  <a:pt x="521" y="613"/>
                  <a:pt x="525" y="613"/>
                </a:cubicBezTo>
                <a:cubicBezTo>
                  <a:pt x="569" y="613"/>
                  <a:pt x="569" y="613"/>
                  <a:pt x="569" y="613"/>
                </a:cubicBezTo>
                <a:cubicBezTo>
                  <a:pt x="573" y="613"/>
                  <a:pt x="576" y="609"/>
                  <a:pt x="576" y="606"/>
                </a:cubicBezTo>
                <a:cubicBezTo>
                  <a:pt x="576" y="7"/>
                  <a:pt x="576" y="7"/>
                  <a:pt x="576" y="7"/>
                </a:cubicBezTo>
                <a:cubicBezTo>
                  <a:pt x="576" y="3"/>
                  <a:pt x="573" y="0"/>
                  <a:pt x="569" y="0"/>
                </a:cubicBezTo>
                <a:close/>
                <a:moveTo>
                  <a:pt x="244" y="461"/>
                </a:moveTo>
                <a:cubicBezTo>
                  <a:pt x="167" y="461"/>
                  <a:pt x="167" y="461"/>
                  <a:pt x="167" y="461"/>
                </a:cubicBezTo>
                <a:cubicBezTo>
                  <a:pt x="164" y="461"/>
                  <a:pt x="160" y="465"/>
                  <a:pt x="160" y="468"/>
                </a:cubicBezTo>
                <a:cubicBezTo>
                  <a:pt x="160" y="599"/>
                  <a:pt x="160" y="599"/>
                  <a:pt x="160" y="599"/>
                </a:cubicBezTo>
                <a:cubicBezTo>
                  <a:pt x="14" y="599"/>
                  <a:pt x="14" y="599"/>
                  <a:pt x="14" y="599"/>
                </a:cubicBezTo>
                <a:cubicBezTo>
                  <a:pt x="14" y="160"/>
                  <a:pt x="14" y="160"/>
                  <a:pt x="14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81" y="599"/>
                  <a:pt x="281" y="599"/>
                  <a:pt x="281" y="599"/>
                </a:cubicBezTo>
                <a:cubicBezTo>
                  <a:pt x="251" y="599"/>
                  <a:pt x="251" y="599"/>
                  <a:pt x="251" y="599"/>
                </a:cubicBezTo>
                <a:cubicBezTo>
                  <a:pt x="251" y="468"/>
                  <a:pt x="251" y="468"/>
                  <a:pt x="251" y="468"/>
                </a:cubicBezTo>
                <a:cubicBezTo>
                  <a:pt x="251" y="465"/>
                  <a:pt x="248" y="461"/>
                  <a:pt x="244" y="461"/>
                </a:cubicBezTo>
                <a:close/>
                <a:moveTo>
                  <a:pt x="562" y="599"/>
                </a:moveTo>
                <a:cubicBezTo>
                  <a:pt x="532" y="599"/>
                  <a:pt x="532" y="599"/>
                  <a:pt x="532" y="599"/>
                </a:cubicBezTo>
                <a:cubicBezTo>
                  <a:pt x="532" y="468"/>
                  <a:pt x="532" y="468"/>
                  <a:pt x="532" y="468"/>
                </a:cubicBezTo>
                <a:cubicBezTo>
                  <a:pt x="532" y="465"/>
                  <a:pt x="529" y="461"/>
                  <a:pt x="525" y="461"/>
                </a:cubicBezTo>
                <a:cubicBezTo>
                  <a:pt x="449" y="461"/>
                  <a:pt x="449" y="461"/>
                  <a:pt x="449" y="461"/>
                </a:cubicBezTo>
                <a:cubicBezTo>
                  <a:pt x="445" y="461"/>
                  <a:pt x="442" y="465"/>
                  <a:pt x="442" y="468"/>
                </a:cubicBezTo>
                <a:cubicBezTo>
                  <a:pt x="442" y="599"/>
                  <a:pt x="442" y="599"/>
                  <a:pt x="442" y="599"/>
                </a:cubicBezTo>
                <a:cubicBezTo>
                  <a:pt x="295" y="599"/>
                  <a:pt x="295" y="599"/>
                  <a:pt x="295" y="599"/>
                </a:cubicBezTo>
                <a:cubicBezTo>
                  <a:pt x="295" y="153"/>
                  <a:pt x="295" y="153"/>
                  <a:pt x="295" y="153"/>
                </a:cubicBezTo>
                <a:cubicBezTo>
                  <a:pt x="295" y="14"/>
                  <a:pt x="295" y="14"/>
                  <a:pt x="295" y="14"/>
                </a:cubicBezTo>
                <a:cubicBezTo>
                  <a:pt x="562" y="14"/>
                  <a:pt x="562" y="14"/>
                  <a:pt x="562" y="14"/>
                </a:cubicBezTo>
                <a:lnTo>
                  <a:pt x="562" y="599"/>
                </a:lnTo>
                <a:close/>
                <a:moveTo>
                  <a:pt x="449" y="420"/>
                </a:moveTo>
                <a:cubicBezTo>
                  <a:pt x="525" y="420"/>
                  <a:pt x="525" y="420"/>
                  <a:pt x="525" y="420"/>
                </a:cubicBezTo>
                <a:cubicBezTo>
                  <a:pt x="529" y="420"/>
                  <a:pt x="532" y="417"/>
                  <a:pt x="532" y="413"/>
                </a:cubicBezTo>
                <a:cubicBezTo>
                  <a:pt x="532" y="333"/>
                  <a:pt x="532" y="333"/>
                  <a:pt x="532" y="333"/>
                </a:cubicBezTo>
                <a:cubicBezTo>
                  <a:pt x="532" y="329"/>
                  <a:pt x="529" y="326"/>
                  <a:pt x="525" y="326"/>
                </a:cubicBezTo>
                <a:cubicBezTo>
                  <a:pt x="449" y="326"/>
                  <a:pt x="449" y="326"/>
                  <a:pt x="449" y="326"/>
                </a:cubicBezTo>
                <a:cubicBezTo>
                  <a:pt x="445" y="326"/>
                  <a:pt x="442" y="329"/>
                  <a:pt x="442" y="333"/>
                </a:cubicBezTo>
                <a:cubicBezTo>
                  <a:pt x="442" y="413"/>
                  <a:pt x="442" y="413"/>
                  <a:pt x="442" y="413"/>
                </a:cubicBezTo>
                <a:cubicBezTo>
                  <a:pt x="442" y="417"/>
                  <a:pt x="445" y="420"/>
                  <a:pt x="449" y="420"/>
                </a:cubicBezTo>
                <a:close/>
                <a:moveTo>
                  <a:pt x="456" y="340"/>
                </a:moveTo>
                <a:cubicBezTo>
                  <a:pt x="518" y="340"/>
                  <a:pt x="518" y="340"/>
                  <a:pt x="518" y="340"/>
                </a:cubicBezTo>
                <a:cubicBezTo>
                  <a:pt x="518" y="406"/>
                  <a:pt x="518" y="406"/>
                  <a:pt x="518" y="406"/>
                </a:cubicBezTo>
                <a:cubicBezTo>
                  <a:pt x="456" y="406"/>
                  <a:pt x="456" y="406"/>
                  <a:pt x="456" y="406"/>
                </a:cubicBezTo>
                <a:lnTo>
                  <a:pt x="456" y="340"/>
                </a:lnTo>
                <a:close/>
                <a:moveTo>
                  <a:pt x="331" y="420"/>
                </a:moveTo>
                <a:cubicBezTo>
                  <a:pt x="407" y="420"/>
                  <a:pt x="407" y="420"/>
                  <a:pt x="407" y="420"/>
                </a:cubicBezTo>
                <a:cubicBezTo>
                  <a:pt x="411" y="420"/>
                  <a:pt x="414" y="417"/>
                  <a:pt x="414" y="413"/>
                </a:cubicBezTo>
                <a:cubicBezTo>
                  <a:pt x="414" y="333"/>
                  <a:pt x="414" y="333"/>
                  <a:pt x="414" y="333"/>
                </a:cubicBezTo>
                <a:cubicBezTo>
                  <a:pt x="414" y="329"/>
                  <a:pt x="411" y="326"/>
                  <a:pt x="407" y="326"/>
                </a:cubicBezTo>
                <a:cubicBezTo>
                  <a:pt x="331" y="326"/>
                  <a:pt x="331" y="326"/>
                  <a:pt x="331" y="326"/>
                </a:cubicBezTo>
                <a:cubicBezTo>
                  <a:pt x="327" y="326"/>
                  <a:pt x="324" y="329"/>
                  <a:pt x="324" y="333"/>
                </a:cubicBezTo>
                <a:cubicBezTo>
                  <a:pt x="324" y="413"/>
                  <a:pt x="324" y="413"/>
                  <a:pt x="324" y="413"/>
                </a:cubicBezTo>
                <a:cubicBezTo>
                  <a:pt x="324" y="417"/>
                  <a:pt x="327" y="420"/>
                  <a:pt x="331" y="420"/>
                </a:cubicBezTo>
                <a:close/>
                <a:moveTo>
                  <a:pt x="338" y="340"/>
                </a:moveTo>
                <a:cubicBezTo>
                  <a:pt x="400" y="340"/>
                  <a:pt x="400" y="340"/>
                  <a:pt x="400" y="340"/>
                </a:cubicBezTo>
                <a:cubicBezTo>
                  <a:pt x="400" y="406"/>
                  <a:pt x="400" y="406"/>
                  <a:pt x="400" y="406"/>
                </a:cubicBezTo>
                <a:cubicBezTo>
                  <a:pt x="338" y="406"/>
                  <a:pt x="338" y="406"/>
                  <a:pt x="338" y="406"/>
                </a:cubicBezTo>
                <a:lnTo>
                  <a:pt x="338" y="340"/>
                </a:lnTo>
                <a:close/>
                <a:moveTo>
                  <a:pt x="449" y="286"/>
                </a:moveTo>
                <a:cubicBezTo>
                  <a:pt x="525" y="286"/>
                  <a:pt x="525" y="286"/>
                  <a:pt x="525" y="286"/>
                </a:cubicBezTo>
                <a:cubicBezTo>
                  <a:pt x="529" y="286"/>
                  <a:pt x="532" y="283"/>
                  <a:pt x="532" y="279"/>
                </a:cubicBezTo>
                <a:cubicBezTo>
                  <a:pt x="532" y="199"/>
                  <a:pt x="532" y="199"/>
                  <a:pt x="532" y="199"/>
                </a:cubicBezTo>
                <a:cubicBezTo>
                  <a:pt x="532" y="195"/>
                  <a:pt x="529" y="192"/>
                  <a:pt x="525" y="192"/>
                </a:cubicBezTo>
                <a:cubicBezTo>
                  <a:pt x="449" y="192"/>
                  <a:pt x="449" y="192"/>
                  <a:pt x="449" y="192"/>
                </a:cubicBezTo>
                <a:cubicBezTo>
                  <a:pt x="445" y="192"/>
                  <a:pt x="442" y="195"/>
                  <a:pt x="442" y="199"/>
                </a:cubicBezTo>
                <a:cubicBezTo>
                  <a:pt x="442" y="279"/>
                  <a:pt x="442" y="279"/>
                  <a:pt x="442" y="279"/>
                </a:cubicBezTo>
                <a:cubicBezTo>
                  <a:pt x="442" y="283"/>
                  <a:pt x="445" y="286"/>
                  <a:pt x="449" y="286"/>
                </a:cubicBezTo>
                <a:close/>
                <a:moveTo>
                  <a:pt x="456" y="206"/>
                </a:moveTo>
                <a:cubicBezTo>
                  <a:pt x="518" y="206"/>
                  <a:pt x="518" y="206"/>
                  <a:pt x="518" y="206"/>
                </a:cubicBezTo>
                <a:cubicBezTo>
                  <a:pt x="518" y="272"/>
                  <a:pt x="518" y="272"/>
                  <a:pt x="518" y="272"/>
                </a:cubicBezTo>
                <a:cubicBezTo>
                  <a:pt x="456" y="272"/>
                  <a:pt x="456" y="272"/>
                  <a:pt x="456" y="272"/>
                </a:cubicBezTo>
                <a:lnTo>
                  <a:pt x="456" y="206"/>
                </a:lnTo>
                <a:close/>
                <a:moveTo>
                  <a:pt x="331" y="286"/>
                </a:moveTo>
                <a:cubicBezTo>
                  <a:pt x="407" y="286"/>
                  <a:pt x="407" y="286"/>
                  <a:pt x="407" y="286"/>
                </a:cubicBezTo>
                <a:cubicBezTo>
                  <a:pt x="411" y="286"/>
                  <a:pt x="414" y="283"/>
                  <a:pt x="414" y="279"/>
                </a:cubicBezTo>
                <a:cubicBezTo>
                  <a:pt x="414" y="199"/>
                  <a:pt x="414" y="199"/>
                  <a:pt x="414" y="199"/>
                </a:cubicBezTo>
                <a:cubicBezTo>
                  <a:pt x="414" y="195"/>
                  <a:pt x="411" y="192"/>
                  <a:pt x="407" y="192"/>
                </a:cubicBezTo>
                <a:cubicBezTo>
                  <a:pt x="331" y="192"/>
                  <a:pt x="331" y="192"/>
                  <a:pt x="331" y="192"/>
                </a:cubicBezTo>
                <a:cubicBezTo>
                  <a:pt x="327" y="192"/>
                  <a:pt x="324" y="195"/>
                  <a:pt x="324" y="199"/>
                </a:cubicBezTo>
                <a:cubicBezTo>
                  <a:pt x="324" y="279"/>
                  <a:pt x="324" y="279"/>
                  <a:pt x="324" y="279"/>
                </a:cubicBezTo>
                <a:cubicBezTo>
                  <a:pt x="324" y="283"/>
                  <a:pt x="327" y="286"/>
                  <a:pt x="331" y="286"/>
                </a:cubicBezTo>
                <a:close/>
                <a:moveTo>
                  <a:pt x="338" y="206"/>
                </a:moveTo>
                <a:cubicBezTo>
                  <a:pt x="400" y="206"/>
                  <a:pt x="400" y="206"/>
                  <a:pt x="400" y="206"/>
                </a:cubicBezTo>
                <a:cubicBezTo>
                  <a:pt x="400" y="272"/>
                  <a:pt x="400" y="272"/>
                  <a:pt x="400" y="272"/>
                </a:cubicBezTo>
                <a:cubicBezTo>
                  <a:pt x="338" y="272"/>
                  <a:pt x="338" y="272"/>
                  <a:pt x="338" y="272"/>
                </a:cubicBezTo>
                <a:lnTo>
                  <a:pt x="338" y="206"/>
                </a:lnTo>
                <a:close/>
                <a:moveTo>
                  <a:pt x="449" y="153"/>
                </a:moveTo>
                <a:cubicBezTo>
                  <a:pt x="525" y="153"/>
                  <a:pt x="525" y="153"/>
                  <a:pt x="525" y="153"/>
                </a:cubicBezTo>
                <a:cubicBezTo>
                  <a:pt x="529" y="153"/>
                  <a:pt x="532" y="150"/>
                  <a:pt x="532" y="146"/>
                </a:cubicBezTo>
                <a:cubicBezTo>
                  <a:pt x="532" y="66"/>
                  <a:pt x="532" y="66"/>
                  <a:pt x="532" y="66"/>
                </a:cubicBezTo>
                <a:cubicBezTo>
                  <a:pt x="532" y="62"/>
                  <a:pt x="529" y="59"/>
                  <a:pt x="525" y="59"/>
                </a:cubicBezTo>
                <a:cubicBezTo>
                  <a:pt x="449" y="59"/>
                  <a:pt x="449" y="59"/>
                  <a:pt x="449" y="59"/>
                </a:cubicBezTo>
                <a:cubicBezTo>
                  <a:pt x="445" y="59"/>
                  <a:pt x="442" y="62"/>
                  <a:pt x="442" y="66"/>
                </a:cubicBezTo>
                <a:cubicBezTo>
                  <a:pt x="442" y="146"/>
                  <a:pt x="442" y="146"/>
                  <a:pt x="442" y="146"/>
                </a:cubicBezTo>
                <a:cubicBezTo>
                  <a:pt x="442" y="150"/>
                  <a:pt x="445" y="153"/>
                  <a:pt x="449" y="153"/>
                </a:cubicBezTo>
                <a:close/>
                <a:moveTo>
                  <a:pt x="456" y="73"/>
                </a:moveTo>
                <a:cubicBezTo>
                  <a:pt x="518" y="73"/>
                  <a:pt x="518" y="73"/>
                  <a:pt x="518" y="73"/>
                </a:cubicBezTo>
                <a:cubicBezTo>
                  <a:pt x="518" y="139"/>
                  <a:pt x="518" y="139"/>
                  <a:pt x="518" y="139"/>
                </a:cubicBezTo>
                <a:cubicBezTo>
                  <a:pt x="456" y="139"/>
                  <a:pt x="456" y="139"/>
                  <a:pt x="456" y="139"/>
                </a:cubicBezTo>
                <a:lnTo>
                  <a:pt x="456" y="73"/>
                </a:lnTo>
                <a:close/>
                <a:moveTo>
                  <a:pt x="331" y="153"/>
                </a:moveTo>
                <a:cubicBezTo>
                  <a:pt x="407" y="153"/>
                  <a:pt x="407" y="153"/>
                  <a:pt x="407" y="153"/>
                </a:cubicBezTo>
                <a:cubicBezTo>
                  <a:pt x="411" y="153"/>
                  <a:pt x="414" y="150"/>
                  <a:pt x="414" y="146"/>
                </a:cubicBezTo>
                <a:cubicBezTo>
                  <a:pt x="414" y="66"/>
                  <a:pt x="414" y="66"/>
                  <a:pt x="414" y="66"/>
                </a:cubicBezTo>
                <a:cubicBezTo>
                  <a:pt x="414" y="62"/>
                  <a:pt x="411" y="59"/>
                  <a:pt x="407" y="59"/>
                </a:cubicBezTo>
                <a:cubicBezTo>
                  <a:pt x="331" y="59"/>
                  <a:pt x="331" y="59"/>
                  <a:pt x="331" y="59"/>
                </a:cubicBezTo>
                <a:cubicBezTo>
                  <a:pt x="327" y="59"/>
                  <a:pt x="324" y="62"/>
                  <a:pt x="324" y="66"/>
                </a:cubicBezTo>
                <a:cubicBezTo>
                  <a:pt x="324" y="146"/>
                  <a:pt x="324" y="146"/>
                  <a:pt x="324" y="146"/>
                </a:cubicBezTo>
                <a:cubicBezTo>
                  <a:pt x="324" y="150"/>
                  <a:pt x="327" y="153"/>
                  <a:pt x="331" y="153"/>
                </a:cubicBezTo>
                <a:close/>
                <a:moveTo>
                  <a:pt x="338" y="73"/>
                </a:moveTo>
                <a:cubicBezTo>
                  <a:pt x="400" y="73"/>
                  <a:pt x="400" y="73"/>
                  <a:pt x="400" y="73"/>
                </a:cubicBezTo>
                <a:cubicBezTo>
                  <a:pt x="400" y="139"/>
                  <a:pt x="400" y="139"/>
                  <a:pt x="400" y="139"/>
                </a:cubicBezTo>
                <a:cubicBezTo>
                  <a:pt x="338" y="139"/>
                  <a:pt x="338" y="139"/>
                  <a:pt x="338" y="139"/>
                </a:cubicBezTo>
                <a:lnTo>
                  <a:pt x="338" y="73"/>
                </a:lnTo>
                <a:close/>
                <a:moveTo>
                  <a:pt x="331" y="556"/>
                </a:moveTo>
                <a:cubicBezTo>
                  <a:pt x="407" y="556"/>
                  <a:pt x="407" y="556"/>
                  <a:pt x="407" y="556"/>
                </a:cubicBezTo>
                <a:cubicBezTo>
                  <a:pt x="411" y="556"/>
                  <a:pt x="414" y="553"/>
                  <a:pt x="414" y="549"/>
                </a:cubicBezTo>
                <a:cubicBezTo>
                  <a:pt x="414" y="468"/>
                  <a:pt x="414" y="468"/>
                  <a:pt x="414" y="468"/>
                </a:cubicBezTo>
                <a:cubicBezTo>
                  <a:pt x="414" y="465"/>
                  <a:pt x="411" y="461"/>
                  <a:pt x="407" y="461"/>
                </a:cubicBezTo>
                <a:cubicBezTo>
                  <a:pt x="331" y="461"/>
                  <a:pt x="331" y="461"/>
                  <a:pt x="331" y="461"/>
                </a:cubicBezTo>
                <a:cubicBezTo>
                  <a:pt x="327" y="461"/>
                  <a:pt x="324" y="465"/>
                  <a:pt x="324" y="468"/>
                </a:cubicBezTo>
                <a:cubicBezTo>
                  <a:pt x="324" y="549"/>
                  <a:pt x="324" y="549"/>
                  <a:pt x="324" y="549"/>
                </a:cubicBezTo>
                <a:cubicBezTo>
                  <a:pt x="324" y="553"/>
                  <a:pt x="327" y="556"/>
                  <a:pt x="331" y="556"/>
                </a:cubicBezTo>
                <a:close/>
                <a:moveTo>
                  <a:pt x="338" y="475"/>
                </a:moveTo>
                <a:cubicBezTo>
                  <a:pt x="400" y="475"/>
                  <a:pt x="400" y="475"/>
                  <a:pt x="400" y="475"/>
                </a:cubicBezTo>
                <a:cubicBezTo>
                  <a:pt x="400" y="542"/>
                  <a:pt x="400" y="542"/>
                  <a:pt x="400" y="542"/>
                </a:cubicBezTo>
                <a:cubicBezTo>
                  <a:pt x="338" y="542"/>
                  <a:pt x="338" y="542"/>
                  <a:pt x="338" y="542"/>
                </a:cubicBezTo>
                <a:lnTo>
                  <a:pt x="338" y="475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110">
            <a:extLst>
              <a:ext uri="{FF2B5EF4-FFF2-40B4-BE49-F238E27FC236}">
                <a16:creationId xmlns:a16="http://schemas.microsoft.com/office/drawing/2014/main" id="{F717AA7D-A878-4814-AC31-46D8CBE858E6}"/>
              </a:ext>
            </a:extLst>
          </p:cNvPr>
          <p:cNvSpPr>
            <a:spLocks noEditPoints="1"/>
          </p:cNvSpPr>
          <p:nvPr/>
        </p:nvSpPr>
        <p:spPr bwMode="auto">
          <a:xfrm>
            <a:off x="11173543" y="3852379"/>
            <a:ext cx="772311" cy="1033567"/>
          </a:xfrm>
          <a:custGeom>
            <a:avLst/>
            <a:gdLst>
              <a:gd name="T0" fmla="*/ 196 w 577"/>
              <a:gd name="T1" fmla="*/ 432 h 646"/>
              <a:gd name="T2" fmla="*/ 292 w 577"/>
              <a:gd name="T3" fmla="*/ 304 h 646"/>
              <a:gd name="T4" fmla="*/ 361 w 577"/>
              <a:gd name="T5" fmla="*/ 355 h 646"/>
              <a:gd name="T6" fmla="*/ 292 w 577"/>
              <a:gd name="T7" fmla="*/ 318 h 646"/>
              <a:gd name="T8" fmla="*/ 210 w 577"/>
              <a:gd name="T9" fmla="*/ 432 h 646"/>
              <a:gd name="T10" fmla="*/ 351 w 577"/>
              <a:gd name="T11" fmla="*/ 511 h 646"/>
              <a:gd name="T12" fmla="*/ 363 w 577"/>
              <a:gd name="T13" fmla="*/ 519 h 646"/>
              <a:gd name="T14" fmla="*/ 299 w 577"/>
              <a:gd name="T15" fmla="*/ 406 h 646"/>
              <a:gd name="T16" fmla="*/ 169 w 577"/>
              <a:gd name="T17" fmla="*/ 399 h 646"/>
              <a:gd name="T18" fmla="*/ 169 w 577"/>
              <a:gd name="T19" fmla="*/ 413 h 646"/>
              <a:gd name="T20" fmla="*/ 299 w 577"/>
              <a:gd name="T21" fmla="*/ 406 h 646"/>
              <a:gd name="T22" fmla="*/ 299 w 577"/>
              <a:gd name="T23" fmla="*/ 460 h 646"/>
              <a:gd name="T24" fmla="*/ 169 w 577"/>
              <a:gd name="T25" fmla="*/ 453 h 646"/>
              <a:gd name="T26" fmla="*/ 169 w 577"/>
              <a:gd name="T27" fmla="*/ 467 h 646"/>
              <a:gd name="T28" fmla="*/ 364 w 577"/>
              <a:gd name="T29" fmla="*/ 219 h 646"/>
              <a:gd name="T30" fmla="*/ 350 w 577"/>
              <a:gd name="T31" fmla="*/ 216 h 646"/>
              <a:gd name="T32" fmla="*/ 226 w 577"/>
              <a:gd name="T33" fmla="*/ 216 h 646"/>
              <a:gd name="T34" fmla="*/ 213 w 577"/>
              <a:gd name="T35" fmla="*/ 219 h 646"/>
              <a:gd name="T36" fmla="*/ 364 w 577"/>
              <a:gd name="T37" fmla="*/ 219 h 646"/>
              <a:gd name="T38" fmla="*/ 364 w 577"/>
              <a:gd name="T39" fmla="*/ 213 h 646"/>
              <a:gd name="T40" fmla="*/ 447 w 577"/>
              <a:gd name="T41" fmla="*/ 80 h 646"/>
              <a:gd name="T42" fmla="*/ 430 w 577"/>
              <a:gd name="T43" fmla="*/ 37 h 646"/>
              <a:gd name="T44" fmla="*/ 377 w 577"/>
              <a:gd name="T45" fmla="*/ 51 h 646"/>
              <a:gd name="T46" fmla="*/ 341 w 577"/>
              <a:gd name="T47" fmla="*/ 28 h 646"/>
              <a:gd name="T48" fmla="*/ 236 w 577"/>
              <a:gd name="T49" fmla="*/ 28 h 646"/>
              <a:gd name="T50" fmla="*/ 200 w 577"/>
              <a:gd name="T51" fmla="*/ 51 h 646"/>
              <a:gd name="T52" fmla="*/ 185 w 577"/>
              <a:gd name="T53" fmla="*/ 47 h 646"/>
              <a:gd name="T54" fmla="*/ 119 w 577"/>
              <a:gd name="T55" fmla="*/ 51 h 646"/>
              <a:gd name="T56" fmla="*/ 134 w 577"/>
              <a:gd name="T57" fmla="*/ 83 h 646"/>
              <a:gd name="T58" fmla="*/ 0 w 577"/>
              <a:gd name="T59" fmla="*/ 462 h 646"/>
              <a:gd name="T60" fmla="*/ 577 w 577"/>
              <a:gd name="T61" fmla="*/ 462 h 646"/>
              <a:gd name="T62" fmla="*/ 200 w 577"/>
              <a:gd name="T63" fmla="*/ 65 h 646"/>
              <a:gd name="T64" fmla="*/ 243 w 577"/>
              <a:gd name="T65" fmla="*/ 41 h 646"/>
              <a:gd name="T66" fmla="*/ 288 w 577"/>
              <a:gd name="T67" fmla="*/ 14 h 646"/>
              <a:gd name="T68" fmla="*/ 334 w 577"/>
              <a:gd name="T69" fmla="*/ 41 h 646"/>
              <a:gd name="T70" fmla="*/ 398 w 577"/>
              <a:gd name="T71" fmla="*/ 59 h 646"/>
              <a:gd name="T72" fmla="*/ 445 w 577"/>
              <a:gd name="T73" fmla="*/ 56 h 646"/>
              <a:gd name="T74" fmla="*/ 435 w 577"/>
              <a:gd name="T75" fmla="*/ 72 h 646"/>
              <a:gd name="T76" fmla="*/ 355 w 577"/>
              <a:gd name="T77" fmla="*/ 224 h 646"/>
              <a:gd name="T78" fmla="*/ 288 w 577"/>
              <a:gd name="T79" fmla="*/ 632 h 646"/>
              <a:gd name="T80" fmla="*/ 222 w 577"/>
              <a:gd name="T81" fmla="*/ 224 h 646"/>
              <a:gd name="T82" fmla="*/ 142 w 577"/>
              <a:gd name="T83" fmla="*/ 72 h 646"/>
              <a:gd name="T84" fmla="*/ 132 w 577"/>
              <a:gd name="T85" fmla="*/ 56 h 646"/>
              <a:gd name="T86" fmla="*/ 179 w 577"/>
              <a:gd name="T87" fmla="*/ 59 h 6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77" h="646">
                <a:moveTo>
                  <a:pt x="292" y="561"/>
                </a:moveTo>
                <a:cubicBezTo>
                  <a:pt x="233" y="561"/>
                  <a:pt x="196" y="510"/>
                  <a:pt x="196" y="432"/>
                </a:cubicBezTo>
                <a:cubicBezTo>
                  <a:pt x="196" y="395"/>
                  <a:pt x="204" y="363"/>
                  <a:pt x="221" y="340"/>
                </a:cubicBezTo>
                <a:cubicBezTo>
                  <a:pt x="238" y="316"/>
                  <a:pt x="263" y="304"/>
                  <a:pt x="292" y="304"/>
                </a:cubicBezTo>
                <a:cubicBezTo>
                  <a:pt x="320" y="304"/>
                  <a:pt x="344" y="317"/>
                  <a:pt x="363" y="345"/>
                </a:cubicBezTo>
                <a:cubicBezTo>
                  <a:pt x="365" y="348"/>
                  <a:pt x="364" y="353"/>
                  <a:pt x="361" y="355"/>
                </a:cubicBezTo>
                <a:cubicBezTo>
                  <a:pt x="358" y="357"/>
                  <a:pt x="354" y="356"/>
                  <a:pt x="351" y="353"/>
                </a:cubicBezTo>
                <a:cubicBezTo>
                  <a:pt x="335" y="329"/>
                  <a:pt x="316" y="318"/>
                  <a:pt x="292" y="318"/>
                </a:cubicBezTo>
                <a:cubicBezTo>
                  <a:pt x="267" y="318"/>
                  <a:pt x="247" y="328"/>
                  <a:pt x="232" y="348"/>
                </a:cubicBezTo>
                <a:cubicBezTo>
                  <a:pt x="218" y="369"/>
                  <a:pt x="210" y="398"/>
                  <a:pt x="210" y="432"/>
                </a:cubicBezTo>
                <a:cubicBezTo>
                  <a:pt x="210" y="502"/>
                  <a:pt x="242" y="547"/>
                  <a:pt x="292" y="547"/>
                </a:cubicBezTo>
                <a:cubicBezTo>
                  <a:pt x="316" y="547"/>
                  <a:pt x="335" y="535"/>
                  <a:pt x="351" y="511"/>
                </a:cubicBezTo>
                <a:cubicBezTo>
                  <a:pt x="354" y="508"/>
                  <a:pt x="358" y="507"/>
                  <a:pt x="361" y="509"/>
                </a:cubicBezTo>
                <a:cubicBezTo>
                  <a:pt x="364" y="512"/>
                  <a:pt x="365" y="516"/>
                  <a:pt x="363" y="519"/>
                </a:cubicBezTo>
                <a:cubicBezTo>
                  <a:pt x="344" y="547"/>
                  <a:pt x="320" y="561"/>
                  <a:pt x="292" y="561"/>
                </a:cubicBezTo>
                <a:close/>
                <a:moveTo>
                  <a:pt x="299" y="406"/>
                </a:moveTo>
                <a:cubicBezTo>
                  <a:pt x="299" y="402"/>
                  <a:pt x="296" y="399"/>
                  <a:pt x="292" y="399"/>
                </a:cubicBezTo>
                <a:cubicBezTo>
                  <a:pt x="169" y="399"/>
                  <a:pt x="169" y="399"/>
                  <a:pt x="169" y="399"/>
                </a:cubicBezTo>
                <a:cubicBezTo>
                  <a:pt x="165" y="399"/>
                  <a:pt x="162" y="402"/>
                  <a:pt x="162" y="406"/>
                </a:cubicBezTo>
                <a:cubicBezTo>
                  <a:pt x="162" y="410"/>
                  <a:pt x="165" y="413"/>
                  <a:pt x="169" y="413"/>
                </a:cubicBezTo>
                <a:cubicBezTo>
                  <a:pt x="292" y="413"/>
                  <a:pt x="292" y="413"/>
                  <a:pt x="292" y="413"/>
                </a:cubicBezTo>
                <a:cubicBezTo>
                  <a:pt x="296" y="413"/>
                  <a:pt x="299" y="410"/>
                  <a:pt x="299" y="406"/>
                </a:cubicBezTo>
                <a:close/>
                <a:moveTo>
                  <a:pt x="292" y="467"/>
                </a:moveTo>
                <a:cubicBezTo>
                  <a:pt x="296" y="467"/>
                  <a:pt x="299" y="464"/>
                  <a:pt x="299" y="460"/>
                </a:cubicBezTo>
                <a:cubicBezTo>
                  <a:pt x="299" y="456"/>
                  <a:pt x="296" y="453"/>
                  <a:pt x="292" y="453"/>
                </a:cubicBezTo>
                <a:cubicBezTo>
                  <a:pt x="169" y="453"/>
                  <a:pt x="169" y="453"/>
                  <a:pt x="169" y="453"/>
                </a:cubicBezTo>
                <a:cubicBezTo>
                  <a:pt x="165" y="453"/>
                  <a:pt x="162" y="456"/>
                  <a:pt x="162" y="460"/>
                </a:cubicBezTo>
                <a:cubicBezTo>
                  <a:pt x="162" y="464"/>
                  <a:pt x="165" y="467"/>
                  <a:pt x="169" y="467"/>
                </a:cubicBezTo>
                <a:lnTo>
                  <a:pt x="292" y="467"/>
                </a:lnTo>
                <a:close/>
                <a:moveTo>
                  <a:pt x="364" y="219"/>
                </a:moveTo>
                <a:cubicBezTo>
                  <a:pt x="350" y="216"/>
                  <a:pt x="350" y="216"/>
                  <a:pt x="350" y="216"/>
                </a:cubicBezTo>
                <a:cubicBezTo>
                  <a:pt x="350" y="216"/>
                  <a:pt x="350" y="216"/>
                  <a:pt x="350" y="216"/>
                </a:cubicBezTo>
                <a:cubicBezTo>
                  <a:pt x="350" y="216"/>
                  <a:pt x="344" y="231"/>
                  <a:pt x="288" y="231"/>
                </a:cubicBezTo>
                <a:cubicBezTo>
                  <a:pt x="233" y="231"/>
                  <a:pt x="227" y="216"/>
                  <a:pt x="226" y="216"/>
                </a:cubicBezTo>
                <a:cubicBezTo>
                  <a:pt x="227" y="216"/>
                  <a:pt x="227" y="216"/>
                  <a:pt x="227" y="216"/>
                </a:cubicBezTo>
                <a:cubicBezTo>
                  <a:pt x="213" y="219"/>
                  <a:pt x="213" y="219"/>
                  <a:pt x="213" y="219"/>
                </a:cubicBezTo>
                <a:cubicBezTo>
                  <a:pt x="214" y="224"/>
                  <a:pt x="222" y="245"/>
                  <a:pt x="288" y="245"/>
                </a:cubicBezTo>
                <a:cubicBezTo>
                  <a:pt x="355" y="245"/>
                  <a:pt x="363" y="224"/>
                  <a:pt x="364" y="219"/>
                </a:cubicBezTo>
                <a:close/>
                <a:moveTo>
                  <a:pt x="577" y="462"/>
                </a:moveTo>
                <a:cubicBezTo>
                  <a:pt x="577" y="344"/>
                  <a:pt x="452" y="245"/>
                  <a:pt x="364" y="213"/>
                </a:cubicBezTo>
                <a:cubicBezTo>
                  <a:pt x="366" y="181"/>
                  <a:pt x="381" y="134"/>
                  <a:pt x="443" y="83"/>
                </a:cubicBezTo>
                <a:cubicBezTo>
                  <a:pt x="445" y="81"/>
                  <a:pt x="447" y="80"/>
                  <a:pt x="447" y="80"/>
                </a:cubicBezTo>
                <a:cubicBezTo>
                  <a:pt x="461" y="67"/>
                  <a:pt x="461" y="57"/>
                  <a:pt x="458" y="51"/>
                </a:cubicBezTo>
                <a:cubicBezTo>
                  <a:pt x="455" y="42"/>
                  <a:pt x="444" y="37"/>
                  <a:pt x="430" y="37"/>
                </a:cubicBezTo>
                <a:cubicBezTo>
                  <a:pt x="418" y="37"/>
                  <a:pt x="405" y="41"/>
                  <a:pt x="392" y="47"/>
                </a:cubicBezTo>
                <a:cubicBezTo>
                  <a:pt x="387" y="49"/>
                  <a:pt x="382" y="51"/>
                  <a:pt x="377" y="51"/>
                </a:cubicBezTo>
                <a:cubicBezTo>
                  <a:pt x="365" y="51"/>
                  <a:pt x="355" y="43"/>
                  <a:pt x="344" y="31"/>
                </a:cubicBezTo>
                <a:cubicBezTo>
                  <a:pt x="341" y="28"/>
                  <a:pt x="341" y="28"/>
                  <a:pt x="341" y="28"/>
                </a:cubicBezTo>
                <a:cubicBezTo>
                  <a:pt x="328" y="15"/>
                  <a:pt x="314" y="0"/>
                  <a:pt x="288" y="0"/>
                </a:cubicBezTo>
                <a:cubicBezTo>
                  <a:pt x="263" y="0"/>
                  <a:pt x="249" y="15"/>
                  <a:pt x="236" y="28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22" y="43"/>
                  <a:pt x="212" y="51"/>
                  <a:pt x="200" y="51"/>
                </a:cubicBezTo>
                <a:cubicBezTo>
                  <a:pt x="200" y="51"/>
                  <a:pt x="200" y="51"/>
                  <a:pt x="200" y="51"/>
                </a:cubicBezTo>
                <a:cubicBezTo>
                  <a:pt x="195" y="51"/>
                  <a:pt x="190" y="49"/>
                  <a:pt x="185" y="47"/>
                </a:cubicBezTo>
                <a:cubicBezTo>
                  <a:pt x="172" y="41"/>
                  <a:pt x="159" y="37"/>
                  <a:pt x="147" y="37"/>
                </a:cubicBezTo>
                <a:cubicBezTo>
                  <a:pt x="133" y="37"/>
                  <a:pt x="122" y="42"/>
                  <a:pt x="119" y="51"/>
                </a:cubicBezTo>
                <a:cubicBezTo>
                  <a:pt x="116" y="57"/>
                  <a:pt x="116" y="67"/>
                  <a:pt x="130" y="80"/>
                </a:cubicBezTo>
                <a:cubicBezTo>
                  <a:pt x="130" y="80"/>
                  <a:pt x="132" y="81"/>
                  <a:pt x="134" y="83"/>
                </a:cubicBezTo>
                <a:cubicBezTo>
                  <a:pt x="196" y="134"/>
                  <a:pt x="211" y="181"/>
                  <a:pt x="213" y="213"/>
                </a:cubicBezTo>
                <a:cubicBezTo>
                  <a:pt x="125" y="245"/>
                  <a:pt x="0" y="344"/>
                  <a:pt x="0" y="462"/>
                </a:cubicBezTo>
                <a:cubicBezTo>
                  <a:pt x="0" y="579"/>
                  <a:pt x="47" y="646"/>
                  <a:pt x="288" y="646"/>
                </a:cubicBezTo>
                <a:cubicBezTo>
                  <a:pt x="530" y="646"/>
                  <a:pt x="577" y="579"/>
                  <a:pt x="577" y="462"/>
                </a:cubicBezTo>
                <a:close/>
                <a:moveTo>
                  <a:pt x="179" y="59"/>
                </a:moveTo>
                <a:cubicBezTo>
                  <a:pt x="186" y="63"/>
                  <a:pt x="193" y="65"/>
                  <a:pt x="200" y="65"/>
                </a:cubicBezTo>
                <a:cubicBezTo>
                  <a:pt x="200" y="65"/>
                  <a:pt x="200" y="65"/>
                  <a:pt x="200" y="65"/>
                </a:cubicBezTo>
                <a:cubicBezTo>
                  <a:pt x="218" y="65"/>
                  <a:pt x="231" y="53"/>
                  <a:pt x="243" y="41"/>
                </a:cubicBezTo>
                <a:cubicBezTo>
                  <a:pt x="246" y="37"/>
                  <a:pt x="246" y="37"/>
                  <a:pt x="246" y="37"/>
                </a:cubicBezTo>
                <a:cubicBezTo>
                  <a:pt x="258" y="25"/>
                  <a:pt x="269" y="14"/>
                  <a:pt x="288" y="14"/>
                </a:cubicBezTo>
                <a:cubicBezTo>
                  <a:pt x="308" y="14"/>
                  <a:pt x="319" y="25"/>
                  <a:pt x="331" y="37"/>
                </a:cubicBezTo>
                <a:cubicBezTo>
                  <a:pt x="334" y="41"/>
                  <a:pt x="334" y="41"/>
                  <a:pt x="334" y="41"/>
                </a:cubicBezTo>
                <a:cubicBezTo>
                  <a:pt x="346" y="53"/>
                  <a:pt x="359" y="65"/>
                  <a:pt x="377" y="65"/>
                </a:cubicBezTo>
                <a:cubicBezTo>
                  <a:pt x="384" y="65"/>
                  <a:pt x="391" y="63"/>
                  <a:pt x="398" y="59"/>
                </a:cubicBezTo>
                <a:cubicBezTo>
                  <a:pt x="409" y="54"/>
                  <a:pt x="420" y="51"/>
                  <a:pt x="430" y="51"/>
                </a:cubicBezTo>
                <a:cubicBezTo>
                  <a:pt x="439" y="51"/>
                  <a:pt x="444" y="54"/>
                  <a:pt x="445" y="56"/>
                </a:cubicBezTo>
                <a:cubicBezTo>
                  <a:pt x="446" y="58"/>
                  <a:pt x="444" y="63"/>
                  <a:pt x="438" y="70"/>
                </a:cubicBezTo>
                <a:cubicBezTo>
                  <a:pt x="437" y="70"/>
                  <a:pt x="436" y="71"/>
                  <a:pt x="435" y="72"/>
                </a:cubicBezTo>
                <a:cubicBezTo>
                  <a:pt x="365" y="129"/>
                  <a:pt x="350" y="183"/>
                  <a:pt x="350" y="218"/>
                </a:cubicBezTo>
                <a:cubicBezTo>
                  <a:pt x="350" y="221"/>
                  <a:pt x="352" y="223"/>
                  <a:pt x="355" y="224"/>
                </a:cubicBezTo>
                <a:cubicBezTo>
                  <a:pt x="439" y="253"/>
                  <a:pt x="563" y="349"/>
                  <a:pt x="563" y="462"/>
                </a:cubicBezTo>
                <a:cubicBezTo>
                  <a:pt x="563" y="573"/>
                  <a:pt x="519" y="632"/>
                  <a:pt x="288" y="632"/>
                </a:cubicBezTo>
                <a:cubicBezTo>
                  <a:pt x="58" y="632"/>
                  <a:pt x="14" y="573"/>
                  <a:pt x="14" y="462"/>
                </a:cubicBezTo>
                <a:cubicBezTo>
                  <a:pt x="14" y="349"/>
                  <a:pt x="138" y="253"/>
                  <a:pt x="222" y="224"/>
                </a:cubicBezTo>
                <a:cubicBezTo>
                  <a:pt x="225" y="223"/>
                  <a:pt x="227" y="221"/>
                  <a:pt x="227" y="218"/>
                </a:cubicBezTo>
                <a:cubicBezTo>
                  <a:pt x="227" y="183"/>
                  <a:pt x="212" y="129"/>
                  <a:pt x="142" y="72"/>
                </a:cubicBezTo>
                <a:cubicBezTo>
                  <a:pt x="141" y="71"/>
                  <a:pt x="140" y="70"/>
                  <a:pt x="139" y="70"/>
                </a:cubicBezTo>
                <a:cubicBezTo>
                  <a:pt x="133" y="63"/>
                  <a:pt x="131" y="58"/>
                  <a:pt x="132" y="56"/>
                </a:cubicBezTo>
                <a:cubicBezTo>
                  <a:pt x="133" y="54"/>
                  <a:pt x="138" y="51"/>
                  <a:pt x="147" y="51"/>
                </a:cubicBezTo>
                <a:cubicBezTo>
                  <a:pt x="157" y="51"/>
                  <a:pt x="168" y="54"/>
                  <a:pt x="179" y="59"/>
                </a:cubicBezTo>
                <a:close/>
              </a:path>
            </a:pathLst>
          </a:custGeom>
          <a:solidFill>
            <a:schemeClr val="accent2"/>
          </a:solidFill>
          <a:ln w="28575"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52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Graphic spid="66" grpId="0">
        <p:bldAsOne/>
      </p:bldGraphic>
      <p:bldP spid="67" grpId="0"/>
      <p:bldP spid="68" grpId="0"/>
      <p:bldP spid="5" grpId="0" animBg="1"/>
      <p:bldP spid="79" grpId="0" animBg="1"/>
      <p:bldP spid="81" grpId="0" animBg="1"/>
      <p:bldP spid="7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53124" y="1541158"/>
            <a:ext cx="5400001" cy="492443"/>
          </a:xfrm>
          <a:prstGeom prst="rect">
            <a:avLst/>
          </a:prstGeom>
          <a:solidFill>
            <a:schemeClr val="accent1"/>
          </a:solidFill>
        </p:spPr>
        <p:txBody>
          <a:bodyPr wrap="square" lIns="121920" tIns="60960" rIns="121920" bIns="60960" rtlCol="0" anchor="b" anchorCtr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Myriad Pro Cond" panose="020B0506030403020204" pitchFamily="34" charset="0"/>
              </a:rPr>
              <a:t>Pion, using a web configurator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3124" y="2033599"/>
            <a:ext cx="5400001" cy="3932588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lIns="121920" tIns="60960" rIns="121920" bIns="60960" rtlCol="0">
            <a:noAutofit/>
          </a:bodyPr>
          <a:lstStyle/>
          <a:p>
            <a:endParaRPr lang="en-US" sz="1467" dirty="0"/>
          </a:p>
        </p:txBody>
      </p:sp>
      <p:sp>
        <p:nvSpPr>
          <p:cNvPr id="15" name="TextBox 14"/>
          <p:cNvSpPr txBox="1"/>
          <p:nvPr/>
        </p:nvSpPr>
        <p:spPr>
          <a:xfrm>
            <a:off x="6237091" y="1541157"/>
            <a:ext cx="5398214" cy="492443"/>
          </a:xfrm>
          <a:prstGeom prst="rect">
            <a:avLst/>
          </a:prstGeom>
          <a:solidFill>
            <a:schemeClr val="tx2"/>
          </a:solidFill>
        </p:spPr>
        <p:txBody>
          <a:bodyPr wrap="square" lIns="121920" tIns="60960" rIns="121920" bIns="60960" rtlCol="0" anchor="b" anchorCtr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Myriad Pro Cond" panose="020B0506030403020204" pitchFamily="34" charset="0"/>
              </a:rPr>
              <a:t>Pro’s</a:t>
            </a: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2F76F76D-F21B-48ED-B0ED-99A03DEB019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dirty="0">
                <a:latin typeface="Myriad Pro Light" panose="020B0603030403020204" pitchFamily="34" charset="0"/>
              </a:rPr>
              <a:t>Sales </a:t>
            </a:r>
            <a:r>
              <a:rPr lang="nl-NL" dirty="0" err="1">
                <a:latin typeface="Myriad Pro Light" panose="020B0603030403020204" pitchFamily="34" charset="0"/>
              </a:rPr>
              <a:t>examples</a:t>
            </a:r>
            <a:endParaRPr lang="en-GB" dirty="0">
              <a:latin typeface="Myriad Pro Light" panose="020B0603030403020204" pitchFamily="34" charset="0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D71B7EFB-043D-4715-9667-A8DCAB13CD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73" y="2284409"/>
            <a:ext cx="5397501" cy="3430970"/>
          </a:xfrm>
          <a:prstGeom prst="rect">
            <a:avLst/>
          </a:prstGeom>
        </p:spPr>
      </p:pic>
      <p:sp>
        <p:nvSpPr>
          <p:cNvPr id="9" name="TextBox 15">
            <a:extLst>
              <a:ext uri="{FF2B5EF4-FFF2-40B4-BE49-F238E27FC236}">
                <a16:creationId xmlns:a16="http://schemas.microsoft.com/office/drawing/2014/main" id="{C6B48B6C-5ACE-4AED-B10C-867B21677533}"/>
              </a:ext>
            </a:extLst>
          </p:cNvPr>
          <p:cNvSpPr txBox="1"/>
          <p:nvPr/>
        </p:nvSpPr>
        <p:spPr>
          <a:xfrm>
            <a:off x="6238877" y="2033599"/>
            <a:ext cx="5398214" cy="1699523"/>
          </a:xfrm>
          <a:prstGeom prst="rect">
            <a:avLst/>
          </a:prstGeom>
          <a:solidFill>
            <a:schemeClr val="tx2">
              <a:alpha val="20000"/>
            </a:schemeClr>
          </a:solidFill>
        </p:spPr>
        <p:txBody>
          <a:bodyPr wrap="square" lIns="121920" tIns="60960" rIns="121920" bIns="60960" rtlCol="0">
            <a:noAutofit/>
          </a:bodyPr>
          <a:lstStyle/>
          <a:p>
            <a:pPr marL="285750" indent="-285750">
              <a:buFontTx/>
              <a:buChar char="-"/>
            </a:pPr>
            <a:r>
              <a:rPr lang="en-US" sz="2000" dirty="0">
                <a:latin typeface="Myriad Pro" panose="020B0503030403020204" pitchFamily="34" charset="0"/>
              </a:rPr>
              <a:t>Based on economic necessity. Clear decision process.</a:t>
            </a:r>
          </a:p>
          <a:p>
            <a:pPr marL="285750" indent="-285750">
              <a:buFontTx/>
              <a:buChar char="-"/>
            </a:pPr>
            <a:r>
              <a:rPr lang="en-US" sz="2000" dirty="0">
                <a:latin typeface="Myriad Pro" panose="020B0503030403020204" pitchFamily="34" charset="0"/>
              </a:rPr>
              <a:t>No “early-adopters” risks. Best-of-breed approach is possible.</a:t>
            </a:r>
          </a:p>
          <a:p>
            <a:endParaRPr lang="en-US" sz="1467" dirty="0">
              <a:latin typeface="Myriad Pro" panose="020B0503030403020204" pitchFamily="34" charset="0"/>
            </a:endParaRPr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BD7578B9-D57F-44AC-B4F1-B515E6109CDF}"/>
              </a:ext>
            </a:extLst>
          </p:cNvPr>
          <p:cNvSpPr txBox="1"/>
          <p:nvPr/>
        </p:nvSpPr>
        <p:spPr>
          <a:xfrm>
            <a:off x="6235305" y="3733122"/>
            <a:ext cx="5398214" cy="492443"/>
          </a:xfrm>
          <a:prstGeom prst="rect">
            <a:avLst/>
          </a:prstGeom>
          <a:solidFill>
            <a:schemeClr val="tx2"/>
          </a:solidFill>
        </p:spPr>
        <p:txBody>
          <a:bodyPr wrap="square" lIns="121920" tIns="60960" rIns="121920" bIns="60960" rtlCol="0" anchor="b" anchorCtr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Myriad Pro Cond" panose="020B0506030403020204" pitchFamily="34" charset="0"/>
              </a:rPr>
              <a:t>Cons</a:t>
            </a:r>
          </a:p>
        </p:txBody>
      </p:sp>
      <p:sp>
        <p:nvSpPr>
          <p:cNvPr id="12" name="TextBox 15">
            <a:extLst>
              <a:ext uri="{FF2B5EF4-FFF2-40B4-BE49-F238E27FC236}">
                <a16:creationId xmlns:a16="http://schemas.microsoft.com/office/drawing/2014/main" id="{FC8FF697-53ED-4FC1-B96A-4D1706FE3FBC}"/>
              </a:ext>
            </a:extLst>
          </p:cNvPr>
          <p:cNvSpPr txBox="1"/>
          <p:nvPr/>
        </p:nvSpPr>
        <p:spPr>
          <a:xfrm>
            <a:off x="6237091" y="4225564"/>
            <a:ext cx="5398214" cy="1740623"/>
          </a:xfrm>
          <a:prstGeom prst="rect">
            <a:avLst/>
          </a:prstGeom>
          <a:solidFill>
            <a:schemeClr val="tx2">
              <a:alpha val="20000"/>
            </a:schemeClr>
          </a:solidFill>
        </p:spPr>
        <p:txBody>
          <a:bodyPr wrap="square" lIns="121920" tIns="60960" rIns="121920" bIns="60960" rtlCol="0">
            <a:noAutofit/>
          </a:bodyPr>
          <a:lstStyle/>
          <a:p>
            <a:pPr marL="285750" indent="-285750">
              <a:buFontTx/>
              <a:buChar char="-"/>
            </a:pPr>
            <a:r>
              <a:rPr lang="en-US" sz="2000" dirty="0">
                <a:latin typeface="Myriad Pro" panose="020B0503030403020204" pitchFamily="34" charset="0"/>
              </a:rPr>
              <a:t>Losing market position prior to stepping in creates a risk</a:t>
            </a:r>
          </a:p>
          <a:p>
            <a:pPr marL="285750" indent="-285750">
              <a:buFontTx/>
              <a:buChar char="-"/>
            </a:pPr>
            <a:r>
              <a:rPr lang="en-US" sz="2000" dirty="0">
                <a:latin typeface="Myriad Pro" panose="020B0503030403020204" pitchFamily="34" charset="0"/>
              </a:rPr>
              <a:t>Responsive approach. You’re not in the driving seat. Probably not even riding shotgun.</a:t>
            </a:r>
          </a:p>
          <a:p>
            <a:endParaRPr lang="en-US" sz="1467" dirty="0"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163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5" grpId="0" animBg="1"/>
      <p:bldP spid="9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jl: draaiend 33">
            <a:extLst>
              <a:ext uri="{FF2B5EF4-FFF2-40B4-BE49-F238E27FC236}">
                <a16:creationId xmlns:a16="http://schemas.microsoft.com/office/drawing/2014/main" id="{44BE40B8-970C-412F-A6C7-F68E525A2B5A}"/>
              </a:ext>
            </a:extLst>
          </p:cNvPr>
          <p:cNvSpPr/>
          <p:nvPr/>
        </p:nvSpPr>
        <p:spPr>
          <a:xfrm rot="16200000" flipV="1">
            <a:off x="7197688" y="2545115"/>
            <a:ext cx="2452771" cy="2299943"/>
          </a:xfrm>
          <a:prstGeom prst="circularArrow">
            <a:avLst>
              <a:gd name="adj1" fmla="val 8101"/>
              <a:gd name="adj2" fmla="val 1319634"/>
              <a:gd name="adj3" fmla="val 20494439"/>
              <a:gd name="adj4" fmla="val 10800000"/>
              <a:gd name="adj5" fmla="val 11379"/>
            </a:avLst>
          </a:prstGeom>
          <a:gradFill>
            <a:gsLst>
              <a:gs pos="3214">
                <a:schemeClr val="accent3"/>
              </a:gs>
              <a:gs pos="100000">
                <a:schemeClr val="accent2">
                  <a:lumMod val="75000"/>
                </a:schemeClr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 rot="10800000">
            <a:off x="4531572" y="2642572"/>
            <a:ext cx="3245887" cy="2150256"/>
          </a:xfrm>
          <a:custGeom>
            <a:avLst/>
            <a:gdLst>
              <a:gd name="T0" fmla="*/ 357 w 357"/>
              <a:gd name="T1" fmla="*/ 13 h 236"/>
              <a:gd name="T2" fmla="*/ 314 w 357"/>
              <a:gd name="T3" fmla="*/ 0 h 236"/>
              <a:gd name="T4" fmla="*/ 317 w 357"/>
              <a:gd name="T5" fmla="*/ 12 h 236"/>
              <a:gd name="T6" fmla="*/ 178 w 357"/>
              <a:gd name="T7" fmla="*/ 113 h 236"/>
              <a:gd name="T8" fmla="*/ 0 w 357"/>
              <a:gd name="T9" fmla="*/ 220 h 236"/>
              <a:gd name="T10" fmla="*/ 1 w 357"/>
              <a:gd name="T11" fmla="*/ 236 h 236"/>
              <a:gd name="T12" fmla="*/ 191 w 357"/>
              <a:gd name="T13" fmla="*/ 124 h 236"/>
              <a:gd name="T14" fmla="*/ 321 w 357"/>
              <a:gd name="T15" fmla="*/ 29 h 236"/>
              <a:gd name="T16" fmla="*/ 324 w 357"/>
              <a:gd name="T17" fmla="*/ 44 h 236"/>
              <a:gd name="T18" fmla="*/ 357 w 357"/>
              <a:gd name="T19" fmla="*/ 13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7" h="236">
                <a:moveTo>
                  <a:pt x="357" y="13"/>
                </a:moveTo>
                <a:cubicBezTo>
                  <a:pt x="314" y="0"/>
                  <a:pt x="314" y="0"/>
                  <a:pt x="314" y="0"/>
                </a:cubicBezTo>
                <a:cubicBezTo>
                  <a:pt x="317" y="12"/>
                  <a:pt x="317" y="12"/>
                  <a:pt x="317" y="12"/>
                </a:cubicBezTo>
                <a:cubicBezTo>
                  <a:pt x="277" y="25"/>
                  <a:pt x="224" y="54"/>
                  <a:pt x="178" y="113"/>
                </a:cubicBezTo>
                <a:cubicBezTo>
                  <a:pt x="131" y="174"/>
                  <a:pt x="66" y="213"/>
                  <a:pt x="0" y="220"/>
                </a:cubicBezTo>
                <a:cubicBezTo>
                  <a:pt x="1" y="236"/>
                  <a:pt x="1" y="236"/>
                  <a:pt x="1" y="236"/>
                </a:cubicBezTo>
                <a:cubicBezTo>
                  <a:pt x="72" y="229"/>
                  <a:pt x="142" y="188"/>
                  <a:pt x="191" y="124"/>
                </a:cubicBezTo>
                <a:cubicBezTo>
                  <a:pt x="235" y="68"/>
                  <a:pt x="283" y="41"/>
                  <a:pt x="321" y="29"/>
                </a:cubicBezTo>
                <a:cubicBezTo>
                  <a:pt x="324" y="44"/>
                  <a:pt x="324" y="44"/>
                  <a:pt x="324" y="44"/>
                </a:cubicBezTo>
                <a:lnTo>
                  <a:pt x="357" y="13"/>
                </a:lnTo>
                <a:close/>
              </a:path>
            </a:pathLst>
          </a:custGeom>
          <a:gradFill>
            <a:gsLst>
              <a:gs pos="2143">
                <a:schemeClr val="accent5"/>
              </a:gs>
              <a:gs pos="100000">
                <a:schemeClr val="accent3"/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 rot="10800000">
            <a:off x="4421369" y="2642571"/>
            <a:ext cx="3238198" cy="2159227"/>
          </a:xfrm>
          <a:custGeom>
            <a:avLst/>
            <a:gdLst>
              <a:gd name="T0" fmla="*/ 178 w 356"/>
              <a:gd name="T1" fmla="*/ 114 h 237"/>
              <a:gd name="T2" fmla="*/ 40 w 356"/>
              <a:gd name="T3" fmla="*/ 13 h 237"/>
              <a:gd name="T4" fmla="*/ 43 w 356"/>
              <a:gd name="T5" fmla="*/ 0 h 237"/>
              <a:gd name="T6" fmla="*/ 0 w 356"/>
              <a:gd name="T7" fmla="*/ 11 h 237"/>
              <a:gd name="T8" fmla="*/ 32 w 356"/>
              <a:gd name="T9" fmla="*/ 43 h 237"/>
              <a:gd name="T10" fmla="*/ 35 w 356"/>
              <a:gd name="T11" fmla="*/ 29 h 237"/>
              <a:gd name="T12" fmla="*/ 165 w 356"/>
              <a:gd name="T13" fmla="*/ 125 h 237"/>
              <a:gd name="T14" fmla="*/ 354 w 356"/>
              <a:gd name="T15" fmla="*/ 237 h 237"/>
              <a:gd name="T16" fmla="*/ 356 w 356"/>
              <a:gd name="T17" fmla="*/ 220 h 237"/>
              <a:gd name="T18" fmla="*/ 178 w 356"/>
              <a:gd name="T19" fmla="*/ 114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6" h="237">
                <a:moveTo>
                  <a:pt x="178" y="114"/>
                </a:moveTo>
                <a:cubicBezTo>
                  <a:pt x="132" y="54"/>
                  <a:pt x="79" y="26"/>
                  <a:pt x="40" y="13"/>
                </a:cubicBezTo>
                <a:cubicBezTo>
                  <a:pt x="43" y="0"/>
                  <a:pt x="43" y="0"/>
                  <a:pt x="43" y="0"/>
                </a:cubicBezTo>
                <a:cubicBezTo>
                  <a:pt x="0" y="11"/>
                  <a:pt x="0" y="11"/>
                  <a:pt x="0" y="11"/>
                </a:cubicBezTo>
                <a:cubicBezTo>
                  <a:pt x="32" y="43"/>
                  <a:pt x="32" y="43"/>
                  <a:pt x="32" y="43"/>
                </a:cubicBezTo>
                <a:cubicBezTo>
                  <a:pt x="35" y="29"/>
                  <a:pt x="35" y="29"/>
                  <a:pt x="35" y="29"/>
                </a:cubicBezTo>
                <a:cubicBezTo>
                  <a:pt x="72" y="42"/>
                  <a:pt x="121" y="68"/>
                  <a:pt x="165" y="125"/>
                </a:cubicBezTo>
                <a:cubicBezTo>
                  <a:pt x="214" y="189"/>
                  <a:pt x="283" y="230"/>
                  <a:pt x="354" y="237"/>
                </a:cubicBezTo>
                <a:cubicBezTo>
                  <a:pt x="356" y="220"/>
                  <a:pt x="356" y="220"/>
                  <a:pt x="356" y="220"/>
                </a:cubicBezTo>
                <a:cubicBezTo>
                  <a:pt x="290" y="213"/>
                  <a:pt x="225" y="175"/>
                  <a:pt x="178" y="114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72000">
                <a:schemeClr val="accent1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 useBgFill="1">
        <p:nvSpPr>
          <p:cNvPr id="27" name="Oval 11"/>
          <p:cNvSpPr>
            <a:spLocks noChangeArrowheads="1"/>
          </p:cNvSpPr>
          <p:nvPr/>
        </p:nvSpPr>
        <p:spPr bwMode="auto">
          <a:xfrm>
            <a:off x="7650688" y="4252800"/>
            <a:ext cx="861540" cy="875216"/>
          </a:xfrm>
          <a:prstGeom prst="ellipse">
            <a:avLst/>
          </a:prstGeom>
          <a:ln w="28575" cap="flat">
            <a:solidFill>
              <a:schemeClr val="accent2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31" name="Oval 15"/>
          <p:cNvSpPr>
            <a:spLocks noChangeArrowheads="1"/>
          </p:cNvSpPr>
          <p:nvPr/>
        </p:nvSpPr>
        <p:spPr bwMode="auto">
          <a:xfrm>
            <a:off x="7480710" y="2261564"/>
            <a:ext cx="861540" cy="863250"/>
          </a:xfrm>
          <a:prstGeom prst="ellipse">
            <a:avLst/>
          </a:prstGeom>
          <a:ln w="31750" cap="flat">
            <a:solidFill>
              <a:schemeClr val="accent3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32" name="Oval 16"/>
          <p:cNvSpPr>
            <a:spLocks noChangeArrowheads="1"/>
          </p:cNvSpPr>
          <p:nvPr/>
        </p:nvSpPr>
        <p:spPr bwMode="auto">
          <a:xfrm>
            <a:off x="3861011" y="2261564"/>
            <a:ext cx="873506" cy="863250"/>
          </a:xfrm>
          <a:prstGeom prst="ellipse">
            <a:avLst/>
          </a:prstGeom>
          <a:ln w="28575" cap="flat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1828800" y="1558510"/>
            <a:ext cx="2837160" cy="6573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89000"/>
              </a:lnSpc>
            </a:pPr>
            <a:r>
              <a:rPr lang="en-US" sz="2400" dirty="0">
                <a:latin typeface="Myriad Pro" panose="020B0503030403020204" pitchFamily="34" charset="0"/>
              </a:rPr>
              <a:t>Manufacturer engineering services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861504" y="1566299"/>
            <a:ext cx="2390768" cy="6573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89000"/>
              </a:lnSpc>
            </a:pPr>
            <a:r>
              <a:rPr lang="en-US" sz="2400" dirty="0">
                <a:latin typeface="Myriad Pro" panose="020B0503030403020204" pitchFamily="34" charset="0"/>
              </a:rPr>
              <a:t>Procurement &amp; planning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233705" y="5299490"/>
            <a:ext cx="2837160" cy="328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89000"/>
              </a:lnSpc>
            </a:pPr>
            <a:r>
              <a:rPr lang="en-US" sz="2400" dirty="0">
                <a:latin typeface="Myriad Pro" panose="020B0503030403020204" pitchFamily="34" charset="0"/>
              </a:rPr>
              <a:t>Fabrication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084845" y="5269222"/>
            <a:ext cx="2978399" cy="6573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89000"/>
              </a:lnSpc>
            </a:pPr>
            <a:r>
              <a:rPr lang="en-US" sz="2400" dirty="0">
                <a:latin typeface="Myriad Pro" panose="020B0503030403020204" pitchFamily="34" charset="0"/>
              </a:rPr>
              <a:t>Building design &amp; engineering</a:t>
            </a:r>
          </a:p>
        </p:txBody>
      </p:sp>
      <p:sp>
        <p:nvSpPr>
          <p:cNvPr id="2" name="Pijl: draaiend 1">
            <a:extLst>
              <a:ext uri="{FF2B5EF4-FFF2-40B4-BE49-F238E27FC236}">
                <a16:creationId xmlns:a16="http://schemas.microsoft.com/office/drawing/2014/main" id="{73F61607-8414-4168-9812-BC55DB1EFF30}"/>
              </a:ext>
            </a:extLst>
          </p:cNvPr>
          <p:cNvSpPr/>
          <p:nvPr/>
        </p:nvSpPr>
        <p:spPr>
          <a:xfrm rot="16200000">
            <a:off x="2572274" y="2623337"/>
            <a:ext cx="2452771" cy="2159228"/>
          </a:xfrm>
          <a:prstGeom prst="circularArrow">
            <a:avLst>
              <a:gd name="adj1" fmla="val 8101"/>
              <a:gd name="adj2" fmla="val 1319634"/>
              <a:gd name="adj3" fmla="val 20494439"/>
              <a:gd name="adj4" fmla="val 10800000"/>
              <a:gd name="adj5" fmla="val 11379"/>
            </a:avLst>
          </a:prstGeom>
          <a:gradFill>
            <a:gsLst>
              <a:gs pos="3214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tx1"/>
              </a:solidFill>
            </a:endParaRPr>
          </a:p>
        </p:txBody>
      </p:sp>
      <p:sp useBgFill="1">
        <p:nvSpPr>
          <p:cNvPr id="28" name="Oval 12"/>
          <p:cNvSpPr>
            <a:spLocks noChangeArrowheads="1"/>
          </p:cNvSpPr>
          <p:nvPr/>
        </p:nvSpPr>
        <p:spPr bwMode="auto">
          <a:xfrm>
            <a:off x="3637811" y="4222809"/>
            <a:ext cx="873506" cy="875216"/>
          </a:xfrm>
          <a:prstGeom prst="ellipse">
            <a:avLst/>
          </a:prstGeom>
          <a:ln w="28575" cap="flat">
            <a:solidFill>
              <a:schemeClr val="accent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C2ED6F08-76BA-4C72-9D0E-2038702F2BA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dirty="0" err="1">
                <a:latin typeface="Myriad Pro Light" panose="020B0603030403020204" pitchFamily="34" charset="0"/>
              </a:rPr>
              <a:t>Fabrication</a:t>
            </a:r>
            <a:r>
              <a:rPr lang="nl-NL" dirty="0">
                <a:latin typeface="Myriad Pro Light" panose="020B0603030403020204" pitchFamily="34" charset="0"/>
              </a:rPr>
              <a:t> </a:t>
            </a:r>
            <a:r>
              <a:rPr lang="nl-NL" dirty="0" err="1">
                <a:latin typeface="Myriad Pro Light" panose="020B0603030403020204" pitchFamily="34" charset="0"/>
              </a:rPr>
              <a:t>Strategy</a:t>
            </a:r>
            <a:endParaRPr lang="en-GB" dirty="0">
              <a:latin typeface="Myriad Pro Light" panose="020B0603030403020204" pitchFamily="34" charset="0"/>
            </a:endParaRPr>
          </a:p>
        </p:txBody>
      </p:sp>
      <p:sp>
        <p:nvSpPr>
          <p:cNvPr id="35" name="Freeform 103">
            <a:extLst>
              <a:ext uri="{FF2B5EF4-FFF2-40B4-BE49-F238E27FC236}">
                <a16:creationId xmlns:a16="http://schemas.microsoft.com/office/drawing/2014/main" id="{BB3120EC-2A74-424C-9198-8962620F49D4}"/>
              </a:ext>
            </a:extLst>
          </p:cNvPr>
          <p:cNvSpPr>
            <a:spLocks noEditPoints="1"/>
          </p:cNvSpPr>
          <p:nvPr/>
        </p:nvSpPr>
        <p:spPr bwMode="auto">
          <a:xfrm>
            <a:off x="7778662" y="4360361"/>
            <a:ext cx="620373" cy="559451"/>
          </a:xfrm>
          <a:custGeom>
            <a:avLst/>
            <a:gdLst>
              <a:gd name="T0" fmla="*/ 265 w 646"/>
              <a:gd name="T1" fmla="*/ 338 h 605"/>
              <a:gd name="T2" fmla="*/ 375 w 646"/>
              <a:gd name="T3" fmla="*/ 345 h 605"/>
              <a:gd name="T4" fmla="*/ 382 w 646"/>
              <a:gd name="T5" fmla="*/ 229 h 605"/>
              <a:gd name="T6" fmla="*/ 272 w 646"/>
              <a:gd name="T7" fmla="*/ 222 h 605"/>
              <a:gd name="T8" fmla="*/ 279 w 646"/>
              <a:gd name="T9" fmla="*/ 236 h 605"/>
              <a:gd name="T10" fmla="*/ 368 w 646"/>
              <a:gd name="T11" fmla="*/ 331 h 605"/>
              <a:gd name="T12" fmla="*/ 279 w 646"/>
              <a:gd name="T13" fmla="*/ 236 h 605"/>
              <a:gd name="T14" fmla="*/ 527 w 646"/>
              <a:gd name="T15" fmla="*/ 345 h 605"/>
              <a:gd name="T16" fmla="*/ 534 w 646"/>
              <a:gd name="T17" fmla="*/ 229 h 605"/>
              <a:gd name="T18" fmla="*/ 424 w 646"/>
              <a:gd name="T19" fmla="*/ 222 h 605"/>
              <a:gd name="T20" fmla="*/ 417 w 646"/>
              <a:gd name="T21" fmla="*/ 338 h 605"/>
              <a:gd name="T22" fmla="*/ 431 w 646"/>
              <a:gd name="T23" fmla="*/ 236 h 605"/>
              <a:gd name="T24" fmla="*/ 520 w 646"/>
              <a:gd name="T25" fmla="*/ 331 h 605"/>
              <a:gd name="T26" fmla="*/ 431 w 646"/>
              <a:gd name="T27" fmla="*/ 236 h 605"/>
              <a:gd name="T28" fmla="*/ 113 w 646"/>
              <a:gd name="T29" fmla="*/ 222 h 605"/>
              <a:gd name="T30" fmla="*/ 106 w 646"/>
              <a:gd name="T31" fmla="*/ 338 h 605"/>
              <a:gd name="T32" fmla="*/ 216 w 646"/>
              <a:gd name="T33" fmla="*/ 345 h 605"/>
              <a:gd name="T34" fmla="*/ 223 w 646"/>
              <a:gd name="T35" fmla="*/ 229 h 605"/>
              <a:gd name="T36" fmla="*/ 209 w 646"/>
              <a:gd name="T37" fmla="*/ 331 h 605"/>
              <a:gd name="T38" fmla="*/ 120 w 646"/>
              <a:gd name="T39" fmla="*/ 236 h 605"/>
              <a:gd name="T40" fmla="*/ 209 w 646"/>
              <a:gd name="T41" fmla="*/ 331 h 605"/>
              <a:gd name="T42" fmla="*/ 527 w 646"/>
              <a:gd name="T43" fmla="*/ 528 h 605"/>
              <a:gd name="T44" fmla="*/ 534 w 646"/>
              <a:gd name="T45" fmla="*/ 413 h 605"/>
              <a:gd name="T46" fmla="*/ 424 w 646"/>
              <a:gd name="T47" fmla="*/ 406 h 605"/>
              <a:gd name="T48" fmla="*/ 417 w 646"/>
              <a:gd name="T49" fmla="*/ 521 h 605"/>
              <a:gd name="T50" fmla="*/ 431 w 646"/>
              <a:gd name="T51" fmla="*/ 420 h 605"/>
              <a:gd name="T52" fmla="*/ 520 w 646"/>
              <a:gd name="T53" fmla="*/ 514 h 605"/>
              <a:gd name="T54" fmla="*/ 431 w 646"/>
              <a:gd name="T55" fmla="*/ 420 h 605"/>
              <a:gd name="T56" fmla="*/ 113 w 646"/>
              <a:gd name="T57" fmla="*/ 406 h 605"/>
              <a:gd name="T58" fmla="*/ 106 w 646"/>
              <a:gd name="T59" fmla="*/ 521 h 605"/>
              <a:gd name="T60" fmla="*/ 216 w 646"/>
              <a:gd name="T61" fmla="*/ 528 h 605"/>
              <a:gd name="T62" fmla="*/ 223 w 646"/>
              <a:gd name="T63" fmla="*/ 413 h 605"/>
              <a:gd name="T64" fmla="*/ 209 w 646"/>
              <a:gd name="T65" fmla="*/ 514 h 605"/>
              <a:gd name="T66" fmla="*/ 120 w 646"/>
              <a:gd name="T67" fmla="*/ 420 h 605"/>
              <a:gd name="T68" fmla="*/ 209 w 646"/>
              <a:gd name="T69" fmla="*/ 514 h 605"/>
              <a:gd name="T70" fmla="*/ 327 w 646"/>
              <a:gd name="T71" fmla="*/ 2 h 605"/>
              <a:gd name="T72" fmla="*/ 5 w 646"/>
              <a:gd name="T73" fmla="*/ 193 h 605"/>
              <a:gd name="T74" fmla="*/ 12 w 646"/>
              <a:gd name="T75" fmla="*/ 205 h 605"/>
              <a:gd name="T76" fmla="*/ 47 w 646"/>
              <a:gd name="T77" fmla="*/ 598 h 605"/>
              <a:gd name="T78" fmla="*/ 272 w 646"/>
              <a:gd name="T79" fmla="*/ 605 h 605"/>
              <a:gd name="T80" fmla="*/ 279 w 646"/>
              <a:gd name="T81" fmla="*/ 420 h 605"/>
              <a:gd name="T82" fmla="*/ 368 w 646"/>
              <a:gd name="T83" fmla="*/ 598 h 605"/>
              <a:gd name="T84" fmla="*/ 592 w 646"/>
              <a:gd name="T85" fmla="*/ 605 h 605"/>
              <a:gd name="T86" fmla="*/ 599 w 646"/>
              <a:gd name="T87" fmla="*/ 183 h 605"/>
              <a:gd name="T88" fmla="*/ 638 w 646"/>
              <a:gd name="T89" fmla="*/ 206 h 605"/>
              <a:gd name="T90" fmla="*/ 642 w 646"/>
              <a:gd name="T91" fmla="*/ 193 h 605"/>
              <a:gd name="T92" fmla="*/ 382 w 646"/>
              <a:gd name="T93" fmla="*/ 591 h 605"/>
              <a:gd name="T94" fmla="*/ 375 w 646"/>
              <a:gd name="T95" fmla="*/ 406 h 605"/>
              <a:gd name="T96" fmla="*/ 265 w 646"/>
              <a:gd name="T97" fmla="*/ 413 h 605"/>
              <a:gd name="T98" fmla="*/ 61 w 646"/>
              <a:gd name="T99" fmla="*/ 591 h 605"/>
              <a:gd name="T100" fmla="*/ 323 w 646"/>
              <a:gd name="T101" fmla="*/ 16 h 605"/>
              <a:gd name="T102" fmla="*/ 585 w 646"/>
              <a:gd name="T103" fmla="*/ 591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46" h="605">
                <a:moveTo>
                  <a:pt x="265" y="229"/>
                </a:moveTo>
                <a:cubicBezTo>
                  <a:pt x="265" y="338"/>
                  <a:pt x="265" y="338"/>
                  <a:pt x="265" y="338"/>
                </a:cubicBezTo>
                <a:cubicBezTo>
                  <a:pt x="265" y="342"/>
                  <a:pt x="268" y="345"/>
                  <a:pt x="272" y="345"/>
                </a:cubicBezTo>
                <a:cubicBezTo>
                  <a:pt x="375" y="345"/>
                  <a:pt x="375" y="345"/>
                  <a:pt x="375" y="345"/>
                </a:cubicBezTo>
                <a:cubicBezTo>
                  <a:pt x="379" y="345"/>
                  <a:pt x="382" y="342"/>
                  <a:pt x="382" y="338"/>
                </a:cubicBezTo>
                <a:cubicBezTo>
                  <a:pt x="382" y="229"/>
                  <a:pt x="382" y="229"/>
                  <a:pt x="382" y="229"/>
                </a:cubicBezTo>
                <a:cubicBezTo>
                  <a:pt x="382" y="226"/>
                  <a:pt x="379" y="222"/>
                  <a:pt x="375" y="222"/>
                </a:cubicBezTo>
                <a:cubicBezTo>
                  <a:pt x="272" y="222"/>
                  <a:pt x="272" y="222"/>
                  <a:pt x="272" y="222"/>
                </a:cubicBezTo>
                <a:cubicBezTo>
                  <a:pt x="268" y="222"/>
                  <a:pt x="265" y="226"/>
                  <a:pt x="265" y="229"/>
                </a:cubicBezTo>
                <a:close/>
                <a:moveTo>
                  <a:pt x="279" y="236"/>
                </a:moveTo>
                <a:cubicBezTo>
                  <a:pt x="368" y="236"/>
                  <a:pt x="368" y="236"/>
                  <a:pt x="368" y="236"/>
                </a:cubicBezTo>
                <a:cubicBezTo>
                  <a:pt x="368" y="331"/>
                  <a:pt x="368" y="331"/>
                  <a:pt x="368" y="331"/>
                </a:cubicBezTo>
                <a:cubicBezTo>
                  <a:pt x="279" y="331"/>
                  <a:pt x="279" y="331"/>
                  <a:pt x="279" y="331"/>
                </a:cubicBezTo>
                <a:lnTo>
                  <a:pt x="279" y="236"/>
                </a:lnTo>
                <a:close/>
                <a:moveTo>
                  <a:pt x="424" y="345"/>
                </a:moveTo>
                <a:cubicBezTo>
                  <a:pt x="527" y="345"/>
                  <a:pt x="527" y="345"/>
                  <a:pt x="527" y="345"/>
                </a:cubicBezTo>
                <a:cubicBezTo>
                  <a:pt x="531" y="345"/>
                  <a:pt x="534" y="342"/>
                  <a:pt x="534" y="338"/>
                </a:cubicBezTo>
                <a:cubicBezTo>
                  <a:pt x="534" y="229"/>
                  <a:pt x="534" y="229"/>
                  <a:pt x="534" y="229"/>
                </a:cubicBezTo>
                <a:cubicBezTo>
                  <a:pt x="534" y="226"/>
                  <a:pt x="531" y="222"/>
                  <a:pt x="527" y="222"/>
                </a:cubicBezTo>
                <a:cubicBezTo>
                  <a:pt x="424" y="222"/>
                  <a:pt x="424" y="222"/>
                  <a:pt x="424" y="222"/>
                </a:cubicBezTo>
                <a:cubicBezTo>
                  <a:pt x="420" y="222"/>
                  <a:pt x="417" y="226"/>
                  <a:pt x="417" y="229"/>
                </a:cubicBezTo>
                <a:cubicBezTo>
                  <a:pt x="417" y="338"/>
                  <a:pt x="417" y="338"/>
                  <a:pt x="417" y="338"/>
                </a:cubicBezTo>
                <a:cubicBezTo>
                  <a:pt x="417" y="342"/>
                  <a:pt x="420" y="345"/>
                  <a:pt x="424" y="345"/>
                </a:cubicBezTo>
                <a:close/>
                <a:moveTo>
                  <a:pt x="431" y="236"/>
                </a:moveTo>
                <a:cubicBezTo>
                  <a:pt x="520" y="236"/>
                  <a:pt x="520" y="236"/>
                  <a:pt x="520" y="236"/>
                </a:cubicBezTo>
                <a:cubicBezTo>
                  <a:pt x="520" y="331"/>
                  <a:pt x="520" y="331"/>
                  <a:pt x="520" y="331"/>
                </a:cubicBezTo>
                <a:cubicBezTo>
                  <a:pt x="431" y="331"/>
                  <a:pt x="431" y="331"/>
                  <a:pt x="431" y="331"/>
                </a:cubicBezTo>
                <a:lnTo>
                  <a:pt x="431" y="236"/>
                </a:lnTo>
                <a:close/>
                <a:moveTo>
                  <a:pt x="216" y="222"/>
                </a:moveTo>
                <a:cubicBezTo>
                  <a:pt x="113" y="222"/>
                  <a:pt x="113" y="222"/>
                  <a:pt x="113" y="222"/>
                </a:cubicBezTo>
                <a:cubicBezTo>
                  <a:pt x="109" y="222"/>
                  <a:pt x="106" y="226"/>
                  <a:pt x="106" y="229"/>
                </a:cubicBezTo>
                <a:cubicBezTo>
                  <a:pt x="106" y="338"/>
                  <a:pt x="106" y="338"/>
                  <a:pt x="106" y="338"/>
                </a:cubicBezTo>
                <a:cubicBezTo>
                  <a:pt x="106" y="342"/>
                  <a:pt x="109" y="345"/>
                  <a:pt x="113" y="345"/>
                </a:cubicBezTo>
                <a:cubicBezTo>
                  <a:pt x="216" y="345"/>
                  <a:pt x="216" y="345"/>
                  <a:pt x="216" y="345"/>
                </a:cubicBezTo>
                <a:cubicBezTo>
                  <a:pt x="220" y="345"/>
                  <a:pt x="223" y="342"/>
                  <a:pt x="223" y="338"/>
                </a:cubicBezTo>
                <a:cubicBezTo>
                  <a:pt x="223" y="229"/>
                  <a:pt x="223" y="229"/>
                  <a:pt x="223" y="229"/>
                </a:cubicBezTo>
                <a:cubicBezTo>
                  <a:pt x="223" y="226"/>
                  <a:pt x="220" y="222"/>
                  <a:pt x="216" y="222"/>
                </a:cubicBezTo>
                <a:close/>
                <a:moveTo>
                  <a:pt x="209" y="331"/>
                </a:moveTo>
                <a:cubicBezTo>
                  <a:pt x="120" y="331"/>
                  <a:pt x="120" y="331"/>
                  <a:pt x="120" y="331"/>
                </a:cubicBezTo>
                <a:cubicBezTo>
                  <a:pt x="120" y="236"/>
                  <a:pt x="120" y="236"/>
                  <a:pt x="120" y="236"/>
                </a:cubicBezTo>
                <a:cubicBezTo>
                  <a:pt x="209" y="236"/>
                  <a:pt x="209" y="236"/>
                  <a:pt x="209" y="236"/>
                </a:cubicBezTo>
                <a:lnTo>
                  <a:pt x="209" y="331"/>
                </a:lnTo>
                <a:close/>
                <a:moveTo>
                  <a:pt x="424" y="528"/>
                </a:moveTo>
                <a:cubicBezTo>
                  <a:pt x="527" y="528"/>
                  <a:pt x="527" y="528"/>
                  <a:pt x="527" y="528"/>
                </a:cubicBezTo>
                <a:cubicBezTo>
                  <a:pt x="531" y="528"/>
                  <a:pt x="534" y="525"/>
                  <a:pt x="534" y="521"/>
                </a:cubicBezTo>
                <a:cubicBezTo>
                  <a:pt x="534" y="413"/>
                  <a:pt x="534" y="413"/>
                  <a:pt x="534" y="413"/>
                </a:cubicBezTo>
                <a:cubicBezTo>
                  <a:pt x="534" y="409"/>
                  <a:pt x="531" y="406"/>
                  <a:pt x="527" y="406"/>
                </a:cubicBezTo>
                <a:cubicBezTo>
                  <a:pt x="424" y="406"/>
                  <a:pt x="424" y="406"/>
                  <a:pt x="424" y="406"/>
                </a:cubicBezTo>
                <a:cubicBezTo>
                  <a:pt x="420" y="406"/>
                  <a:pt x="417" y="409"/>
                  <a:pt x="417" y="413"/>
                </a:cubicBezTo>
                <a:cubicBezTo>
                  <a:pt x="417" y="521"/>
                  <a:pt x="417" y="521"/>
                  <a:pt x="417" y="521"/>
                </a:cubicBezTo>
                <a:cubicBezTo>
                  <a:pt x="417" y="525"/>
                  <a:pt x="420" y="528"/>
                  <a:pt x="424" y="528"/>
                </a:cubicBezTo>
                <a:close/>
                <a:moveTo>
                  <a:pt x="431" y="420"/>
                </a:moveTo>
                <a:cubicBezTo>
                  <a:pt x="520" y="420"/>
                  <a:pt x="520" y="420"/>
                  <a:pt x="520" y="420"/>
                </a:cubicBezTo>
                <a:cubicBezTo>
                  <a:pt x="520" y="514"/>
                  <a:pt x="520" y="514"/>
                  <a:pt x="520" y="514"/>
                </a:cubicBezTo>
                <a:cubicBezTo>
                  <a:pt x="431" y="514"/>
                  <a:pt x="431" y="514"/>
                  <a:pt x="431" y="514"/>
                </a:cubicBezTo>
                <a:lnTo>
                  <a:pt x="431" y="420"/>
                </a:lnTo>
                <a:close/>
                <a:moveTo>
                  <a:pt x="216" y="406"/>
                </a:moveTo>
                <a:cubicBezTo>
                  <a:pt x="113" y="406"/>
                  <a:pt x="113" y="406"/>
                  <a:pt x="113" y="406"/>
                </a:cubicBezTo>
                <a:cubicBezTo>
                  <a:pt x="109" y="406"/>
                  <a:pt x="106" y="409"/>
                  <a:pt x="106" y="413"/>
                </a:cubicBezTo>
                <a:cubicBezTo>
                  <a:pt x="106" y="521"/>
                  <a:pt x="106" y="521"/>
                  <a:pt x="106" y="521"/>
                </a:cubicBezTo>
                <a:cubicBezTo>
                  <a:pt x="106" y="525"/>
                  <a:pt x="109" y="528"/>
                  <a:pt x="113" y="528"/>
                </a:cubicBezTo>
                <a:cubicBezTo>
                  <a:pt x="216" y="528"/>
                  <a:pt x="216" y="528"/>
                  <a:pt x="216" y="528"/>
                </a:cubicBezTo>
                <a:cubicBezTo>
                  <a:pt x="220" y="528"/>
                  <a:pt x="223" y="525"/>
                  <a:pt x="223" y="521"/>
                </a:cubicBezTo>
                <a:cubicBezTo>
                  <a:pt x="223" y="413"/>
                  <a:pt x="223" y="413"/>
                  <a:pt x="223" y="413"/>
                </a:cubicBezTo>
                <a:cubicBezTo>
                  <a:pt x="223" y="409"/>
                  <a:pt x="220" y="406"/>
                  <a:pt x="216" y="406"/>
                </a:cubicBezTo>
                <a:close/>
                <a:moveTo>
                  <a:pt x="209" y="514"/>
                </a:moveTo>
                <a:cubicBezTo>
                  <a:pt x="120" y="514"/>
                  <a:pt x="120" y="514"/>
                  <a:pt x="120" y="514"/>
                </a:cubicBezTo>
                <a:cubicBezTo>
                  <a:pt x="120" y="420"/>
                  <a:pt x="120" y="420"/>
                  <a:pt x="120" y="420"/>
                </a:cubicBezTo>
                <a:cubicBezTo>
                  <a:pt x="209" y="420"/>
                  <a:pt x="209" y="420"/>
                  <a:pt x="209" y="420"/>
                </a:cubicBezTo>
                <a:lnTo>
                  <a:pt x="209" y="514"/>
                </a:lnTo>
                <a:close/>
                <a:moveTo>
                  <a:pt x="642" y="193"/>
                </a:moveTo>
                <a:cubicBezTo>
                  <a:pt x="327" y="2"/>
                  <a:pt x="327" y="2"/>
                  <a:pt x="327" y="2"/>
                </a:cubicBezTo>
                <a:cubicBezTo>
                  <a:pt x="325" y="0"/>
                  <a:pt x="322" y="0"/>
                  <a:pt x="320" y="2"/>
                </a:cubicBezTo>
                <a:cubicBezTo>
                  <a:pt x="5" y="193"/>
                  <a:pt x="5" y="193"/>
                  <a:pt x="5" y="193"/>
                </a:cubicBezTo>
                <a:cubicBezTo>
                  <a:pt x="1" y="195"/>
                  <a:pt x="0" y="199"/>
                  <a:pt x="2" y="202"/>
                </a:cubicBezTo>
                <a:cubicBezTo>
                  <a:pt x="4" y="206"/>
                  <a:pt x="9" y="207"/>
                  <a:pt x="12" y="205"/>
                </a:cubicBezTo>
                <a:cubicBezTo>
                  <a:pt x="47" y="183"/>
                  <a:pt x="47" y="183"/>
                  <a:pt x="47" y="183"/>
                </a:cubicBezTo>
                <a:cubicBezTo>
                  <a:pt x="47" y="598"/>
                  <a:pt x="47" y="598"/>
                  <a:pt x="47" y="598"/>
                </a:cubicBezTo>
                <a:cubicBezTo>
                  <a:pt x="47" y="602"/>
                  <a:pt x="50" y="605"/>
                  <a:pt x="54" y="605"/>
                </a:cubicBezTo>
                <a:cubicBezTo>
                  <a:pt x="272" y="605"/>
                  <a:pt x="272" y="605"/>
                  <a:pt x="272" y="605"/>
                </a:cubicBezTo>
                <a:cubicBezTo>
                  <a:pt x="276" y="605"/>
                  <a:pt x="279" y="602"/>
                  <a:pt x="279" y="598"/>
                </a:cubicBezTo>
                <a:cubicBezTo>
                  <a:pt x="279" y="420"/>
                  <a:pt x="279" y="420"/>
                  <a:pt x="279" y="420"/>
                </a:cubicBezTo>
                <a:cubicBezTo>
                  <a:pt x="368" y="420"/>
                  <a:pt x="368" y="420"/>
                  <a:pt x="368" y="420"/>
                </a:cubicBezTo>
                <a:cubicBezTo>
                  <a:pt x="368" y="598"/>
                  <a:pt x="368" y="598"/>
                  <a:pt x="368" y="598"/>
                </a:cubicBezTo>
                <a:cubicBezTo>
                  <a:pt x="368" y="602"/>
                  <a:pt x="371" y="605"/>
                  <a:pt x="375" y="605"/>
                </a:cubicBezTo>
                <a:cubicBezTo>
                  <a:pt x="592" y="605"/>
                  <a:pt x="592" y="605"/>
                  <a:pt x="592" y="605"/>
                </a:cubicBezTo>
                <a:cubicBezTo>
                  <a:pt x="596" y="605"/>
                  <a:pt x="599" y="602"/>
                  <a:pt x="599" y="598"/>
                </a:cubicBezTo>
                <a:cubicBezTo>
                  <a:pt x="599" y="183"/>
                  <a:pt x="599" y="183"/>
                  <a:pt x="599" y="183"/>
                </a:cubicBezTo>
                <a:cubicBezTo>
                  <a:pt x="635" y="205"/>
                  <a:pt x="635" y="205"/>
                  <a:pt x="635" y="205"/>
                </a:cubicBezTo>
                <a:cubicBezTo>
                  <a:pt x="636" y="205"/>
                  <a:pt x="637" y="206"/>
                  <a:pt x="638" y="206"/>
                </a:cubicBezTo>
                <a:cubicBezTo>
                  <a:pt x="641" y="206"/>
                  <a:pt x="643" y="204"/>
                  <a:pt x="644" y="202"/>
                </a:cubicBezTo>
                <a:cubicBezTo>
                  <a:pt x="646" y="199"/>
                  <a:pt x="645" y="195"/>
                  <a:pt x="642" y="193"/>
                </a:cubicBezTo>
                <a:close/>
                <a:moveTo>
                  <a:pt x="585" y="591"/>
                </a:moveTo>
                <a:cubicBezTo>
                  <a:pt x="382" y="591"/>
                  <a:pt x="382" y="591"/>
                  <a:pt x="382" y="591"/>
                </a:cubicBezTo>
                <a:cubicBezTo>
                  <a:pt x="382" y="413"/>
                  <a:pt x="382" y="413"/>
                  <a:pt x="382" y="413"/>
                </a:cubicBezTo>
                <a:cubicBezTo>
                  <a:pt x="382" y="409"/>
                  <a:pt x="379" y="406"/>
                  <a:pt x="375" y="406"/>
                </a:cubicBezTo>
                <a:cubicBezTo>
                  <a:pt x="272" y="406"/>
                  <a:pt x="272" y="406"/>
                  <a:pt x="272" y="406"/>
                </a:cubicBezTo>
                <a:cubicBezTo>
                  <a:pt x="268" y="406"/>
                  <a:pt x="265" y="409"/>
                  <a:pt x="265" y="413"/>
                </a:cubicBezTo>
                <a:cubicBezTo>
                  <a:pt x="265" y="591"/>
                  <a:pt x="265" y="591"/>
                  <a:pt x="265" y="591"/>
                </a:cubicBezTo>
                <a:cubicBezTo>
                  <a:pt x="61" y="591"/>
                  <a:pt x="61" y="591"/>
                  <a:pt x="61" y="591"/>
                </a:cubicBezTo>
                <a:cubicBezTo>
                  <a:pt x="61" y="175"/>
                  <a:pt x="61" y="175"/>
                  <a:pt x="61" y="175"/>
                </a:cubicBezTo>
                <a:cubicBezTo>
                  <a:pt x="323" y="16"/>
                  <a:pt x="323" y="16"/>
                  <a:pt x="323" y="16"/>
                </a:cubicBezTo>
                <a:cubicBezTo>
                  <a:pt x="585" y="175"/>
                  <a:pt x="585" y="175"/>
                  <a:pt x="585" y="175"/>
                </a:cubicBezTo>
                <a:lnTo>
                  <a:pt x="585" y="591"/>
                </a:lnTo>
                <a:close/>
              </a:path>
            </a:pathLst>
          </a:custGeom>
          <a:solidFill>
            <a:schemeClr val="accent3"/>
          </a:solidFill>
          <a:ln w="19050"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88">
            <a:extLst>
              <a:ext uri="{FF2B5EF4-FFF2-40B4-BE49-F238E27FC236}">
                <a16:creationId xmlns:a16="http://schemas.microsoft.com/office/drawing/2014/main" id="{1E360724-E4C9-415B-AEBD-75C25C985C40}"/>
              </a:ext>
            </a:extLst>
          </p:cNvPr>
          <p:cNvSpPr>
            <a:spLocks noEditPoints="1"/>
          </p:cNvSpPr>
          <p:nvPr/>
        </p:nvSpPr>
        <p:spPr bwMode="auto">
          <a:xfrm>
            <a:off x="3730489" y="4507990"/>
            <a:ext cx="680752" cy="367681"/>
          </a:xfrm>
          <a:custGeom>
            <a:avLst/>
            <a:gdLst>
              <a:gd name="T0" fmla="*/ 658 w 658"/>
              <a:gd name="T1" fmla="*/ 7 h 356"/>
              <a:gd name="T2" fmla="*/ 651 w 658"/>
              <a:gd name="T3" fmla="*/ 0 h 356"/>
              <a:gd name="T4" fmla="*/ 126 w 658"/>
              <a:gd name="T5" fmla="*/ 0 h 356"/>
              <a:gd name="T6" fmla="*/ 119 w 658"/>
              <a:gd name="T7" fmla="*/ 7 h 356"/>
              <a:gd name="T8" fmla="*/ 119 w 658"/>
              <a:gd name="T9" fmla="*/ 23 h 356"/>
              <a:gd name="T10" fmla="*/ 7 w 658"/>
              <a:gd name="T11" fmla="*/ 23 h 356"/>
              <a:gd name="T12" fmla="*/ 0 w 658"/>
              <a:gd name="T13" fmla="*/ 30 h 356"/>
              <a:gd name="T14" fmla="*/ 87 w 658"/>
              <a:gd name="T15" fmla="*/ 116 h 356"/>
              <a:gd name="T16" fmla="*/ 119 w 658"/>
              <a:gd name="T17" fmla="*/ 116 h 356"/>
              <a:gd name="T18" fmla="*/ 119 w 658"/>
              <a:gd name="T19" fmla="*/ 136 h 356"/>
              <a:gd name="T20" fmla="*/ 126 w 658"/>
              <a:gd name="T21" fmla="*/ 143 h 356"/>
              <a:gd name="T22" fmla="*/ 249 w 658"/>
              <a:gd name="T23" fmla="*/ 143 h 356"/>
              <a:gd name="T24" fmla="*/ 126 w 658"/>
              <a:gd name="T25" fmla="*/ 259 h 356"/>
              <a:gd name="T26" fmla="*/ 119 w 658"/>
              <a:gd name="T27" fmla="*/ 266 h 356"/>
              <a:gd name="T28" fmla="*/ 119 w 658"/>
              <a:gd name="T29" fmla="*/ 349 h 356"/>
              <a:gd name="T30" fmla="*/ 126 w 658"/>
              <a:gd name="T31" fmla="*/ 356 h 356"/>
              <a:gd name="T32" fmla="*/ 236 w 658"/>
              <a:gd name="T33" fmla="*/ 356 h 356"/>
              <a:gd name="T34" fmla="*/ 243 w 658"/>
              <a:gd name="T35" fmla="*/ 352 h 356"/>
              <a:gd name="T36" fmla="*/ 349 w 658"/>
              <a:gd name="T37" fmla="*/ 291 h 356"/>
              <a:gd name="T38" fmla="*/ 455 w 658"/>
              <a:gd name="T39" fmla="*/ 352 h 356"/>
              <a:gd name="T40" fmla="*/ 461 w 658"/>
              <a:gd name="T41" fmla="*/ 356 h 356"/>
              <a:gd name="T42" fmla="*/ 578 w 658"/>
              <a:gd name="T43" fmla="*/ 356 h 356"/>
              <a:gd name="T44" fmla="*/ 585 w 658"/>
              <a:gd name="T45" fmla="*/ 349 h 356"/>
              <a:gd name="T46" fmla="*/ 585 w 658"/>
              <a:gd name="T47" fmla="*/ 266 h 356"/>
              <a:gd name="T48" fmla="*/ 578 w 658"/>
              <a:gd name="T49" fmla="*/ 259 h 356"/>
              <a:gd name="T50" fmla="*/ 455 w 658"/>
              <a:gd name="T51" fmla="*/ 143 h 356"/>
              <a:gd name="T52" fmla="*/ 521 w 658"/>
              <a:gd name="T53" fmla="*/ 143 h 356"/>
              <a:gd name="T54" fmla="*/ 658 w 658"/>
              <a:gd name="T55" fmla="*/ 7 h 356"/>
              <a:gd name="T56" fmla="*/ 87 w 658"/>
              <a:gd name="T57" fmla="*/ 102 h 356"/>
              <a:gd name="T58" fmla="*/ 15 w 658"/>
              <a:gd name="T59" fmla="*/ 37 h 356"/>
              <a:gd name="T60" fmla="*/ 119 w 658"/>
              <a:gd name="T61" fmla="*/ 37 h 356"/>
              <a:gd name="T62" fmla="*/ 119 w 658"/>
              <a:gd name="T63" fmla="*/ 102 h 356"/>
              <a:gd name="T64" fmla="*/ 87 w 658"/>
              <a:gd name="T65" fmla="*/ 102 h 356"/>
              <a:gd name="T66" fmla="*/ 133 w 658"/>
              <a:gd name="T67" fmla="*/ 14 h 356"/>
              <a:gd name="T68" fmla="*/ 643 w 658"/>
              <a:gd name="T69" fmla="*/ 14 h 356"/>
              <a:gd name="T70" fmla="*/ 521 w 658"/>
              <a:gd name="T71" fmla="*/ 129 h 356"/>
              <a:gd name="T72" fmla="*/ 133 w 658"/>
              <a:gd name="T73" fmla="*/ 129 h 356"/>
              <a:gd name="T74" fmla="*/ 133 w 658"/>
              <a:gd name="T75" fmla="*/ 14 h 356"/>
              <a:gd name="T76" fmla="*/ 571 w 658"/>
              <a:gd name="T77" fmla="*/ 273 h 356"/>
              <a:gd name="T78" fmla="*/ 571 w 658"/>
              <a:gd name="T79" fmla="*/ 342 h 356"/>
              <a:gd name="T80" fmla="*/ 465 w 658"/>
              <a:gd name="T81" fmla="*/ 342 h 356"/>
              <a:gd name="T82" fmla="*/ 349 w 658"/>
              <a:gd name="T83" fmla="*/ 277 h 356"/>
              <a:gd name="T84" fmla="*/ 233 w 658"/>
              <a:gd name="T85" fmla="*/ 342 h 356"/>
              <a:gd name="T86" fmla="*/ 133 w 658"/>
              <a:gd name="T87" fmla="*/ 342 h 356"/>
              <a:gd name="T88" fmla="*/ 133 w 658"/>
              <a:gd name="T89" fmla="*/ 273 h 356"/>
              <a:gd name="T90" fmla="*/ 263 w 658"/>
              <a:gd name="T91" fmla="*/ 143 h 356"/>
              <a:gd name="T92" fmla="*/ 441 w 658"/>
              <a:gd name="T93" fmla="*/ 143 h 356"/>
              <a:gd name="T94" fmla="*/ 571 w 658"/>
              <a:gd name="T95" fmla="*/ 273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58" h="356">
                <a:moveTo>
                  <a:pt x="658" y="7"/>
                </a:moveTo>
                <a:cubicBezTo>
                  <a:pt x="658" y="3"/>
                  <a:pt x="654" y="0"/>
                  <a:pt x="651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2" y="0"/>
                  <a:pt x="119" y="3"/>
                  <a:pt x="119" y="7"/>
                </a:cubicBezTo>
                <a:cubicBezTo>
                  <a:pt x="119" y="23"/>
                  <a:pt x="119" y="23"/>
                  <a:pt x="119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3" y="23"/>
                  <a:pt x="0" y="26"/>
                  <a:pt x="0" y="30"/>
                </a:cubicBezTo>
                <a:cubicBezTo>
                  <a:pt x="0" y="78"/>
                  <a:pt x="39" y="116"/>
                  <a:pt x="87" y="116"/>
                </a:cubicBezTo>
                <a:cubicBezTo>
                  <a:pt x="119" y="116"/>
                  <a:pt x="119" y="116"/>
                  <a:pt x="119" y="116"/>
                </a:cubicBezTo>
                <a:cubicBezTo>
                  <a:pt x="119" y="136"/>
                  <a:pt x="119" y="136"/>
                  <a:pt x="119" y="136"/>
                </a:cubicBezTo>
                <a:cubicBezTo>
                  <a:pt x="119" y="140"/>
                  <a:pt x="122" y="143"/>
                  <a:pt x="126" y="143"/>
                </a:cubicBezTo>
                <a:cubicBezTo>
                  <a:pt x="249" y="143"/>
                  <a:pt x="249" y="143"/>
                  <a:pt x="249" y="143"/>
                </a:cubicBezTo>
                <a:cubicBezTo>
                  <a:pt x="245" y="208"/>
                  <a:pt x="191" y="259"/>
                  <a:pt x="126" y="259"/>
                </a:cubicBezTo>
                <a:cubicBezTo>
                  <a:pt x="122" y="259"/>
                  <a:pt x="119" y="262"/>
                  <a:pt x="119" y="266"/>
                </a:cubicBezTo>
                <a:cubicBezTo>
                  <a:pt x="119" y="349"/>
                  <a:pt x="119" y="349"/>
                  <a:pt x="119" y="349"/>
                </a:cubicBezTo>
                <a:cubicBezTo>
                  <a:pt x="119" y="353"/>
                  <a:pt x="122" y="356"/>
                  <a:pt x="126" y="356"/>
                </a:cubicBezTo>
                <a:cubicBezTo>
                  <a:pt x="236" y="356"/>
                  <a:pt x="236" y="356"/>
                  <a:pt x="236" y="356"/>
                </a:cubicBezTo>
                <a:cubicBezTo>
                  <a:pt x="239" y="356"/>
                  <a:pt x="241" y="355"/>
                  <a:pt x="243" y="352"/>
                </a:cubicBezTo>
                <a:cubicBezTo>
                  <a:pt x="264" y="314"/>
                  <a:pt x="305" y="291"/>
                  <a:pt x="349" y="291"/>
                </a:cubicBezTo>
                <a:cubicBezTo>
                  <a:pt x="393" y="291"/>
                  <a:pt x="433" y="314"/>
                  <a:pt x="455" y="352"/>
                </a:cubicBezTo>
                <a:cubicBezTo>
                  <a:pt x="457" y="355"/>
                  <a:pt x="459" y="356"/>
                  <a:pt x="461" y="356"/>
                </a:cubicBezTo>
                <a:cubicBezTo>
                  <a:pt x="578" y="356"/>
                  <a:pt x="578" y="356"/>
                  <a:pt x="578" y="356"/>
                </a:cubicBezTo>
                <a:cubicBezTo>
                  <a:pt x="581" y="356"/>
                  <a:pt x="585" y="353"/>
                  <a:pt x="585" y="349"/>
                </a:cubicBezTo>
                <a:cubicBezTo>
                  <a:pt x="585" y="266"/>
                  <a:pt x="585" y="266"/>
                  <a:pt x="585" y="266"/>
                </a:cubicBezTo>
                <a:cubicBezTo>
                  <a:pt x="585" y="262"/>
                  <a:pt x="581" y="259"/>
                  <a:pt x="578" y="259"/>
                </a:cubicBezTo>
                <a:cubicBezTo>
                  <a:pt x="512" y="259"/>
                  <a:pt x="459" y="208"/>
                  <a:pt x="455" y="143"/>
                </a:cubicBezTo>
                <a:cubicBezTo>
                  <a:pt x="521" y="143"/>
                  <a:pt x="521" y="143"/>
                  <a:pt x="521" y="143"/>
                </a:cubicBezTo>
                <a:cubicBezTo>
                  <a:pt x="596" y="143"/>
                  <a:pt x="658" y="82"/>
                  <a:pt x="658" y="7"/>
                </a:cubicBezTo>
                <a:close/>
                <a:moveTo>
                  <a:pt x="87" y="102"/>
                </a:moveTo>
                <a:cubicBezTo>
                  <a:pt x="49" y="102"/>
                  <a:pt x="18" y="74"/>
                  <a:pt x="15" y="37"/>
                </a:cubicBezTo>
                <a:cubicBezTo>
                  <a:pt x="119" y="37"/>
                  <a:pt x="119" y="37"/>
                  <a:pt x="119" y="37"/>
                </a:cubicBezTo>
                <a:cubicBezTo>
                  <a:pt x="119" y="102"/>
                  <a:pt x="119" y="102"/>
                  <a:pt x="119" y="102"/>
                </a:cubicBezTo>
                <a:lnTo>
                  <a:pt x="87" y="102"/>
                </a:lnTo>
                <a:close/>
                <a:moveTo>
                  <a:pt x="133" y="14"/>
                </a:moveTo>
                <a:cubicBezTo>
                  <a:pt x="643" y="14"/>
                  <a:pt x="643" y="14"/>
                  <a:pt x="643" y="14"/>
                </a:cubicBezTo>
                <a:cubicBezTo>
                  <a:pt x="640" y="78"/>
                  <a:pt x="586" y="129"/>
                  <a:pt x="521" y="129"/>
                </a:cubicBezTo>
                <a:cubicBezTo>
                  <a:pt x="133" y="129"/>
                  <a:pt x="133" y="129"/>
                  <a:pt x="133" y="129"/>
                </a:cubicBezTo>
                <a:lnTo>
                  <a:pt x="133" y="14"/>
                </a:lnTo>
                <a:close/>
                <a:moveTo>
                  <a:pt x="571" y="273"/>
                </a:moveTo>
                <a:cubicBezTo>
                  <a:pt x="571" y="342"/>
                  <a:pt x="571" y="342"/>
                  <a:pt x="571" y="342"/>
                </a:cubicBezTo>
                <a:cubicBezTo>
                  <a:pt x="465" y="342"/>
                  <a:pt x="465" y="342"/>
                  <a:pt x="465" y="342"/>
                </a:cubicBezTo>
                <a:cubicBezTo>
                  <a:pt x="441" y="302"/>
                  <a:pt x="396" y="277"/>
                  <a:pt x="349" y="277"/>
                </a:cubicBezTo>
                <a:cubicBezTo>
                  <a:pt x="302" y="277"/>
                  <a:pt x="257" y="302"/>
                  <a:pt x="233" y="342"/>
                </a:cubicBezTo>
                <a:cubicBezTo>
                  <a:pt x="133" y="342"/>
                  <a:pt x="133" y="342"/>
                  <a:pt x="133" y="342"/>
                </a:cubicBezTo>
                <a:cubicBezTo>
                  <a:pt x="133" y="273"/>
                  <a:pt x="133" y="273"/>
                  <a:pt x="133" y="273"/>
                </a:cubicBezTo>
                <a:cubicBezTo>
                  <a:pt x="203" y="269"/>
                  <a:pt x="259" y="213"/>
                  <a:pt x="263" y="143"/>
                </a:cubicBezTo>
                <a:cubicBezTo>
                  <a:pt x="441" y="143"/>
                  <a:pt x="441" y="143"/>
                  <a:pt x="441" y="143"/>
                </a:cubicBezTo>
                <a:cubicBezTo>
                  <a:pt x="445" y="213"/>
                  <a:pt x="501" y="269"/>
                  <a:pt x="571" y="273"/>
                </a:cubicBezTo>
                <a:close/>
              </a:path>
            </a:pathLst>
          </a:custGeom>
          <a:solidFill>
            <a:schemeClr val="accent6"/>
          </a:solidFill>
          <a:ln w="12700">
            <a:solidFill>
              <a:schemeClr val="accent4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92">
            <a:extLst>
              <a:ext uri="{FF2B5EF4-FFF2-40B4-BE49-F238E27FC236}">
                <a16:creationId xmlns:a16="http://schemas.microsoft.com/office/drawing/2014/main" id="{6EE54D6B-BD5D-4D7B-88D9-B4076221B5B7}"/>
              </a:ext>
            </a:extLst>
          </p:cNvPr>
          <p:cNvSpPr>
            <a:spLocks noEditPoints="1"/>
          </p:cNvSpPr>
          <p:nvPr/>
        </p:nvSpPr>
        <p:spPr bwMode="auto">
          <a:xfrm>
            <a:off x="7540933" y="2394767"/>
            <a:ext cx="636585" cy="630225"/>
          </a:xfrm>
          <a:custGeom>
            <a:avLst/>
            <a:gdLst>
              <a:gd name="T0" fmla="*/ 652 w 659"/>
              <a:gd name="T1" fmla="*/ 0 h 658"/>
              <a:gd name="T2" fmla="*/ 361 w 659"/>
              <a:gd name="T3" fmla="*/ 2 h 658"/>
              <a:gd name="T4" fmla="*/ 0 w 659"/>
              <a:gd name="T5" fmla="*/ 366 h 658"/>
              <a:gd name="T6" fmla="*/ 288 w 659"/>
              <a:gd name="T7" fmla="*/ 656 h 658"/>
              <a:gd name="T8" fmla="*/ 298 w 659"/>
              <a:gd name="T9" fmla="*/ 656 h 658"/>
              <a:gd name="T10" fmla="*/ 659 w 659"/>
              <a:gd name="T11" fmla="*/ 292 h 658"/>
              <a:gd name="T12" fmla="*/ 293 w 659"/>
              <a:gd name="T13" fmla="*/ 641 h 658"/>
              <a:gd name="T14" fmla="*/ 369 w 659"/>
              <a:gd name="T15" fmla="*/ 14 h 658"/>
              <a:gd name="T16" fmla="*/ 645 w 659"/>
              <a:gd name="T17" fmla="*/ 289 h 658"/>
              <a:gd name="T18" fmla="*/ 515 w 659"/>
              <a:gd name="T19" fmla="*/ 81 h 658"/>
              <a:gd name="T20" fmla="*/ 452 w 659"/>
              <a:gd name="T21" fmla="*/ 144 h 658"/>
              <a:gd name="T22" fmla="*/ 515 w 659"/>
              <a:gd name="T23" fmla="*/ 206 h 658"/>
              <a:gd name="T24" fmla="*/ 515 w 659"/>
              <a:gd name="T25" fmla="*/ 206 h 658"/>
              <a:gd name="T26" fmla="*/ 577 w 659"/>
              <a:gd name="T27" fmla="*/ 144 h 658"/>
              <a:gd name="T28" fmla="*/ 549 w 659"/>
              <a:gd name="T29" fmla="*/ 178 h 658"/>
              <a:gd name="T30" fmla="*/ 515 w 659"/>
              <a:gd name="T31" fmla="*/ 199 h 658"/>
              <a:gd name="T32" fmla="*/ 480 w 659"/>
              <a:gd name="T33" fmla="*/ 178 h 658"/>
              <a:gd name="T34" fmla="*/ 480 w 659"/>
              <a:gd name="T35" fmla="*/ 110 h 658"/>
              <a:gd name="T36" fmla="*/ 563 w 659"/>
              <a:gd name="T37" fmla="*/ 144 h 658"/>
              <a:gd name="T38" fmla="*/ 428 w 659"/>
              <a:gd name="T39" fmla="*/ 264 h 658"/>
              <a:gd name="T40" fmla="*/ 441 w 659"/>
              <a:gd name="T41" fmla="*/ 349 h 658"/>
              <a:gd name="T42" fmla="*/ 418 w 659"/>
              <a:gd name="T43" fmla="*/ 274 h 658"/>
              <a:gd name="T44" fmla="*/ 305 w 659"/>
              <a:gd name="T45" fmla="*/ 275 h 658"/>
              <a:gd name="T46" fmla="*/ 361 w 659"/>
              <a:gd name="T47" fmla="*/ 341 h 658"/>
              <a:gd name="T48" fmla="*/ 352 w 659"/>
              <a:gd name="T49" fmla="*/ 341 h 658"/>
              <a:gd name="T50" fmla="*/ 279 w 659"/>
              <a:gd name="T51" fmla="*/ 297 h 658"/>
              <a:gd name="T52" fmla="*/ 323 w 659"/>
              <a:gd name="T53" fmla="*/ 370 h 658"/>
              <a:gd name="T54" fmla="*/ 318 w 659"/>
              <a:gd name="T55" fmla="*/ 382 h 658"/>
              <a:gd name="T56" fmla="*/ 257 w 659"/>
              <a:gd name="T57" fmla="*/ 324 h 658"/>
              <a:gd name="T58" fmla="*/ 324 w 659"/>
              <a:gd name="T59" fmla="*/ 453 h 658"/>
              <a:gd name="T60" fmla="*/ 326 w 659"/>
              <a:gd name="T61" fmla="*/ 466 h 658"/>
              <a:gd name="T62" fmla="*/ 247 w 659"/>
              <a:gd name="T63" fmla="*/ 445 h 658"/>
              <a:gd name="T64" fmla="*/ 226 w 659"/>
              <a:gd name="T65" fmla="*/ 293 h 658"/>
              <a:gd name="T66" fmla="*/ 236 w 659"/>
              <a:gd name="T67" fmla="*/ 283 h 658"/>
              <a:gd name="T68" fmla="*/ 269 w 659"/>
              <a:gd name="T69" fmla="*/ 287 h 658"/>
              <a:gd name="T70" fmla="*/ 264 w 659"/>
              <a:gd name="T71" fmla="*/ 254 h 658"/>
              <a:gd name="T72" fmla="*/ 274 w 659"/>
              <a:gd name="T73" fmla="*/ 244 h 658"/>
              <a:gd name="T74" fmla="*/ 352 w 659"/>
              <a:gd name="T75" fmla="*/ 239 h 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59" h="658">
                <a:moveTo>
                  <a:pt x="659" y="7"/>
                </a:moveTo>
                <a:cubicBezTo>
                  <a:pt x="659" y="3"/>
                  <a:pt x="656" y="0"/>
                  <a:pt x="652" y="0"/>
                </a:cubicBezTo>
                <a:cubicBezTo>
                  <a:pt x="366" y="0"/>
                  <a:pt x="366" y="0"/>
                  <a:pt x="366" y="0"/>
                </a:cubicBezTo>
                <a:cubicBezTo>
                  <a:pt x="364" y="0"/>
                  <a:pt x="362" y="0"/>
                  <a:pt x="361" y="2"/>
                </a:cubicBezTo>
                <a:cubicBezTo>
                  <a:pt x="2" y="361"/>
                  <a:pt x="2" y="361"/>
                  <a:pt x="2" y="361"/>
                </a:cubicBezTo>
                <a:cubicBezTo>
                  <a:pt x="1" y="362"/>
                  <a:pt x="0" y="364"/>
                  <a:pt x="0" y="366"/>
                </a:cubicBezTo>
                <a:cubicBezTo>
                  <a:pt x="0" y="367"/>
                  <a:pt x="1" y="369"/>
                  <a:pt x="2" y="370"/>
                </a:cubicBezTo>
                <a:cubicBezTo>
                  <a:pt x="288" y="656"/>
                  <a:pt x="288" y="656"/>
                  <a:pt x="288" y="656"/>
                </a:cubicBezTo>
                <a:cubicBezTo>
                  <a:pt x="289" y="657"/>
                  <a:pt x="291" y="658"/>
                  <a:pt x="293" y="658"/>
                </a:cubicBezTo>
                <a:cubicBezTo>
                  <a:pt x="295" y="658"/>
                  <a:pt x="297" y="657"/>
                  <a:pt x="298" y="656"/>
                </a:cubicBezTo>
                <a:cubicBezTo>
                  <a:pt x="657" y="297"/>
                  <a:pt x="657" y="297"/>
                  <a:pt x="657" y="297"/>
                </a:cubicBezTo>
                <a:cubicBezTo>
                  <a:pt x="658" y="296"/>
                  <a:pt x="659" y="294"/>
                  <a:pt x="659" y="292"/>
                </a:cubicBezTo>
                <a:lnTo>
                  <a:pt x="659" y="7"/>
                </a:lnTo>
                <a:close/>
                <a:moveTo>
                  <a:pt x="293" y="641"/>
                </a:moveTo>
                <a:cubicBezTo>
                  <a:pt x="17" y="366"/>
                  <a:pt x="17" y="366"/>
                  <a:pt x="17" y="366"/>
                </a:cubicBezTo>
                <a:cubicBezTo>
                  <a:pt x="369" y="14"/>
                  <a:pt x="369" y="14"/>
                  <a:pt x="369" y="14"/>
                </a:cubicBezTo>
                <a:cubicBezTo>
                  <a:pt x="645" y="14"/>
                  <a:pt x="645" y="14"/>
                  <a:pt x="645" y="14"/>
                </a:cubicBezTo>
                <a:cubicBezTo>
                  <a:pt x="645" y="289"/>
                  <a:pt x="645" y="289"/>
                  <a:pt x="645" y="289"/>
                </a:cubicBezTo>
                <a:lnTo>
                  <a:pt x="293" y="641"/>
                </a:lnTo>
                <a:close/>
                <a:moveTo>
                  <a:pt x="515" y="81"/>
                </a:moveTo>
                <a:cubicBezTo>
                  <a:pt x="498" y="81"/>
                  <a:pt x="482" y="88"/>
                  <a:pt x="470" y="100"/>
                </a:cubicBezTo>
                <a:cubicBezTo>
                  <a:pt x="459" y="111"/>
                  <a:pt x="452" y="127"/>
                  <a:pt x="452" y="144"/>
                </a:cubicBezTo>
                <a:cubicBezTo>
                  <a:pt x="452" y="160"/>
                  <a:pt x="459" y="176"/>
                  <a:pt x="470" y="188"/>
                </a:cubicBezTo>
                <a:cubicBezTo>
                  <a:pt x="482" y="200"/>
                  <a:pt x="498" y="206"/>
                  <a:pt x="515" y="206"/>
                </a:cubicBezTo>
                <a:cubicBezTo>
                  <a:pt x="515" y="200"/>
                  <a:pt x="515" y="200"/>
                  <a:pt x="515" y="200"/>
                </a:cubicBezTo>
                <a:cubicBezTo>
                  <a:pt x="515" y="206"/>
                  <a:pt x="515" y="206"/>
                  <a:pt x="515" y="206"/>
                </a:cubicBezTo>
                <a:cubicBezTo>
                  <a:pt x="531" y="206"/>
                  <a:pt x="547" y="200"/>
                  <a:pt x="559" y="188"/>
                </a:cubicBezTo>
                <a:cubicBezTo>
                  <a:pt x="571" y="176"/>
                  <a:pt x="577" y="160"/>
                  <a:pt x="577" y="144"/>
                </a:cubicBezTo>
                <a:cubicBezTo>
                  <a:pt x="577" y="109"/>
                  <a:pt x="549" y="81"/>
                  <a:pt x="515" y="81"/>
                </a:cubicBezTo>
                <a:close/>
                <a:moveTo>
                  <a:pt x="549" y="178"/>
                </a:moveTo>
                <a:cubicBezTo>
                  <a:pt x="540" y="187"/>
                  <a:pt x="528" y="192"/>
                  <a:pt x="515" y="192"/>
                </a:cubicBezTo>
                <a:cubicBezTo>
                  <a:pt x="515" y="199"/>
                  <a:pt x="515" y="199"/>
                  <a:pt x="515" y="199"/>
                </a:cubicBezTo>
                <a:cubicBezTo>
                  <a:pt x="515" y="192"/>
                  <a:pt x="515" y="192"/>
                  <a:pt x="515" y="192"/>
                </a:cubicBezTo>
                <a:cubicBezTo>
                  <a:pt x="502" y="192"/>
                  <a:pt x="489" y="187"/>
                  <a:pt x="480" y="178"/>
                </a:cubicBezTo>
                <a:cubicBezTo>
                  <a:pt x="471" y="169"/>
                  <a:pt x="466" y="157"/>
                  <a:pt x="466" y="144"/>
                </a:cubicBezTo>
                <a:cubicBezTo>
                  <a:pt x="466" y="131"/>
                  <a:pt x="471" y="119"/>
                  <a:pt x="480" y="110"/>
                </a:cubicBezTo>
                <a:cubicBezTo>
                  <a:pt x="489" y="100"/>
                  <a:pt x="502" y="95"/>
                  <a:pt x="515" y="95"/>
                </a:cubicBezTo>
                <a:cubicBezTo>
                  <a:pt x="541" y="95"/>
                  <a:pt x="563" y="117"/>
                  <a:pt x="563" y="144"/>
                </a:cubicBezTo>
                <a:cubicBezTo>
                  <a:pt x="563" y="157"/>
                  <a:pt x="558" y="169"/>
                  <a:pt x="549" y="178"/>
                </a:cubicBezTo>
                <a:close/>
                <a:moveTo>
                  <a:pt x="428" y="264"/>
                </a:moveTo>
                <a:cubicBezTo>
                  <a:pt x="448" y="284"/>
                  <a:pt x="455" y="310"/>
                  <a:pt x="449" y="343"/>
                </a:cubicBezTo>
                <a:cubicBezTo>
                  <a:pt x="448" y="347"/>
                  <a:pt x="445" y="350"/>
                  <a:pt x="441" y="349"/>
                </a:cubicBezTo>
                <a:cubicBezTo>
                  <a:pt x="437" y="348"/>
                  <a:pt x="435" y="345"/>
                  <a:pt x="435" y="341"/>
                </a:cubicBezTo>
                <a:cubicBezTo>
                  <a:pt x="441" y="312"/>
                  <a:pt x="435" y="291"/>
                  <a:pt x="418" y="274"/>
                </a:cubicBezTo>
                <a:cubicBezTo>
                  <a:pt x="401" y="257"/>
                  <a:pt x="379" y="249"/>
                  <a:pt x="355" y="253"/>
                </a:cubicBezTo>
                <a:cubicBezTo>
                  <a:pt x="338" y="256"/>
                  <a:pt x="321" y="263"/>
                  <a:pt x="305" y="275"/>
                </a:cubicBezTo>
                <a:cubicBezTo>
                  <a:pt x="361" y="331"/>
                  <a:pt x="361" y="331"/>
                  <a:pt x="361" y="331"/>
                </a:cubicBezTo>
                <a:cubicBezTo>
                  <a:pt x="364" y="334"/>
                  <a:pt x="364" y="338"/>
                  <a:pt x="361" y="341"/>
                </a:cubicBezTo>
                <a:cubicBezTo>
                  <a:pt x="360" y="343"/>
                  <a:pt x="358" y="343"/>
                  <a:pt x="356" y="343"/>
                </a:cubicBezTo>
                <a:cubicBezTo>
                  <a:pt x="355" y="343"/>
                  <a:pt x="353" y="343"/>
                  <a:pt x="352" y="341"/>
                </a:cubicBezTo>
                <a:cubicBezTo>
                  <a:pt x="294" y="283"/>
                  <a:pt x="294" y="283"/>
                  <a:pt x="294" y="283"/>
                </a:cubicBezTo>
                <a:cubicBezTo>
                  <a:pt x="289" y="287"/>
                  <a:pt x="284" y="292"/>
                  <a:pt x="279" y="297"/>
                </a:cubicBezTo>
                <a:cubicBezTo>
                  <a:pt x="274" y="302"/>
                  <a:pt x="269" y="307"/>
                  <a:pt x="265" y="312"/>
                </a:cubicBezTo>
                <a:cubicBezTo>
                  <a:pt x="323" y="370"/>
                  <a:pt x="323" y="370"/>
                  <a:pt x="323" y="370"/>
                </a:cubicBezTo>
                <a:cubicBezTo>
                  <a:pt x="326" y="373"/>
                  <a:pt x="326" y="377"/>
                  <a:pt x="323" y="380"/>
                </a:cubicBezTo>
                <a:cubicBezTo>
                  <a:pt x="321" y="381"/>
                  <a:pt x="320" y="382"/>
                  <a:pt x="318" y="382"/>
                </a:cubicBezTo>
                <a:cubicBezTo>
                  <a:pt x="316" y="382"/>
                  <a:pt x="314" y="381"/>
                  <a:pt x="313" y="380"/>
                </a:cubicBezTo>
                <a:cubicBezTo>
                  <a:pt x="257" y="324"/>
                  <a:pt x="257" y="324"/>
                  <a:pt x="257" y="324"/>
                </a:cubicBezTo>
                <a:cubicBezTo>
                  <a:pt x="228" y="365"/>
                  <a:pt x="228" y="407"/>
                  <a:pt x="257" y="436"/>
                </a:cubicBezTo>
                <a:cubicBezTo>
                  <a:pt x="274" y="452"/>
                  <a:pt x="295" y="458"/>
                  <a:pt x="324" y="453"/>
                </a:cubicBezTo>
                <a:cubicBezTo>
                  <a:pt x="327" y="452"/>
                  <a:pt x="331" y="454"/>
                  <a:pt x="332" y="458"/>
                </a:cubicBezTo>
                <a:cubicBezTo>
                  <a:pt x="332" y="462"/>
                  <a:pt x="330" y="466"/>
                  <a:pt x="326" y="466"/>
                </a:cubicBezTo>
                <a:cubicBezTo>
                  <a:pt x="318" y="468"/>
                  <a:pt x="311" y="469"/>
                  <a:pt x="304" y="469"/>
                </a:cubicBezTo>
                <a:cubicBezTo>
                  <a:pt x="281" y="469"/>
                  <a:pt x="262" y="461"/>
                  <a:pt x="247" y="445"/>
                </a:cubicBezTo>
                <a:cubicBezTo>
                  <a:pt x="212" y="411"/>
                  <a:pt x="213" y="361"/>
                  <a:pt x="247" y="313"/>
                </a:cubicBezTo>
                <a:cubicBezTo>
                  <a:pt x="226" y="293"/>
                  <a:pt x="226" y="293"/>
                  <a:pt x="226" y="293"/>
                </a:cubicBezTo>
                <a:cubicBezTo>
                  <a:pt x="223" y="290"/>
                  <a:pt x="223" y="286"/>
                  <a:pt x="226" y="283"/>
                </a:cubicBezTo>
                <a:cubicBezTo>
                  <a:pt x="229" y="280"/>
                  <a:pt x="233" y="280"/>
                  <a:pt x="236" y="283"/>
                </a:cubicBezTo>
                <a:cubicBezTo>
                  <a:pt x="255" y="302"/>
                  <a:pt x="255" y="302"/>
                  <a:pt x="255" y="302"/>
                </a:cubicBezTo>
                <a:cubicBezTo>
                  <a:pt x="260" y="297"/>
                  <a:pt x="264" y="292"/>
                  <a:pt x="269" y="287"/>
                </a:cubicBezTo>
                <a:cubicBezTo>
                  <a:pt x="274" y="282"/>
                  <a:pt x="279" y="278"/>
                  <a:pt x="284" y="273"/>
                </a:cubicBezTo>
                <a:cubicBezTo>
                  <a:pt x="264" y="254"/>
                  <a:pt x="264" y="254"/>
                  <a:pt x="264" y="254"/>
                </a:cubicBezTo>
                <a:cubicBezTo>
                  <a:pt x="262" y="251"/>
                  <a:pt x="262" y="247"/>
                  <a:pt x="264" y="244"/>
                </a:cubicBezTo>
                <a:cubicBezTo>
                  <a:pt x="267" y="241"/>
                  <a:pt x="272" y="241"/>
                  <a:pt x="274" y="244"/>
                </a:cubicBezTo>
                <a:cubicBezTo>
                  <a:pt x="295" y="265"/>
                  <a:pt x="295" y="265"/>
                  <a:pt x="295" y="265"/>
                </a:cubicBezTo>
                <a:cubicBezTo>
                  <a:pt x="314" y="251"/>
                  <a:pt x="333" y="242"/>
                  <a:pt x="352" y="239"/>
                </a:cubicBezTo>
                <a:cubicBezTo>
                  <a:pt x="381" y="235"/>
                  <a:pt x="408" y="243"/>
                  <a:pt x="428" y="264"/>
                </a:cubicBezTo>
                <a:close/>
              </a:path>
            </a:pathLst>
          </a:custGeom>
          <a:solidFill>
            <a:schemeClr val="accent3"/>
          </a:solidFill>
          <a:ln w="19050">
            <a:solidFill>
              <a:schemeClr val="accent3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83">
            <a:extLst>
              <a:ext uri="{FF2B5EF4-FFF2-40B4-BE49-F238E27FC236}">
                <a16:creationId xmlns:a16="http://schemas.microsoft.com/office/drawing/2014/main" id="{71921448-6B8D-4644-B909-FF302ABCC766}"/>
              </a:ext>
            </a:extLst>
          </p:cNvPr>
          <p:cNvSpPr>
            <a:spLocks noEditPoints="1"/>
          </p:cNvSpPr>
          <p:nvPr/>
        </p:nvSpPr>
        <p:spPr bwMode="auto">
          <a:xfrm>
            <a:off x="4094474" y="2394767"/>
            <a:ext cx="406580" cy="590833"/>
          </a:xfrm>
          <a:custGeom>
            <a:avLst/>
            <a:gdLst>
              <a:gd name="T0" fmla="*/ 32 w 465"/>
              <a:gd name="T1" fmla="*/ 633 h 633"/>
              <a:gd name="T2" fmla="*/ 0 w 465"/>
              <a:gd name="T3" fmla="*/ 31 h 633"/>
              <a:gd name="T4" fmla="*/ 433 w 465"/>
              <a:gd name="T5" fmla="*/ 0 h 633"/>
              <a:gd name="T6" fmla="*/ 465 w 465"/>
              <a:gd name="T7" fmla="*/ 602 h 633"/>
              <a:gd name="T8" fmla="*/ 32 w 465"/>
              <a:gd name="T9" fmla="*/ 14 h 633"/>
              <a:gd name="T10" fmla="*/ 14 w 465"/>
              <a:gd name="T11" fmla="*/ 602 h 633"/>
              <a:gd name="T12" fmla="*/ 433 w 465"/>
              <a:gd name="T13" fmla="*/ 619 h 633"/>
              <a:gd name="T14" fmla="*/ 451 w 465"/>
              <a:gd name="T15" fmla="*/ 31 h 633"/>
              <a:gd name="T16" fmla="*/ 32 w 465"/>
              <a:gd name="T17" fmla="*/ 14 h 633"/>
              <a:gd name="T18" fmla="*/ 309 w 465"/>
              <a:gd name="T19" fmla="*/ 516 h 633"/>
              <a:gd name="T20" fmla="*/ 411 w 465"/>
              <a:gd name="T21" fmla="*/ 516 h 633"/>
              <a:gd name="T22" fmla="*/ 360 w 465"/>
              <a:gd name="T23" fmla="*/ 479 h 633"/>
              <a:gd name="T24" fmla="*/ 360 w 465"/>
              <a:gd name="T25" fmla="*/ 552 h 633"/>
              <a:gd name="T26" fmla="*/ 360 w 465"/>
              <a:gd name="T27" fmla="*/ 479 h 633"/>
              <a:gd name="T28" fmla="*/ 182 w 465"/>
              <a:gd name="T29" fmla="*/ 516 h 633"/>
              <a:gd name="T30" fmla="*/ 283 w 465"/>
              <a:gd name="T31" fmla="*/ 516 h 633"/>
              <a:gd name="T32" fmla="*/ 232 w 465"/>
              <a:gd name="T33" fmla="*/ 479 h 633"/>
              <a:gd name="T34" fmla="*/ 232 w 465"/>
              <a:gd name="T35" fmla="*/ 552 h 633"/>
              <a:gd name="T36" fmla="*/ 232 w 465"/>
              <a:gd name="T37" fmla="*/ 479 h 633"/>
              <a:gd name="T38" fmla="*/ 54 w 465"/>
              <a:gd name="T39" fmla="*/ 516 h 633"/>
              <a:gd name="T40" fmla="*/ 156 w 465"/>
              <a:gd name="T41" fmla="*/ 516 h 633"/>
              <a:gd name="T42" fmla="*/ 105 w 465"/>
              <a:gd name="T43" fmla="*/ 479 h 633"/>
              <a:gd name="T44" fmla="*/ 105 w 465"/>
              <a:gd name="T45" fmla="*/ 552 h 633"/>
              <a:gd name="T46" fmla="*/ 105 w 465"/>
              <a:gd name="T47" fmla="*/ 479 h 633"/>
              <a:gd name="T48" fmla="*/ 309 w 465"/>
              <a:gd name="T49" fmla="*/ 389 h 633"/>
              <a:gd name="T50" fmla="*/ 411 w 465"/>
              <a:gd name="T51" fmla="*/ 389 h 633"/>
              <a:gd name="T52" fmla="*/ 360 w 465"/>
              <a:gd name="T53" fmla="*/ 352 h 633"/>
              <a:gd name="T54" fmla="*/ 360 w 465"/>
              <a:gd name="T55" fmla="*/ 426 h 633"/>
              <a:gd name="T56" fmla="*/ 360 w 465"/>
              <a:gd name="T57" fmla="*/ 352 h 633"/>
              <a:gd name="T58" fmla="*/ 182 w 465"/>
              <a:gd name="T59" fmla="*/ 389 h 633"/>
              <a:gd name="T60" fmla="*/ 283 w 465"/>
              <a:gd name="T61" fmla="*/ 389 h 633"/>
              <a:gd name="T62" fmla="*/ 232 w 465"/>
              <a:gd name="T63" fmla="*/ 352 h 633"/>
              <a:gd name="T64" fmla="*/ 232 w 465"/>
              <a:gd name="T65" fmla="*/ 426 h 633"/>
              <a:gd name="T66" fmla="*/ 232 w 465"/>
              <a:gd name="T67" fmla="*/ 352 h 633"/>
              <a:gd name="T68" fmla="*/ 54 w 465"/>
              <a:gd name="T69" fmla="*/ 389 h 633"/>
              <a:gd name="T70" fmla="*/ 156 w 465"/>
              <a:gd name="T71" fmla="*/ 389 h 633"/>
              <a:gd name="T72" fmla="*/ 105 w 465"/>
              <a:gd name="T73" fmla="*/ 352 h 633"/>
              <a:gd name="T74" fmla="*/ 105 w 465"/>
              <a:gd name="T75" fmla="*/ 426 h 633"/>
              <a:gd name="T76" fmla="*/ 105 w 465"/>
              <a:gd name="T77" fmla="*/ 352 h 633"/>
              <a:gd name="T78" fmla="*/ 309 w 465"/>
              <a:gd name="T79" fmla="*/ 262 h 633"/>
              <a:gd name="T80" fmla="*/ 411 w 465"/>
              <a:gd name="T81" fmla="*/ 262 h 633"/>
              <a:gd name="T82" fmla="*/ 360 w 465"/>
              <a:gd name="T83" fmla="*/ 226 h 633"/>
              <a:gd name="T84" fmla="*/ 360 w 465"/>
              <a:gd name="T85" fmla="*/ 299 h 633"/>
              <a:gd name="T86" fmla="*/ 360 w 465"/>
              <a:gd name="T87" fmla="*/ 226 h 633"/>
              <a:gd name="T88" fmla="*/ 182 w 465"/>
              <a:gd name="T89" fmla="*/ 262 h 633"/>
              <a:gd name="T90" fmla="*/ 283 w 465"/>
              <a:gd name="T91" fmla="*/ 262 h 633"/>
              <a:gd name="T92" fmla="*/ 232 w 465"/>
              <a:gd name="T93" fmla="*/ 226 h 633"/>
              <a:gd name="T94" fmla="*/ 232 w 465"/>
              <a:gd name="T95" fmla="*/ 299 h 633"/>
              <a:gd name="T96" fmla="*/ 232 w 465"/>
              <a:gd name="T97" fmla="*/ 226 h 633"/>
              <a:gd name="T98" fmla="*/ 54 w 465"/>
              <a:gd name="T99" fmla="*/ 262 h 633"/>
              <a:gd name="T100" fmla="*/ 156 w 465"/>
              <a:gd name="T101" fmla="*/ 262 h 633"/>
              <a:gd name="T102" fmla="*/ 105 w 465"/>
              <a:gd name="T103" fmla="*/ 226 h 633"/>
              <a:gd name="T104" fmla="*/ 105 w 465"/>
              <a:gd name="T105" fmla="*/ 299 h 633"/>
              <a:gd name="T106" fmla="*/ 105 w 465"/>
              <a:gd name="T107" fmla="*/ 226 h 633"/>
              <a:gd name="T108" fmla="*/ 105 w 465"/>
              <a:gd name="T109" fmla="*/ 168 h 633"/>
              <a:gd name="T110" fmla="*/ 105 w 465"/>
              <a:gd name="T111" fmla="*/ 66 h 633"/>
              <a:gd name="T112" fmla="*/ 411 w 465"/>
              <a:gd name="T113" fmla="*/ 117 h 633"/>
              <a:gd name="T114" fmla="*/ 105 w 465"/>
              <a:gd name="T115" fmla="*/ 80 h 633"/>
              <a:gd name="T116" fmla="*/ 105 w 465"/>
              <a:gd name="T117" fmla="*/ 154 h 633"/>
              <a:gd name="T118" fmla="*/ 397 w 465"/>
              <a:gd name="T119" fmla="*/ 117 h 633"/>
              <a:gd name="T120" fmla="*/ 105 w 465"/>
              <a:gd name="T121" fmla="*/ 80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65" h="633">
                <a:moveTo>
                  <a:pt x="433" y="633"/>
                </a:moveTo>
                <a:cubicBezTo>
                  <a:pt x="32" y="633"/>
                  <a:pt x="32" y="633"/>
                  <a:pt x="32" y="633"/>
                </a:cubicBezTo>
                <a:cubicBezTo>
                  <a:pt x="14" y="633"/>
                  <a:pt x="0" y="619"/>
                  <a:pt x="0" y="602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14"/>
                  <a:pt x="14" y="0"/>
                  <a:pt x="32" y="0"/>
                </a:cubicBezTo>
                <a:cubicBezTo>
                  <a:pt x="433" y="0"/>
                  <a:pt x="433" y="0"/>
                  <a:pt x="433" y="0"/>
                </a:cubicBezTo>
                <a:cubicBezTo>
                  <a:pt x="451" y="0"/>
                  <a:pt x="465" y="14"/>
                  <a:pt x="465" y="31"/>
                </a:cubicBezTo>
                <a:cubicBezTo>
                  <a:pt x="465" y="602"/>
                  <a:pt x="465" y="602"/>
                  <a:pt x="465" y="602"/>
                </a:cubicBezTo>
                <a:cubicBezTo>
                  <a:pt x="465" y="619"/>
                  <a:pt x="451" y="633"/>
                  <a:pt x="433" y="633"/>
                </a:cubicBezTo>
                <a:close/>
                <a:moveTo>
                  <a:pt x="32" y="14"/>
                </a:moveTo>
                <a:cubicBezTo>
                  <a:pt x="22" y="14"/>
                  <a:pt x="14" y="22"/>
                  <a:pt x="14" y="31"/>
                </a:cubicBezTo>
                <a:cubicBezTo>
                  <a:pt x="14" y="602"/>
                  <a:pt x="14" y="602"/>
                  <a:pt x="14" y="602"/>
                </a:cubicBezTo>
                <a:cubicBezTo>
                  <a:pt x="14" y="611"/>
                  <a:pt x="22" y="619"/>
                  <a:pt x="32" y="619"/>
                </a:cubicBezTo>
                <a:cubicBezTo>
                  <a:pt x="433" y="619"/>
                  <a:pt x="433" y="619"/>
                  <a:pt x="433" y="619"/>
                </a:cubicBezTo>
                <a:cubicBezTo>
                  <a:pt x="443" y="619"/>
                  <a:pt x="451" y="611"/>
                  <a:pt x="451" y="602"/>
                </a:cubicBezTo>
                <a:cubicBezTo>
                  <a:pt x="451" y="31"/>
                  <a:pt x="451" y="31"/>
                  <a:pt x="451" y="31"/>
                </a:cubicBezTo>
                <a:cubicBezTo>
                  <a:pt x="451" y="22"/>
                  <a:pt x="443" y="14"/>
                  <a:pt x="433" y="14"/>
                </a:cubicBezTo>
                <a:lnTo>
                  <a:pt x="32" y="14"/>
                </a:lnTo>
                <a:close/>
                <a:moveTo>
                  <a:pt x="360" y="566"/>
                </a:moveTo>
                <a:cubicBezTo>
                  <a:pt x="332" y="566"/>
                  <a:pt x="309" y="544"/>
                  <a:pt x="309" y="516"/>
                </a:cubicBezTo>
                <a:cubicBezTo>
                  <a:pt x="309" y="488"/>
                  <a:pt x="332" y="465"/>
                  <a:pt x="360" y="465"/>
                </a:cubicBezTo>
                <a:cubicBezTo>
                  <a:pt x="388" y="465"/>
                  <a:pt x="411" y="488"/>
                  <a:pt x="411" y="516"/>
                </a:cubicBezTo>
                <a:cubicBezTo>
                  <a:pt x="411" y="544"/>
                  <a:pt x="388" y="566"/>
                  <a:pt x="360" y="566"/>
                </a:cubicBezTo>
                <a:close/>
                <a:moveTo>
                  <a:pt x="360" y="479"/>
                </a:moveTo>
                <a:cubicBezTo>
                  <a:pt x="340" y="479"/>
                  <a:pt x="323" y="495"/>
                  <a:pt x="323" y="516"/>
                </a:cubicBezTo>
                <a:cubicBezTo>
                  <a:pt x="323" y="536"/>
                  <a:pt x="340" y="552"/>
                  <a:pt x="360" y="552"/>
                </a:cubicBezTo>
                <a:cubicBezTo>
                  <a:pt x="380" y="552"/>
                  <a:pt x="397" y="536"/>
                  <a:pt x="397" y="516"/>
                </a:cubicBezTo>
                <a:cubicBezTo>
                  <a:pt x="397" y="495"/>
                  <a:pt x="380" y="479"/>
                  <a:pt x="360" y="479"/>
                </a:cubicBezTo>
                <a:close/>
                <a:moveTo>
                  <a:pt x="232" y="566"/>
                </a:moveTo>
                <a:cubicBezTo>
                  <a:pt x="204" y="566"/>
                  <a:pt x="182" y="544"/>
                  <a:pt x="182" y="516"/>
                </a:cubicBezTo>
                <a:cubicBezTo>
                  <a:pt x="182" y="488"/>
                  <a:pt x="204" y="465"/>
                  <a:pt x="232" y="465"/>
                </a:cubicBezTo>
                <a:cubicBezTo>
                  <a:pt x="260" y="465"/>
                  <a:pt x="283" y="488"/>
                  <a:pt x="283" y="516"/>
                </a:cubicBezTo>
                <a:cubicBezTo>
                  <a:pt x="283" y="544"/>
                  <a:pt x="260" y="566"/>
                  <a:pt x="232" y="566"/>
                </a:cubicBezTo>
                <a:close/>
                <a:moveTo>
                  <a:pt x="232" y="479"/>
                </a:moveTo>
                <a:cubicBezTo>
                  <a:pt x="212" y="479"/>
                  <a:pt x="196" y="495"/>
                  <a:pt x="196" y="516"/>
                </a:cubicBezTo>
                <a:cubicBezTo>
                  <a:pt x="196" y="536"/>
                  <a:pt x="212" y="552"/>
                  <a:pt x="232" y="552"/>
                </a:cubicBezTo>
                <a:cubicBezTo>
                  <a:pt x="253" y="552"/>
                  <a:pt x="269" y="536"/>
                  <a:pt x="269" y="516"/>
                </a:cubicBezTo>
                <a:cubicBezTo>
                  <a:pt x="269" y="495"/>
                  <a:pt x="253" y="479"/>
                  <a:pt x="232" y="479"/>
                </a:cubicBezTo>
                <a:close/>
                <a:moveTo>
                  <a:pt x="105" y="566"/>
                </a:moveTo>
                <a:cubicBezTo>
                  <a:pt x="77" y="566"/>
                  <a:pt x="54" y="544"/>
                  <a:pt x="54" y="516"/>
                </a:cubicBezTo>
                <a:cubicBezTo>
                  <a:pt x="54" y="488"/>
                  <a:pt x="77" y="465"/>
                  <a:pt x="105" y="465"/>
                </a:cubicBezTo>
                <a:cubicBezTo>
                  <a:pt x="133" y="465"/>
                  <a:pt x="156" y="488"/>
                  <a:pt x="156" y="516"/>
                </a:cubicBezTo>
                <a:cubicBezTo>
                  <a:pt x="156" y="544"/>
                  <a:pt x="133" y="566"/>
                  <a:pt x="105" y="566"/>
                </a:cubicBezTo>
                <a:close/>
                <a:moveTo>
                  <a:pt x="105" y="479"/>
                </a:moveTo>
                <a:cubicBezTo>
                  <a:pt x="85" y="479"/>
                  <a:pt x="68" y="495"/>
                  <a:pt x="68" y="516"/>
                </a:cubicBezTo>
                <a:cubicBezTo>
                  <a:pt x="68" y="536"/>
                  <a:pt x="85" y="552"/>
                  <a:pt x="105" y="552"/>
                </a:cubicBezTo>
                <a:cubicBezTo>
                  <a:pt x="125" y="552"/>
                  <a:pt x="142" y="536"/>
                  <a:pt x="142" y="516"/>
                </a:cubicBezTo>
                <a:cubicBezTo>
                  <a:pt x="142" y="495"/>
                  <a:pt x="125" y="479"/>
                  <a:pt x="105" y="479"/>
                </a:cubicBezTo>
                <a:close/>
                <a:moveTo>
                  <a:pt x="360" y="440"/>
                </a:moveTo>
                <a:cubicBezTo>
                  <a:pt x="332" y="440"/>
                  <a:pt x="309" y="417"/>
                  <a:pt x="309" y="389"/>
                </a:cubicBezTo>
                <a:cubicBezTo>
                  <a:pt x="309" y="361"/>
                  <a:pt x="332" y="338"/>
                  <a:pt x="360" y="338"/>
                </a:cubicBezTo>
                <a:cubicBezTo>
                  <a:pt x="388" y="338"/>
                  <a:pt x="411" y="361"/>
                  <a:pt x="411" y="389"/>
                </a:cubicBezTo>
                <a:cubicBezTo>
                  <a:pt x="411" y="417"/>
                  <a:pt x="388" y="440"/>
                  <a:pt x="360" y="440"/>
                </a:cubicBezTo>
                <a:close/>
                <a:moveTo>
                  <a:pt x="360" y="352"/>
                </a:moveTo>
                <a:cubicBezTo>
                  <a:pt x="340" y="352"/>
                  <a:pt x="323" y="369"/>
                  <a:pt x="323" y="389"/>
                </a:cubicBezTo>
                <a:cubicBezTo>
                  <a:pt x="323" y="409"/>
                  <a:pt x="340" y="426"/>
                  <a:pt x="360" y="426"/>
                </a:cubicBezTo>
                <a:cubicBezTo>
                  <a:pt x="380" y="426"/>
                  <a:pt x="397" y="409"/>
                  <a:pt x="397" y="389"/>
                </a:cubicBezTo>
                <a:cubicBezTo>
                  <a:pt x="397" y="369"/>
                  <a:pt x="380" y="352"/>
                  <a:pt x="360" y="352"/>
                </a:cubicBezTo>
                <a:close/>
                <a:moveTo>
                  <a:pt x="232" y="440"/>
                </a:moveTo>
                <a:cubicBezTo>
                  <a:pt x="204" y="440"/>
                  <a:pt x="182" y="417"/>
                  <a:pt x="182" y="389"/>
                </a:cubicBezTo>
                <a:cubicBezTo>
                  <a:pt x="182" y="361"/>
                  <a:pt x="204" y="338"/>
                  <a:pt x="232" y="338"/>
                </a:cubicBezTo>
                <a:cubicBezTo>
                  <a:pt x="260" y="338"/>
                  <a:pt x="283" y="361"/>
                  <a:pt x="283" y="389"/>
                </a:cubicBezTo>
                <a:cubicBezTo>
                  <a:pt x="283" y="417"/>
                  <a:pt x="260" y="440"/>
                  <a:pt x="232" y="440"/>
                </a:cubicBezTo>
                <a:close/>
                <a:moveTo>
                  <a:pt x="232" y="352"/>
                </a:moveTo>
                <a:cubicBezTo>
                  <a:pt x="212" y="352"/>
                  <a:pt x="196" y="369"/>
                  <a:pt x="196" y="389"/>
                </a:cubicBezTo>
                <a:cubicBezTo>
                  <a:pt x="196" y="409"/>
                  <a:pt x="212" y="426"/>
                  <a:pt x="232" y="426"/>
                </a:cubicBezTo>
                <a:cubicBezTo>
                  <a:pt x="253" y="426"/>
                  <a:pt x="269" y="409"/>
                  <a:pt x="269" y="389"/>
                </a:cubicBezTo>
                <a:cubicBezTo>
                  <a:pt x="269" y="369"/>
                  <a:pt x="253" y="352"/>
                  <a:pt x="232" y="352"/>
                </a:cubicBezTo>
                <a:close/>
                <a:moveTo>
                  <a:pt x="105" y="440"/>
                </a:moveTo>
                <a:cubicBezTo>
                  <a:pt x="77" y="440"/>
                  <a:pt x="54" y="417"/>
                  <a:pt x="54" y="389"/>
                </a:cubicBezTo>
                <a:cubicBezTo>
                  <a:pt x="54" y="361"/>
                  <a:pt x="77" y="338"/>
                  <a:pt x="105" y="338"/>
                </a:cubicBezTo>
                <a:cubicBezTo>
                  <a:pt x="133" y="338"/>
                  <a:pt x="156" y="361"/>
                  <a:pt x="156" y="389"/>
                </a:cubicBezTo>
                <a:cubicBezTo>
                  <a:pt x="156" y="417"/>
                  <a:pt x="133" y="440"/>
                  <a:pt x="105" y="440"/>
                </a:cubicBezTo>
                <a:close/>
                <a:moveTo>
                  <a:pt x="105" y="352"/>
                </a:moveTo>
                <a:cubicBezTo>
                  <a:pt x="85" y="352"/>
                  <a:pt x="68" y="369"/>
                  <a:pt x="68" y="389"/>
                </a:cubicBezTo>
                <a:cubicBezTo>
                  <a:pt x="68" y="409"/>
                  <a:pt x="85" y="426"/>
                  <a:pt x="105" y="426"/>
                </a:cubicBezTo>
                <a:cubicBezTo>
                  <a:pt x="125" y="426"/>
                  <a:pt x="142" y="409"/>
                  <a:pt x="142" y="389"/>
                </a:cubicBezTo>
                <a:cubicBezTo>
                  <a:pt x="142" y="369"/>
                  <a:pt x="125" y="352"/>
                  <a:pt x="105" y="352"/>
                </a:cubicBezTo>
                <a:close/>
                <a:moveTo>
                  <a:pt x="360" y="313"/>
                </a:moveTo>
                <a:cubicBezTo>
                  <a:pt x="332" y="313"/>
                  <a:pt x="309" y="290"/>
                  <a:pt x="309" y="262"/>
                </a:cubicBezTo>
                <a:cubicBezTo>
                  <a:pt x="309" y="234"/>
                  <a:pt x="332" y="212"/>
                  <a:pt x="360" y="212"/>
                </a:cubicBezTo>
                <a:cubicBezTo>
                  <a:pt x="388" y="212"/>
                  <a:pt x="411" y="234"/>
                  <a:pt x="411" y="262"/>
                </a:cubicBezTo>
                <a:cubicBezTo>
                  <a:pt x="411" y="290"/>
                  <a:pt x="388" y="313"/>
                  <a:pt x="360" y="313"/>
                </a:cubicBezTo>
                <a:close/>
                <a:moveTo>
                  <a:pt x="360" y="226"/>
                </a:moveTo>
                <a:cubicBezTo>
                  <a:pt x="340" y="226"/>
                  <a:pt x="323" y="242"/>
                  <a:pt x="323" y="262"/>
                </a:cubicBezTo>
                <a:cubicBezTo>
                  <a:pt x="323" y="283"/>
                  <a:pt x="340" y="299"/>
                  <a:pt x="360" y="299"/>
                </a:cubicBezTo>
                <a:cubicBezTo>
                  <a:pt x="380" y="299"/>
                  <a:pt x="397" y="283"/>
                  <a:pt x="397" y="262"/>
                </a:cubicBezTo>
                <a:cubicBezTo>
                  <a:pt x="397" y="242"/>
                  <a:pt x="380" y="226"/>
                  <a:pt x="360" y="226"/>
                </a:cubicBezTo>
                <a:close/>
                <a:moveTo>
                  <a:pt x="232" y="313"/>
                </a:moveTo>
                <a:cubicBezTo>
                  <a:pt x="204" y="313"/>
                  <a:pt x="182" y="290"/>
                  <a:pt x="182" y="262"/>
                </a:cubicBezTo>
                <a:cubicBezTo>
                  <a:pt x="182" y="234"/>
                  <a:pt x="204" y="212"/>
                  <a:pt x="232" y="212"/>
                </a:cubicBezTo>
                <a:cubicBezTo>
                  <a:pt x="260" y="212"/>
                  <a:pt x="283" y="234"/>
                  <a:pt x="283" y="262"/>
                </a:cubicBezTo>
                <a:cubicBezTo>
                  <a:pt x="283" y="290"/>
                  <a:pt x="260" y="313"/>
                  <a:pt x="232" y="313"/>
                </a:cubicBezTo>
                <a:close/>
                <a:moveTo>
                  <a:pt x="232" y="226"/>
                </a:moveTo>
                <a:cubicBezTo>
                  <a:pt x="212" y="226"/>
                  <a:pt x="196" y="242"/>
                  <a:pt x="196" y="262"/>
                </a:cubicBezTo>
                <a:cubicBezTo>
                  <a:pt x="196" y="283"/>
                  <a:pt x="212" y="299"/>
                  <a:pt x="232" y="299"/>
                </a:cubicBezTo>
                <a:cubicBezTo>
                  <a:pt x="253" y="299"/>
                  <a:pt x="269" y="283"/>
                  <a:pt x="269" y="262"/>
                </a:cubicBezTo>
                <a:cubicBezTo>
                  <a:pt x="269" y="242"/>
                  <a:pt x="253" y="226"/>
                  <a:pt x="232" y="226"/>
                </a:cubicBezTo>
                <a:close/>
                <a:moveTo>
                  <a:pt x="105" y="313"/>
                </a:moveTo>
                <a:cubicBezTo>
                  <a:pt x="77" y="313"/>
                  <a:pt x="54" y="290"/>
                  <a:pt x="54" y="262"/>
                </a:cubicBezTo>
                <a:cubicBezTo>
                  <a:pt x="54" y="234"/>
                  <a:pt x="77" y="212"/>
                  <a:pt x="105" y="212"/>
                </a:cubicBezTo>
                <a:cubicBezTo>
                  <a:pt x="133" y="212"/>
                  <a:pt x="156" y="234"/>
                  <a:pt x="156" y="262"/>
                </a:cubicBezTo>
                <a:cubicBezTo>
                  <a:pt x="156" y="290"/>
                  <a:pt x="133" y="313"/>
                  <a:pt x="105" y="313"/>
                </a:cubicBezTo>
                <a:close/>
                <a:moveTo>
                  <a:pt x="105" y="226"/>
                </a:moveTo>
                <a:cubicBezTo>
                  <a:pt x="85" y="226"/>
                  <a:pt x="68" y="242"/>
                  <a:pt x="68" y="262"/>
                </a:cubicBezTo>
                <a:cubicBezTo>
                  <a:pt x="68" y="283"/>
                  <a:pt x="85" y="299"/>
                  <a:pt x="105" y="299"/>
                </a:cubicBezTo>
                <a:cubicBezTo>
                  <a:pt x="125" y="299"/>
                  <a:pt x="142" y="283"/>
                  <a:pt x="142" y="262"/>
                </a:cubicBezTo>
                <a:cubicBezTo>
                  <a:pt x="142" y="242"/>
                  <a:pt x="125" y="226"/>
                  <a:pt x="105" y="226"/>
                </a:cubicBezTo>
                <a:close/>
                <a:moveTo>
                  <a:pt x="360" y="168"/>
                </a:moveTo>
                <a:cubicBezTo>
                  <a:pt x="105" y="168"/>
                  <a:pt x="105" y="168"/>
                  <a:pt x="105" y="168"/>
                </a:cubicBezTo>
                <a:cubicBezTo>
                  <a:pt x="77" y="168"/>
                  <a:pt x="54" y="145"/>
                  <a:pt x="54" y="117"/>
                </a:cubicBezTo>
                <a:cubicBezTo>
                  <a:pt x="54" y="89"/>
                  <a:pt x="77" y="66"/>
                  <a:pt x="105" y="66"/>
                </a:cubicBezTo>
                <a:cubicBezTo>
                  <a:pt x="360" y="66"/>
                  <a:pt x="360" y="66"/>
                  <a:pt x="360" y="66"/>
                </a:cubicBezTo>
                <a:cubicBezTo>
                  <a:pt x="388" y="66"/>
                  <a:pt x="411" y="89"/>
                  <a:pt x="411" y="117"/>
                </a:cubicBezTo>
                <a:cubicBezTo>
                  <a:pt x="411" y="145"/>
                  <a:pt x="388" y="168"/>
                  <a:pt x="360" y="168"/>
                </a:cubicBezTo>
                <a:close/>
                <a:moveTo>
                  <a:pt x="105" y="80"/>
                </a:moveTo>
                <a:cubicBezTo>
                  <a:pt x="85" y="80"/>
                  <a:pt x="68" y="97"/>
                  <a:pt x="68" y="117"/>
                </a:cubicBezTo>
                <a:cubicBezTo>
                  <a:pt x="68" y="137"/>
                  <a:pt x="85" y="154"/>
                  <a:pt x="105" y="154"/>
                </a:cubicBezTo>
                <a:cubicBezTo>
                  <a:pt x="360" y="154"/>
                  <a:pt x="360" y="154"/>
                  <a:pt x="360" y="154"/>
                </a:cubicBezTo>
                <a:cubicBezTo>
                  <a:pt x="380" y="154"/>
                  <a:pt x="397" y="137"/>
                  <a:pt x="397" y="117"/>
                </a:cubicBezTo>
                <a:cubicBezTo>
                  <a:pt x="397" y="97"/>
                  <a:pt x="380" y="80"/>
                  <a:pt x="360" y="80"/>
                </a:cubicBezTo>
                <a:lnTo>
                  <a:pt x="105" y="80"/>
                </a:lnTo>
                <a:close/>
              </a:path>
            </a:pathLst>
          </a:custGeom>
          <a:solidFill>
            <a:schemeClr val="accent1"/>
          </a:solidFill>
          <a:ln w="19050">
            <a:solidFill>
              <a:schemeClr val="accent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490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5" grpId="0" animBg="1"/>
      <p:bldP spid="13" grpId="0" animBg="1"/>
      <p:bldP spid="27" grpId="0" animBg="1"/>
      <p:bldP spid="31" grpId="0" animBg="1"/>
      <p:bldP spid="32" grpId="0" animBg="1"/>
      <p:bldP spid="42" grpId="0"/>
      <p:bldP spid="43" grpId="0"/>
      <p:bldP spid="44" grpId="0"/>
      <p:bldP spid="45" grpId="0"/>
      <p:bldP spid="2" grpId="0" animBg="1"/>
      <p:bldP spid="28" grpId="0" animBg="1"/>
      <p:bldP spid="35" grpId="0" animBg="1"/>
      <p:bldP spid="37" grpId="0" animBg="1"/>
      <p:bldP spid="38" grpId="0" animBg="1"/>
      <p:bldP spid="4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53124" y="1541158"/>
            <a:ext cx="5400001" cy="492443"/>
          </a:xfrm>
          <a:prstGeom prst="rect">
            <a:avLst/>
          </a:prstGeom>
          <a:solidFill>
            <a:schemeClr val="accent1"/>
          </a:solidFill>
        </p:spPr>
        <p:txBody>
          <a:bodyPr wrap="square" lIns="121920" tIns="60960" rIns="121920" bIns="60960" rtlCol="0" anchor="b" anchorCtr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Myriad Pro Cond" panose="020B0506030403020204" pitchFamily="34" charset="0"/>
              </a:rPr>
              <a:t>OC Verhulst, AHU’s from engineering 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3124" y="2033599"/>
            <a:ext cx="5400001" cy="3932588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lIns="121920" tIns="60960" rIns="121920" bIns="60960" rtlCol="0">
            <a:noAutofit/>
          </a:bodyPr>
          <a:lstStyle/>
          <a:p>
            <a:endParaRPr lang="en-US" sz="1467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2F76F76D-F21B-48ED-B0ED-99A03DEB019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dirty="0" err="1">
                <a:latin typeface="Myriad Pro Light" panose="020B0603030403020204" pitchFamily="34" charset="0"/>
              </a:rPr>
              <a:t>Fabrication</a:t>
            </a:r>
            <a:r>
              <a:rPr lang="nl-NL" dirty="0">
                <a:latin typeface="Myriad Pro Light" panose="020B0603030403020204" pitchFamily="34" charset="0"/>
              </a:rPr>
              <a:t> </a:t>
            </a:r>
            <a:r>
              <a:rPr lang="nl-NL" dirty="0" err="1">
                <a:latin typeface="Myriad Pro Light" panose="020B0603030403020204" pitchFamily="34" charset="0"/>
              </a:rPr>
              <a:t>examples</a:t>
            </a:r>
            <a:endParaRPr lang="en-GB" dirty="0">
              <a:latin typeface="Myriad Pro Light" panose="020B0603030403020204" pitchFamily="34" charset="0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D71B7EFB-043D-4715-9667-A8DCAB13CD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25" y="2477981"/>
            <a:ext cx="5400000" cy="3043821"/>
          </a:xfrm>
          <a:prstGeom prst="rect">
            <a:avLst/>
          </a:prstGeom>
        </p:spPr>
      </p:pic>
      <p:sp>
        <p:nvSpPr>
          <p:cNvPr id="9" name="TextBox 14">
            <a:extLst>
              <a:ext uri="{FF2B5EF4-FFF2-40B4-BE49-F238E27FC236}">
                <a16:creationId xmlns:a16="http://schemas.microsoft.com/office/drawing/2014/main" id="{17B3E5F1-D1E7-462E-883F-A02FB740CD27}"/>
              </a:ext>
            </a:extLst>
          </p:cNvPr>
          <p:cNvSpPr txBox="1"/>
          <p:nvPr/>
        </p:nvSpPr>
        <p:spPr>
          <a:xfrm>
            <a:off x="6237091" y="1541157"/>
            <a:ext cx="5398214" cy="492443"/>
          </a:xfrm>
          <a:prstGeom prst="rect">
            <a:avLst/>
          </a:prstGeom>
          <a:solidFill>
            <a:schemeClr val="tx2"/>
          </a:solidFill>
        </p:spPr>
        <p:txBody>
          <a:bodyPr wrap="square" lIns="121920" tIns="60960" rIns="121920" bIns="60960" rtlCol="0" anchor="b" anchorCtr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Myriad Pro Cond" panose="020B0506030403020204" pitchFamily="34" charset="0"/>
              </a:rPr>
              <a:t>Pro’s</a:t>
            </a: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2A8EF4EE-5ACF-4A6D-95AA-3045E56A6034}"/>
              </a:ext>
            </a:extLst>
          </p:cNvPr>
          <p:cNvSpPr txBox="1"/>
          <p:nvPr/>
        </p:nvSpPr>
        <p:spPr>
          <a:xfrm>
            <a:off x="6233519" y="2037509"/>
            <a:ext cx="5398214" cy="1740623"/>
          </a:xfrm>
          <a:prstGeom prst="rect">
            <a:avLst/>
          </a:prstGeom>
          <a:solidFill>
            <a:schemeClr val="tx2">
              <a:alpha val="20000"/>
            </a:schemeClr>
          </a:solidFill>
        </p:spPr>
        <p:txBody>
          <a:bodyPr wrap="square" lIns="121920" tIns="60960" rIns="121920" bIns="60960" rtlCol="0">
            <a:noAutofit/>
          </a:bodyPr>
          <a:lstStyle/>
          <a:p>
            <a:pPr marL="285750" indent="-285750">
              <a:buFontTx/>
              <a:buChar char="-"/>
            </a:pPr>
            <a:r>
              <a:rPr lang="en-US" sz="2000" dirty="0">
                <a:latin typeface="Myriad Pro" panose="020B0503030403020204" pitchFamily="34" charset="0"/>
              </a:rPr>
              <a:t>Deliver added value to both your clients and your own </a:t>
            </a:r>
            <a:r>
              <a:rPr lang="en-US" sz="2000" dirty="0" err="1">
                <a:latin typeface="Myriad Pro" panose="020B0503030403020204" pitchFamily="34" charset="0"/>
              </a:rPr>
              <a:t>organisation</a:t>
            </a:r>
            <a:endParaRPr lang="en-US" sz="2000" dirty="0">
              <a:latin typeface="Myriad Pro" panose="020B0503030403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2000" dirty="0">
                <a:latin typeface="Myriad Pro" panose="020B0503030403020204" pitchFamily="34" charset="0"/>
              </a:rPr>
              <a:t>Better positioning in the AEC process, from manufacturer to knowledge partner</a:t>
            </a:r>
          </a:p>
          <a:p>
            <a:endParaRPr lang="en-US" sz="1467" dirty="0"/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3D88DDC4-6236-4F4B-9117-7A4ADC156A2E}"/>
              </a:ext>
            </a:extLst>
          </p:cNvPr>
          <p:cNvSpPr txBox="1"/>
          <p:nvPr/>
        </p:nvSpPr>
        <p:spPr>
          <a:xfrm>
            <a:off x="6235305" y="3733122"/>
            <a:ext cx="5398214" cy="492443"/>
          </a:xfrm>
          <a:prstGeom prst="rect">
            <a:avLst/>
          </a:prstGeom>
          <a:solidFill>
            <a:schemeClr val="tx2"/>
          </a:solidFill>
        </p:spPr>
        <p:txBody>
          <a:bodyPr wrap="square" lIns="121920" tIns="60960" rIns="121920" bIns="60960" rtlCol="0" anchor="b" anchorCtr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Myriad Pro Cond" panose="020B0506030403020204" pitchFamily="34" charset="0"/>
              </a:rPr>
              <a:t>Cons</a:t>
            </a:r>
          </a:p>
        </p:txBody>
      </p:sp>
      <p:sp>
        <p:nvSpPr>
          <p:cNvPr id="13" name="TextBox 15">
            <a:extLst>
              <a:ext uri="{FF2B5EF4-FFF2-40B4-BE49-F238E27FC236}">
                <a16:creationId xmlns:a16="http://schemas.microsoft.com/office/drawing/2014/main" id="{EE115A59-CA2A-4E7D-AEC7-017C5831808F}"/>
              </a:ext>
            </a:extLst>
          </p:cNvPr>
          <p:cNvSpPr txBox="1"/>
          <p:nvPr/>
        </p:nvSpPr>
        <p:spPr>
          <a:xfrm>
            <a:off x="6237091" y="4225564"/>
            <a:ext cx="5398214" cy="1740623"/>
          </a:xfrm>
          <a:prstGeom prst="rect">
            <a:avLst/>
          </a:prstGeom>
          <a:solidFill>
            <a:schemeClr val="tx2">
              <a:alpha val="20000"/>
            </a:schemeClr>
          </a:solidFill>
        </p:spPr>
        <p:txBody>
          <a:bodyPr wrap="square" lIns="121920" tIns="60960" rIns="121920" bIns="60960" rtlCol="0">
            <a:noAutofit/>
          </a:bodyPr>
          <a:lstStyle/>
          <a:p>
            <a:pPr marL="285750" indent="-285750">
              <a:buFontTx/>
              <a:buChar char="-"/>
            </a:pPr>
            <a:r>
              <a:rPr lang="en-US" sz="2000" dirty="0">
                <a:latin typeface="Myriad Pro" panose="020B0503030403020204" pitchFamily="34" charset="0"/>
              </a:rPr>
              <a:t>No easy transition or slow start</a:t>
            </a:r>
          </a:p>
          <a:p>
            <a:pPr marL="285750" indent="-285750">
              <a:buFontTx/>
              <a:buChar char="-"/>
            </a:pPr>
            <a:r>
              <a:rPr lang="en-US" sz="2000" dirty="0">
                <a:latin typeface="Myriad Pro" panose="020B0503030403020204" pitchFamily="34" charset="0"/>
              </a:rPr>
              <a:t>Requires substantial investments</a:t>
            </a:r>
          </a:p>
          <a:p>
            <a:pPr marL="285750" indent="-285750">
              <a:buFontTx/>
              <a:buChar char="-"/>
            </a:pPr>
            <a:r>
              <a:rPr lang="en-US" sz="2000" dirty="0">
                <a:latin typeface="Myriad Pro" panose="020B0503030403020204" pitchFamily="34" charset="0"/>
              </a:rPr>
              <a:t>Requires certain level of Information Management maturity</a:t>
            </a:r>
          </a:p>
          <a:p>
            <a:endParaRPr lang="en-US" sz="1467" dirty="0"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999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ounded Rectangle 32">
            <a:extLst>
              <a:ext uri="{FF2B5EF4-FFF2-40B4-BE49-F238E27FC236}">
                <a16:creationId xmlns:a16="http://schemas.microsoft.com/office/drawing/2014/main" id="{EFFD98DB-800E-4816-90EC-09A07C96AF99}"/>
              </a:ext>
            </a:extLst>
          </p:cNvPr>
          <p:cNvSpPr/>
          <p:nvPr/>
        </p:nvSpPr>
        <p:spPr>
          <a:xfrm flipH="1">
            <a:off x="1057878" y="1250302"/>
            <a:ext cx="3928327" cy="2380311"/>
          </a:xfrm>
          <a:custGeom>
            <a:avLst/>
            <a:gdLst>
              <a:gd name="connsiteX0" fmla="*/ 0 w 2011716"/>
              <a:gd name="connsiteY0" fmla="*/ 260698 h 4826000"/>
              <a:gd name="connsiteX1" fmla="*/ 260698 w 2011716"/>
              <a:gd name="connsiteY1" fmla="*/ 0 h 4826000"/>
              <a:gd name="connsiteX2" fmla="*/ 1751018 w 2011716"/>
              <a:gd name="connsiteY2" fmla="*/ 0 h 4826000"/>
              <a:gd name="connsiteX3" fmla="*/ 2011716 w 2011716"/>
              <a:gd name="connsiteY3" fmla="*/ 260698 h 4826000"/>
              <a:gd name="connsiteX4" fmla="*/ 2011716 w 2011716"/>
              <a:gd name="connsiteY4" fmla="*/ 4565302 h 4826000"/>
              <a:gd name="connsiteX5" fmla="*/ 1751018 w 2011716"/>
              <a:gd name="connsiteY5" fmla="*/ 4826000 h 4826000"/>
              <a:gd name="connsiteX6" fmla="*/ 260698 w 2011716"/>
              <a:gd name="connsiteY6" fmla="*/ 4826000 h 4826000"/>
              <a:gd name="connsiteX7" fmla="*/ 0 w 2011716"/>
              <a:gd name="connsiteY7" fmla="*/ 4565302 h 4826000"/>
              <a:gd name="connsiteX8" fmla="*/ 0 w 2011716"/>
              <a:gd name="connsiteY8" fmla="*/ 260698 h 4826000"/>
              <a:gd name="connsiteX0" fmla="*/ 2011716 w 2103156"/>
              <a:gd name="connsiteY0" fmla="*/ 4565302 h 4826000"/>
              <a:gd name="connsiteX1" fmla="*/ 1751018 w 2103156"/>
              <a:gd name="connsiteY1" fmla="*/ 4826000 h 4826000"/>
              <a:gd name="connsiteX2" fmla="*/ 260698 w 2103156"/>
              <a:gd name="connsiteY2" fmla="*/ 4826000 h 4826000"/>
              <a:gd name="connsiteX3" fmla="*/ 0 w 2103156"/>
              <a:gd name="connsiteY3" fmla="*/ 4565302 h 4826000"/>
              <a:gd name="connsiteX4" fmla="*/ 0 w 2103156"/>
              <a:gd name="connsiteY4" fmla="*/ 260698 h 4826000"/>
              <a:gd name="connsiteX5" fmla="*/ 260698 w 2103156"/>
              <a:gd name="connsiteY5" fmla="*/ 0 h 4826000"/>
              <a:gd name="connsiteX6" fmla="*/ 1751018 w 2103156"/>
              <a:gd name="connsiteY6" fmla="*/ 0 h 4826000"/>
              <a:gd name="connsiteX7" fmla="*/ 2011716 w 2103156"/>
              <a:gd name="connsiteY7" fmla="*/ 260698 h 4826000"/>
              <a:gd name="connsiteX8" fmla="*/ 2103156 w 2103156"/>
              <a:gd name="connsiteY8" fmla="*/ 4656742 h 4826000"/>
              <a:gd name="connsiteX0" fmla="*/ 2011716 w 2011716"/>
              <a:gd name="connsiteY0" fmla="*/ 4565302 h 4826000"/>
              <a:gd name="connsiteX1" fmla="*/ 1751018 w 2011716"/>
              <a:gd name="connsiteY1" fmla="*/ 4826000 h 4826000"/>
              <a:gd name="connsiteX2" fmla="*/ 260698 w 2011716"/>
              <a:gd name="connsiteY2" fmla="*/ 4826000 h 4826000"/>
              <a:gd name="connsiteX3" fmla="*/ 0 w 2011716"/>
              <a:gd name="connsiteY3" fmla="*/ 4565302 h 4826000"/>
              <a:gd name="connsiteX4" fmla="*/ 0 w 2011716"/>
              <a:gd name="connsiteY4" fmla="*/ 260698 h 4826000"/>
              <a:gd name="connsiteX5" fmla="*/ 260698 w 2011716"/>
              <a:gd name="connsiteY5" fmla="*/ 0 h 4826000"/>
              <a:gd name="connsiteX6" fmla="*/ 1751018 w 2011716"/>
              <a:gd name="connsiteY6" fmla="*/ 0 h 4826000"/>
              <a:gd name="connsiteX7" fmla="*/ 2011716 w 2011716"/>
              <a:gd name="connsiteY7" fmla="*/ 260698 h 4826000"/>
              <a:gd name="connsiteX0" fmla="*/ 1751018 w 2011716"/>
              <a:gd name="connsiteY0" fmla="*/ 4826000 h 4826000"/>
              <a:gd name="connsiteX1" fmla="*/ 260698 w 2011716"/>
              <a:gd name="connsiteY1" fmla="*/ 4826000 h 4826000"/>
              <a:gd name="connsiteX2" fmla="*/ 0 w 2011716"/>
              <a:gd name="connsiteY2" fmla="*/ 4565302 h 4826000"/>
              <a:gd name="connsiteX3" fmla="*/ 0 w 2011716"/>
              <a:gd name="connsiteY3" fmla="*/ 260698 h 4826000"/>
              <a:gd name="connsiteX4" fmla="*/ 260698 w 2011716"/>
              <a:gd name="connsiteY4" fmla="*/ 0 h 4826000"/>
              <a:gd name="connsiteX5" fmla="*/ 1751018 w 2011716"/>
              <a:gd name="connsiteY5" fmla="*/ 0 h 4826000"/>
              <a:gd name="connsiteX6" fmla="*/ 2011716 w 2011716"/>
              <a:gd name="connsiteY6" fmla="*/ 260698 h 4826000"/>
              <a:gd name="connsiteX0" fmla="*/ 260698 w 2011716"/>
              <a:gd name="connsiteY0" fmla="*/ 4826000 h 4826000"/>
              <a:gd name="connsiteX1" fmla="*/ 0 w 2011716"/>
              <a:gd name="connsiteY1" fmla="*/ 4565302 h 4826000"/>
              <a:gd name="connsiteX2" fmla="*/ 0 w 2011716"/>
              <a:gd name="connsiteY2" fmla="*/ 260698 h 4826000"/>
              <a:gd name="connsiteX3" fmla="*/ 260698 w 2011716"/>
              <a:gd name="connsiteY3" fmla="*/ 0 h 4826000"/>
              <a:gd name="connsiteX4" fmla="*/ 1751018 w 2011716"/>
              <a:gd name="connsiteY4" fmla="*/ 0 h 4826000"/>
              <a:gd name="connsiteX5" fmla="*/ 2011716 w 2011716"/>
              <a:gd name="connsiteY5" fmla="*/ 260698 h 4826000"/>
              <a:gd name="connsiteX0" fmla="*/ 0 w 2011716"/>
              <a:gd name="connsiteY0" fmla="*/ 4565302 h 4565302"/>
              <a:gd name="connsiteX1" fmla="*/ 0 w 2011716"/>
              <a:gd name="connsiteY1" fmla="*/ 260698 h 4565302"/>
              <a:gd name="connsiteX2" fmla="*/ 260698 w 2011716"/>
              <a:gd name="connsiteY2" fmla="*/ 0 h 4565302"/>
              <a:gd name="connsiteX3" fmla="*/ 1751018 w 2011716"/>
              <a:gd name="connsiteY3" fmla="*/ 0 h 4565302"/>
              <a:gd name="connsiteX4" fmla="*/ 2011716 w 2011716"/>
              <a:gd name="connsiteY4" fmla="*/ 260698 h 4565302"/>
              <a:gd name="connsiteX0" fmla="*/ 0 w 1751018"/>
              <a:gd name="connsiteY0" fmla="*/ 4565302 h 4565302"/>
              <a:gd name="connsiteX1" fmla="*/ 0 w 1751018"/>
              <a:gd name="connsiteY1" fmla="*/ 260698 h 4565302"/>
              <a:gd name="connsiteX2" fmla="*/ 260698 w 1751018"/>
              <a:gd name="connsiteY2" fmla="*/ 0 h 4565302"/>
              <a:gd name="connsiteX3" fmla="*/ 1751018 w 1751018"/>
              <a:gd name="connsiteY3" fmla="*/ 0 h 456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1018" h="4565302">
                <a:moveTo>
                  <a:pt x="0" y="4565302"/>
                </a:moveTo>
                <a:lnTo>
                  <a:pt x="0" y="260698"/>
                </a:lnTo>
                <a:cubicBezTo>
                  <a:pt x="0" y="116718"/>
                  <a:pt x="116718" y="0"/>
                  <a:pt x="260698" y="0"/>
                </a:cubicBezTo>
                <a:lnTo>
                  <a:pt x="1751018" y="0"/>
                </a:lnTo>
              </a:path>
            </a:pathLst>
          </a:custGeom>
          <a:noFill/>
          <a:ln w="3556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9" name="Rounded Rectangle 32">
            <a:extLst>
              <a:ext uri="{FF2B5EF4-FFF2-40B4-BE49-F238E27FC236}">
                <a16:creationId xmlns:a16="http://schemas.microsoft.com/office/drawing/2014/main" id="{89B6162C-B403-4FF8-ACBB-B6977BD183C8}"/>
              </a:ext>
            </a:extLst>
          </p:cNvPr>
          <p:cNvSpPr/>
          <p:nvPr/>
        </p:nvSpPr>
        <p:spPr>
          <a:xfrm flipH="1">
            <a:off x="1920637" y="2033164"/>
            <a:ext cx="4909769" cy="1393380"/>
          </a:xfrm>
          <a:custGeom>
            <a:avLst/>
            <a:gdLst>
              <a:gd name="connsiteX0" fmla="*/ 0 w 2011716"/>
              <a:gd name="connsiteY0" fmla="*/ 260698 h 4826000"/>
              <a:gd name="connsiteX1" fmla="*/ 260698 w 2011716"/>
              <a:gd name="connsiteY1" fmla="*/ 0 h 4826000"/>
              <a:gd name="connsiteX2" fmla="*/ 1751018 w 2011716"/>
              <a:gd name="connsiteY2" fmla="*/ 0 h 4826000"/>
              <a:gd name="connsiteX3" fmla="*/ 2011716 w 2011716"/>
              <a:gd name="connsiteY3" fmla="*/ 260698 h 4826000"/>
              <a:gd name="connsiteX4" fmla="*/ 2011716 w 2011716"/>
              <a:gd name="connsiteY4" fmla="*/ 4565302 h 4826000"/>
              <a:gd name="connsiteX5" fmla="*/ 1751018 w 2011716"/>
              <a:gd name="connsiteY5" fmla="*/ 4826000 h 4826000"/>
              <a:gd name="connsiteX6" fmla="*/ 260698 w 2011716"/>
              <a:gd name="connsiteY6" fmla="*/ 4826000 h 4826000"/>
              <a:gd name="connsiteX7" fmla="*/ 0 w 2011716"/>
              <a:gd name="connsiteY7" fmla="*/ 4565302 h 4826000"/>
              <a:gd name="connsiteX8" fmla="*/ 0 w 2011716"/>
              <a:gd name="connsiteY8" fmla="*/ 260698 h 4826000"/>
              <a:gd name="connsiteX0" fmla="*/ 2011716 w 2103156"/>
              <a:gd name="connsiteY0" fmla="*/ 4565302 h 4826000"/>
              <a:gd name="connsiteX1" fmla="*/ 1751018 w 2103156"/>
              <a:gd name="connsiteY1" fmla="*/ 4826000 h 4826000"/>
              <a:gd name="connsiteX2" fmla="*/ 260698 w 2103156"/>
              <a:gd name="connsiteY2" fmla="*/ 4826000 h 4826000"/>
              <a:gd name="connsiteX3" fmla="*/ 0 w 2103156"/>
              <a:gd name="connsiteY3" fmla="*/ 4565302 h 4826000"/>
              <a:gd name="connsiteX4" fmla="*/ 0 w 2103156"/>
              <a:gd name="connsiteY4" fmla="*/ 260698 h 4826000"/>
              <a:gd name="connsiteX5" fmla="*/ 260698 w 2103156"/>
              <a:gd name="connsiteY5" fmla="*/ 0 h 4826000"/>
              <a:gd name="connsiteX6" fmla="*/ 1751018 w 2103156"/>
              <a:gd name="connsiteY6" fmla="*/ 0 h 4826000"/>
              <a:gd name="connsiteX7" fmla="*/ 2011716 w 2103156"/>
              <a:gd name="connsiteY7" fmla="*/ 260698 h 4826000"/>
              <a:gd name="connsiteX8" fmla="*/ 2103156 w 2103156"/>
              <a:gd name="connsiteY8" fmla="*/ 4656742 h 4826000"/>
              <a:gd name="connsiteX0" fmla="*/ 2011716 w 2011716"/>
              <a:gd name="connsiteY0" fmla="*/ 4565302 h 4826000"/>
              <a:gd name="connsiteX1" fmla="*/ 1751018 w 2011716"/>
              <a:gd name="connsiteY1" fmla="*/ 4826000 h 4826000"/>
              <a:gd name="connsiteX2" fmla="*/ 260698 w 2011716"/>
              <a:gd name="connsiteY2" fmla="*/ 4826000 h 4826000"/>
              <a:gd name="connsiteX3" fmla="*/ 0 w 2011716"/>
              <a:gd name="connsiteY3" fmla="*/ 4565302 h 4826000"/>
              <a:gd name="connsiteX4" fmla="*/ 0 w 2011716"/>
              <a:gd name="connsiteY4" fmla="*/ 260698 h 4826000"/>
              <a:gd name="connsiteX5" fmla="*/ 260698 w 2011716"/>
              <a:gd name="connsiteY5" fmla="*/ 0 h 4826000"/>
              <a:gd name="connsiteX6" fmla="*/ 1751018 w 2011716"/>
              <a:gd name="connsiteY6" fmla="*/ 0 h 4826000"/>
              <a:gd name="connsiteX7" fmla="*/ 2011716 w 2011716"/>
              <a:gd name="connsiteY7" fmla="*/ 260698 h 4826000"/>
              <a:gd name="connsiteX0" fmla="*/ 1751018 w 2011716"/>
              <a:gd name="connsiteY0" fmla="*/ 4826000 h 4826000"/>
              <a:gd name="connsiteX1" fmla="*/ 260698 w 2011716"/>
              <a:gd name="connsiteY1" fmla="*/ 4826000 h 4826000"/>
              <a:gd name="connsiteX2" fmla="*/ 0 w 2011716"/>
              <a:gd name="connsiteY2" fmla="*/ 4565302 h 4826000"/>
              <a:gd name="connsiteX3" fmla="*/ 0 w 2011716"/>
              <a:gd name="connsiteY3" fmla="*/ 260698 h 4826000"/>
              <a:gd name="connsiteX4" fmla="*/ 260698 w 2011716"/>
              <a:gd name="connsiteY4" fmla="*/ 0 h 4826000"/>
              <a:gd name="connsiteX5" fmla="*/ 1751018 w 2011716"/>
              <a:gd name="connsiteY5" fmla="*/ 0 h 4826000"/>
              <a:gd name="connsiteX6" fmla="*/ 2011716 w 2011716"/>
              <a:gd name="connsiteY6" fmla="*/ 260698 h 4826000"/>
              <a:gd name="connsiteX0" fmla="*/ 260698 w 2011716"/>
              <a:gd name="connsiteY0" fmla="*/ 4826000 h 4826000"/>
              <a:gd name="connsiteX1" fmla="*/ 0 w 2011716"/>
              <a:gd name="connsiteY1" fmla="*/ 4565302 h 4826000"/>
              <a:gd name="connsiteX2" fmla="*/ 0 w 2011716"/>
              <a:gd name="connsiteY2" fmla="*/ 260698 h 4826000"/>
              <a:gd name="connsiteX3" fmla="*/ 260698 w 2011716"/>
              <a:gd name="connsiteY3" fmla="*/ 0 h 4826000"/>
              <a:gd name="connsiteX4" fmla="*/ 1751018 w 2011716"/>
              <a:gd name="connsiteY4" fmla="*/ 0 h 4826000"/>
              <a:gd name="connsiteX5" fmla="*/ 2011716 w 2011716"/>
              <a:gd name="connsiteY5" fmla="*/ 260698 h 4826000"/>
              <a:gd name="connsiteX0" fmla="*/ 0 w 2011716"/>
              <a:gd name="connsiteY0" fmla="*/ 4565302 h 4565302"/>
              <a:gd name="connsiteX1" fmla="*/ 0 w 2011716"/>
              <a:gd name="connsiteY1" fmla="*/ 260698 h 4565302"/>
              <a:gd name="connsiteX2" fmla="*/ 260698 w 2011716"/>
              <a:gd name="connsiteY2" fmla="*/ 0 h 4565302"/>
              <a:gd name="connsiteX3" fmla="*/ 1751018 w 2011716"/>
              <a:gd name="connsiteY3" fmla="*/ 0 h 4565302"/>
              <a:gd name="connsiteX4" fmla="*/ 2011716 w 2011716"/>
              <a:gd name="connsiteY4" fmla="*/ 260698 h 4565302"/>
              <a:gd name="connsiteX0" fmla="*/ 0 w 1751018"/>
              <a:gd name="connsiteY0" fmla="*/ 4565302 h 4565302"/>
              <a:gd name="connsiteX1" fmla="*/ 0 w 1751018"/>
              <a:gd name="connsiteY1" fmla="*/ 260698 h 4565302"/>
              <a:gd name="connsiteX2" fmla="*/ 260698 w 1751018"/>
              <a:gd name="connsiteY2" fmla="*/ 0 h 4565302"/>
              <a:gd name="connsiteX3" fmla="*/ 1751018 w 1751018"/>
              <a:gd name="connsiteY3" fmla="*/ 0 h 456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1018" h="4565302">
                <a:moveTo>
                  <a:pt x="0" y="4565302"/>
                </a:moveTo>
                <a:lnTo>
                  <a:pt x="0" y="260698"/>
                </a:lnTo>
                <a:cubicBezTo>
                  <a:pt x="0" y="116718"/>
                  <a:pt x="116718" y="0"/>
                  <a:pt x="260698" y="0"/>
                </a:cubicBezTo>
                <a:lnTo>
                  <a:pt x="1751018" y="0"/>
                </a:lnTo>
              </a:path>
            </a:pathLst>
          </a:custGeom>
          <a:noFill/>
          <a:ln w="355600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5" name="Freeform 6"/>
          <p:cNvSpPr>
            <a:spLocks/>
          </p:cNvSpPr>
          <p:nvPr/>
        </p:nvSpPr>
        <p:spPr bwMode="auto">
          <a:xfrm rot="20334200" flipH="1">
            <a:off x="2964450" y="3189267"/>
            <a:ext cx="1438992" cy="995068"/>
          </a:xfrm>
          <a:custGeom>
            <a:avLst/>
            <a:gdLst>
              <a:gd name="T0" fmla="*/ 340 w 423"/>
              <a:gd name="T1" fmla="*/ 339 h 419"/>
              <a:gd name="T2" fmla="*/ 423 w 423"/>
              <a:gd name="T3" fmla="*/ 182 h 419"/>
              <a:gd name="T4" fmla="*/ 210 w 423"/>
              <a:gd name="T5" fmla="*/ 10 h 419"/>
              <a:gd name="T6" fmla="*/ 0 w 423"/>
              <a:gd name="T7" fmla="*/ 197 h 419"/>
              <a:gd name="T8" fmla="*/ 210 w 423"/>
              <a:gd name="T9" fmla="*/ 384 h 419"/>
              <a:gd name="T10" fmla="*/ 262 w 423"/>
              <a:gd name="T11" fmla="*/ 377 h 419"/>
              <a:gd name="T12" fmla="*/ 382 w 423"/>
              <a:gd name="T13" fmla="*/ 419 h 419"/>
              <a:gd name="T14" fmla="*/ 340 w 423"/>
              <a:gd name="T15" fmla="*/ 339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23" h="419">
                <a:moveTo>
                  <a:pt x="340" y="339"/>
                </a:moveTo>
                <a:cubicBezTo>
                  <a:pt x="390" y="300"/>
                  <a:pt x="423" y="242"/>
                  <a:pt x="423" y="182"/>
                </a:cubicBezTo>
                <a:cubicBezTo>
                  <a:pt x="423" y="79"/>
                  <a:pt x="332" y="0"/>
                  <a:pt x="210" y="10"/>
                </a:cubicBezTo>
                <a:cubicBezTo>
                  <a:pt x="95" y="20"/>
                  <a:pt x="0" y="94"/>
                  <a:pt x="0" y="197"/>
                </a:cubicBezTo>
                <a:cubicBezTo>
                  <a:pt x="0" y="300"/>
                  <a:pt x="94" y="384"/>
                  <a:pt x="210" y="384"/>
                </a:cubicBezTo>
                <a:cubicBezTo>
                  <a:pt x="228" y="384"/>
                  <a:pt x="245" y="381"/>
                  <a:pt x="262" y="377"/>
                </a:cubicBezTo>
                <a:cubicBezTo>
                  <a:pt x="291" y="391"/>
                  <a:pt x="337" y="409"/>
                  <a:pt x="382" y="419"/>
                </a:cubicBezTo>
                <a:cubicBezTo>
                  <a:pt x="363" y="400"/>
                  <a:pt x="350" y="370"/>
                  <a:pt x="340" y="3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6" name="Freeform 7"/>
          <p:cNvSpPr>
            <a:spLocks/>
          </p:cNvSpPr>
          <p:nvPr/>
        </p:nvSpPr>
        <p:spPr bwMode="auto">
          <a:xfrm rot="585448">
            <a:off x="4355910" y="3258599"/>
            <a:ext cx="1471967" cy="936430"/>
          </a:xfrm>
          <a:custGeom>
            <a:avLst/>
            <a:gdLst>
              <a:gd name="T0" fmla="*/ 348 w 412"/>
              <a:gd name="T1" fmla="*/ 332 h 418"/>
              <a:gd name="T2" fmla="*/ 407 w 412"/>
              <a:gd name="T3" fmla="*/ 180 h 418"/>
              <a:gd name="T4" fmla="*/ 205 w 412"/>
              <a:gd name="T5" fmla="*/ 10 h 418"/>
              <a:gd name="T6" fmla="*/ 0 w 412"/>
              <a:gd name="T7" fmla="*/ 201 h 418"/>
              <a:gd name="T8" fmla="*/ 205 w 412"/>
              <a:gd name="T9" fmla="*/ 392 h 418"/>
              <a:gd name="T10" fmla="*/ 288 w 412"/>
              <a:gd name="T11" fmla="*/ 370 h 418"/>
              <a:gd name="T12" fmla="*/ 384 w 412"/>
              <a:gd name="T13" fmla="*/ 418 h 418"/>
              <a:gd name="T14" fmla="*/ 348 w 412"/>
              <a:gd name="T15" fmla="*/ 332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12" h="418">
                <a:moveTo>
                  <a:pt x="348" y="332"/>
                </a:moveTo>
                <a:cubicBezTo>
                  <a:pt x="392" y="291"/>
                  <a:pt x="412" y="236"/>
                  <a:pt x="407" y="180"/>
                </a:cubicBezTo>
                <a:cubicBezTo>
                  <a:pt x="398" y="90"/>
                  <a:pt x="337" y="21"/>
                  <a:pt x="205" y="10"/>
                </a:cubicBezTo>
                <a:cubicBezTo>
                  <a:pt x="82" y="0"/>
                  <a:pt x="0" y="96"/>
                  <a:pt x="0" y="201"/>
                </a:cubicBezTo>
                <a:cubicBezTo>
                  <a:pt x="0" y="307"/>
                  <a:pt x="93" y="405"/>
                  <a:pt x="205" y="392"/>
                </a:cubicBezTo>
                <a:cubicBezTo>
                  <a:pt x="236" y="389"/>
                  <a:pt x="264" y="381"/>
                  <a:pt x="288" y="370"/>
                </a:cubicBezTo>
                <a:cubicBezTo>
                  <a:pt x="318" y="390"/>
                  <a:pt x="356" y="412"/>
                  <a:pt x="384" y="418"/>
                </a:cubicBezTo>
                <a:cubicBezTo>
                  <a:pt x="365" y="399"/>
                  <a:pt x="354" y="363"/>
                  <a:pt x="348" y="33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7" name="Freeform 8"/>
          <p:cNvSpPr>
            <a:spLocks/>
          </p:cNvSpPr>
          <p:nvPr/>
        </p:nvSpPr>
        <p:spPr bwMode="auto">
          <a:xfrm rot="21064990" flipH="1">
            <a:off x="5964192" y="3255886"/>
            <a:ext cx="1573696" cy="1111295"/>
          </a:xfrm>
          <a:custGeom>
            <a:avLst/>
            <a:gdLst>
              <a:gd name="T0" fmla="*/ 428 w 428"/>
              <a:gd name="T1" fmla="*/ 205 h 495"/>
              <a:gd name="T2" fmla="*/ 213 w 428"/>
              <a:gd name="T3" fmla="*/ 12 h 495"/>
              <a:gd name="T4" fmla="*/ 0 w 428"/>
              <a:gd name="T5" fmla="*/ 211 h 495"/>
              <a:gd name="T6" fmla="*/ 213 w 428"/>
              <a:gd name="T7" fmla="*/ 410 h 495"/>
              <a:gd name="T8" fmla="*/ 213 w 428"/>
              <a:gd name="T9" fmla="*/ 410 h 495"/>
              <a:gd name="T10" fmla="*/ 280 w 428"/>
              <a:gd name="T11" fmla="*/ 495 h 495"/>
              <a:gd name="T12" fmla="*/ 282 w 428"/>
              <a:gd name="T13" fmla="*/ 397 h 495"/>
              <a:gd name="T14" fmla="*/ 428 w 428"/>
              <a:gd name="T15" fmla="*/ 205 h 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28" h="495">
                <a:moveTo>
                  <a:pt x="428" y="205"/>
                </a:moveTo>
                <a:cubicBezTo>
                  <a:pt x="428" y="95"/>
                  <a:pt x="368" y="28"/>
                  <a:pt x="213" y="12"/>
                </a:cubicBezTo>
                <a:cubicBezTo>
                  <a:pt x="96" y="0"/>
                  <a:pt x="0" y="101"/>
                  <a:pt x="0" y="211"/>
                </a:cubicBezTo>
                <a:cubicBezTo>
                  <a:pt x="0" y="321"/>
                  <a:pt x="96" y="420"/>
                  <a:pt x="213" y="410"/>
                </a:cubicBezTo>
                <a:cubicBezTo>
                  <a:pt x="213" y="410"/>
                  <a:pt x="213" y="410"/>
                  <a:pt x="213" y="410"/>
                </a:cubicBezTo>
                <a:cubicBezTo>
                  <a:pt x="233" y="444"/>
                  <a:pt x="256" y="475"/>
                  <a:pt x="280" y="495"/>
                </a:cubicBezTo>
                <a:cubicBezTo>
                  <a:pt x="277" y="464"/>
                  <a:pt x="277" y="433"/>
                  <a:pt x="282" y="397"/>
                </a:cubicBezTo>
                <a:cubicBezTo>
                  <a:pt x="378" y="368"/>
                  <a:pt x="428" y="296"/>
                  <a:pt x="428" y="20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/>
              </a:gs>
              <a:gs pos="100000">
                <a:schemeClr val="accent5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 dirty="0"/>
          </a:p>
        </p:txBody>
      </p:sp>
      <p:sp>
        <p:nvSpPr>
          <p:cNvPr id="9" name="Freeform 10"/>
          <p:cNvSpPr>
            <a:spLocks/>
          </p:cNvSpPr>
          <p:nvPr/>
        </p:nvSpPr>
        <p:spPr bwMode="auto">
          <a:xfrm rot="373509">
            <a:off x="7589668" y="3224140"/>
            <a:ext cx="1387316" cy="1110342"/>
          </a:xfrm>
          <a:custGeom>
            <a:avLst/>
            <a:gdLst>
              <a:gd name="T0" fmla="*/ 203 w 405"/>
              <a:gd name="T1" fmla="*/ 0 h 461"/>
              <a:gd name="T2" fmla="*/ 0 w 405"/>
              <a:gd name="T3" fmla="*/ 189 h 461"/>
              <a:gd name="T4" fmla="*/ 118 w 405"/>
              <a:gd name="T5" fmla="*/ 361 h 461"/>
              <a:gd name="T6" fmla="*/ 108 w 405"/>
              <a:gd name="T7" fmla="*/ 461 h 461"/>
              <a:gd name="T8" fmla="*/ 197 w 405"/>
              <a:gd name="T9" fmla="*/ 378 h 461"/>
              <a:gd name="T10" fmla="*/ 203 w 405"/>
              <a:gd name="T11" fmla="*/ 378 h 461"/>
              <a:gd name="T12" fmla="*/ 405 w 405"/>
              <a:gd name="T13" fmla="*/ 189 h 461"/>
              <a:gd name="T14" fmla="*/ 203 w 405"/>
              <a:gd name="T15" fmla="*/ 0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5" h="461">
                <a:moveTo>
                  <a:pt x="203" y="0"/>
                </a:moveTo>
                <a:cubicBezTo>
                  <a:pt x="91" y="0"/>
                  <a:pt x="0" y="85"/>
                  <a:pt x="0" y="189"/>
                </a:cubicBezTo>
                <a:cubicBezTo>
                  <a:pt x="0" y="265"/>
                  <a:pt x="49" y="331"/>
                  <a:pt x="118" y="361"/>
                </a:cubicBezTo>
                <a:cubicBezTo>
                  <a:pt x="121" y="394"/>
                  <a:pt x="117" y="431"/>
                  <a:pt x="108" y="461"/>
                </a:cubicBezTo>
                <a:cubicBezTo>
                  <a:pt x="137" y="445"/>
                  <a:pt x="172" y="407"/>
                  <a:pt x="197" y="378"/>
                </a:cubicBezTo>
                <a:cubicBezTo>
                  <a:pt x="199" y="378"/>
                  <a:pt x="201" y="378"/>
                  <a:pt x="203" y="378"/>
                </a:cubicBezTo>
                <a:cubicBezTo>
                  <a:pt x="314" y="378"/>
                  <a:pt x="405" y="293"/>
                  <a:pt x="405" y="189"/>
                </a:cubicBezTo>
                <a:cubicBezTo>
                  <a:pt x="405" y="85"/>
                  <a:pt x="314" y="0"/>
                  <a:pt x="2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12" name="TextBox 11"/>
          <p:cNvSpPr txBox="1"/>
          <p:nvPr/>
        </p:nvSpPr>
        <p:spPr>
          <a:xfrm>
            <a:off x="4268757" y="3467189"/>
            <a:ext cx="2149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  <a:latin typeface="Myriad Pro" panose="020B0503030403020204" pitchFamily="34" charset="0"/>
              </a:rPr>
              <a:t> Product Z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70126" y="3467189"/>
            <a:ext cx="2172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  <a:latin typeface="Myriad Pro" panose="020B0503030403020204" pitchFamily="34" charset="0"/>
              </a:rPr>
              <a:t> Product 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49341" y="3505428"/>
            <a:ext cx="2112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Myriad Pro" panose="020B0503030403020204" pitchFamily="34" charset="0"/>
              </a:rPr>
              <a:t> Product 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51166" y="3477204"/>
            <a:ext cx="2103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  <a:latin typeface="Myriad Pro" panose="020B0503030403020204" pitchFamily="34" charset="0"/>
              </a:rPr>
              <a:t> Product Z</a:t>
            </a:r>
          </a:p>
        </p:txBody>
      </p:sp>
      <p:grpSp>
        <p:nvGrpSpPr>
          <p:cNvPr id="26" name="Group 4"/>
          <p:cNvGrpSpPr>
            <a:grpSpLocks noChangeAspect="1"/>
          </p:cNvGrpSpPr>
          <p:nvPr/>
        </p:nvGrpSpPr>
        <p:grpSpPr bwMode="auto">
          <a:xfrm>
            <a:off x="2916716" y="4339400"/>
            <a:ext cx="885021" cy="1756833"/>
            <a:chOff x="1506" y="3505"/>
            <a:chExt cx="871" cy="1729"/>
          </a:xfrm>
          <a:solidFill>
            <a:schemeClr val="accent1"/>
          </a:solidFill>
        </p:grpSpPr>
        <p:sp>
          <p:nvSpPr>
            <p:cNvPr id="28" name="Freeform 5"/>
            <p:cNvSpPr>
              <a:spLocks noEditPoints="1"/>
            </p:cNvSpPr>
            <p:nvPr/>
          </p:nvSpPr>
          <p:spPr bwMode="auto">
            <a:xfrm>
              <a:off x="1777" y="3505"/>
              <a:ext cx="329" cy="325"/>
            </a:xfrm>
            <a:custGeom>
              <a:avLst/>
              <a:gdLst>
                <a:gd name="T0" fmla="*/ 69 w 138"/>
                <a:gd name="T1" fmla="*/ 137 h 137"/>
                <a:gd name="T2" fmla="*/ 0 w 138"/>
                <a:gd name="T3" fmla="*/ 68 h 137"/>
                <a:gd name="T4" fmla="*/ 69 w 138"/>
                <a:gd name="T5" fmla="*/ 0 h 137"/>
                <a:gd name="T6" fmla="*/ 138 w 138"/>
                <a:gd name="T7" fmla="*/ 68 h 137"/>
                <a:gd name="T8" fmla="*/ 69 w 138"/>
                <a:gd name="T9" fmla="*/ 137 h 137"/>
                <a:gd name="T10" fmla="*/ 69 w 138"/>
                <a:gd name="T11" fmla="*/ 14 h 137"/>
                <a:gd name="T12" fmla="*/ 14 w 138"/>
                <a:gd name="T13" fmla="*/ 68 h 137"/>
                <a:gd name="T14" fmla="*/ 69 w 138"/>
                <a:gd name="T15" fmla="*/ 123 h 137"/>
                <a:gd name="T16" fmla="*/ 124 w 138"/>
                <a:gd name="T17" fmla="*/ 68 h 137"/>
                <a:gd name="T18" fmla="*/ 69 w 138"/>
                <a:gd name="T19" fmla="*/ 1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8" h="137">
                  <a:moveTo>
                    <a:pt x="69" y="137"/>
                  </a:moveTo>
                  <a:cubicBezTo>
                    <a:pt x="31" y="137"/>
                    <a:pt x="0" y="106"/>
                    <a:pt x="0" y="68"/>
                  </a:cubicBezTo>
                  <a:cubicBezTo>
                    <a:pt x="0" y="30"/>
                    <a:pt x="31" y="0"/>
                    <a:pt x="69" y="0"/>
                  </a:cubicBezTo>
                  <a:cubicBezTo>
                    <a:pt x="107" y="0"/>
                    <a:pt x="138" y="30"/>
                    <a:pt x="138" y="68"/>
                  </a:cubicBezTo>
                  <a:cubicBezTo>
                    <a:pt x="138" y="106"/>
                    <a:pt x="107" y="137"/>
                    <a:pt x="69" y="137"/>
                  </a:cubicBezTo>
                  <a:close/>
                  <a:moveTo>
                    <a:pt x="69" y="14"/>
                  </a:moveTo>
                  <a:cubicBezTo>
                    <a:pt x="39" y="14"/>
                    <a:pt x="14" y="38"/>
                    <a:pt x="14" y="68"/>
                  </a:cubicBezTo>
                  <a:cubicBezTo>
                    <a:pt x="14" y="99"/>
                    <a:pt x="39" y="123"/>
                    <a:pt x="69" y="123"/>
                  </a:cubicBezTo>
                  <a:cubicBezTo>
                    <a:pt x="100" y="123"/>
                    <a:pt x="124" y="99"/>
                    <a:pt x="124" y="68"/>
                  </a:cubicBezTo>
                  <a:cubicBezTo>
                    <a:pt x="124" y="38"/>
                    <a:pt x="100" y="14"/>
                    <a:pt x="6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29" name="Freeform 6"/>
            <p:cNvSpPr>
              <a:spLocks noEditPoints="1"/>
            </p:cNvSpPr>
            <p:nvPr/>
          </p:nvSpPr>
          <p:spPr bwMode="auto">
            <a:xfrm>
              <a:off x="1506" y="3870"/>
              <a:ext cx="871" cy="1364"/>
            </a:xfrm>
            <a:custGeom>
              <a:avLst/>
              <a:gdLst>
                <a:gd name="T0" fmla="*/ 205 w 366"/>
                <a:gd name="T1" fmla="*/ 547 h 575"/>
                <a:gd name="T2" fmla="*/ 161 w 366"/>
                <a:gd name="T3" fmla="*/ 547 h 575"/>
                <a:gd name="T4" fmla="*/ 95 w 366"/>
                <a:gd name="T5" fmla="*/ 547 h 575"/>
                <a:gd name="T6" fmla="*/ 105 w 366"/>
                <a:gd name="T7" fmla="*/ 161 h 575"/>
                <a:gd name="T8" fmla="*/ 31 w 366"/>
                <a:gd name="T9" fmla="*/ 287 h 575"/>
                <a:gd name="T10" fmla="*/ 4 w 366"/>
                <a:gd name="T11" fmla="*/ 254 h 575"/>
                <a:gd name="T12" fmla="*/ 12 w 366"/>
                <a:gd name="T13" fmla="*/ 228 h 575"/>
                <a:gd name="T14" fmla="*/ 183 w 366"/>
                <a:gd name="T15" fmla="*/ 0 h 575"/>
                <a:gd name="T16" fmla="*/ 354 w 366"/>
                <a:gd name="T17" fmla="*/ 228 h 575"/>
                <a:gd name="T18" fmla="*/ 363 w 366"/>
                <a:gd name="T19" fmla="*/ 254 h 575"/>
                <a:gd name="T20" fmla="*/ 335 w 366"/>
                <a:gd name="T21" fmla="*/ 287 h 575"/>
                <a:gd name="T22" fmla="*/ 262 w 366"/>
                <a:gd name="T23" fmla="*/ 161 h 575"/>
                <a:gd name="T24" fmla="*/ 271 w 366"/>
                <a:gd name="T25" fmla="*/ 547 h 575"/>
                <a:gd name="T26" fmla="*/ 238 w 366"/>
                <a:gd name="T27" fmla="*/ 575 h 575"/>
                <a:gd name="T28" fmla="*/ 190 w 366"/>
                <a:gd name="T29" fmla="*/ 299 h 575"/>
                <a:gd name="T30" fmla="*/ 238 w 366"/>
                <a:gd name="T31" fmla="*/ 561 h 575"/>
                <a:gd name="T32" fmla="*/ 238 w 366"/>
                <a:gd name="T33" fmla="*/ 561 h 575"/>
                <a:gd name="T34" fmla="*/ 257 w 366"/>
                <a:gd name="T35" fmla="*/ 546 h 575"/>
                <a:gd name="T36" fmla="*/ 256 w 366"/>
                <a:gd name="T37" fmla="*/ 481 h 575"/>
                <a:gd name="T38" fmla="*/ 247 w 366"/>
                <a:gd name="T39" fmla="*/ 127 h 575"/>
                <a:gd name="T40" fmla="*/ 260 w 366"/>
                <a:gd name="T41" fmla="*/ 124 h 575"/>
                <a:gd name="T42" fmla="*/ 335 w 366"/>
                <a:gd name="T43" fmla="*/ 273 h 575"/>
                <a:gd name="T44" fmla="*/ 350 w 366"/>
                <a:gd name="T45" fmla="*/ 258 h 575"/>
                <a:gd name="T46" fmla="*/ 347 w 366"/>
                <a:gd name="T47" fmla="*/ 251 h 575"/>
                <a:gd name="T48" fmla="*/ 279 w 366"/>
                <a:gd name="T49" fmla="*/ 50 h 575"/>
                <a:gd name="T50" fmla="*/ 88 w 366"/>
                <a:gd name="T51" fmla="*/ 50 h 575"/>
                <a:gd name="T52" fmla="*/ 19 w 366"/>
                <a:gd name="T53" fmla="*/ 251 h 575"/>
                <a:gd name="T54" fmla="*/ 17 w 366"/>
                <a:gd name="T55" fmla="*/ 258 h 575"/>
                <a:gd name="T56" fmla="*/ 31 w 366"/>
                <a:gd name="T57" fmla="*/ 273 h 575"/>
                <a:gd name="T58" fmla="*/ 107 w 366"/>
                <a:gd name="T59" fmla="*/ 124 h 575"/>
                <a:gd name="T60" fmla="*/ 120 w 366"/>
                <a:gd name="T61" fmla="*/ 127 h 575"/>
                <a:gd name="T62" fmla="*/ 111 w 366"/>
                <a:gd name="T63" fmla="*/ 481 h 575"/>
                <a:gd name="T64" fmla="*/ 110 w 366"/>
                <a:gd name="T65" fmla="*/ 542 h 575"/>
                <a:gd name="T66" fmla="*/ 128 w 366"/>
                <a:gd name="T67" fmla="*/ 561 h 575"/>
                <a:gd name="T68" fmla="*/ 176 w 366"/>
                <a:gd name="T69" fmla="*/ 299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66" h="575">
                  <a:moveTo>
                    <a:pt x="238" y="575"/>
                  </a:moveTo>
                  <a:cubicBezTo>
                    <a:pt x="221" y="575"/>
                    <a:pt x="207" y="562"/>
                    <a:pt x="205" y="547"/>
                  </a:cubicBezTo>
                  <a:cubicBezTo>
                    <a:pt x="183" y="360"/>
                    <a:pt x="183" y="360"/>
                    <a:pt x="183" y="360"/>
                  </a:cubicBezTo>
                  <a:cubicBezTo>
                    <a:pt x="161" y="547"/>
                    <a:pt x="161" y="547"/>
                    <a:pt x="161" y="547"/>
                  </a:cubicBezTo>
                  <a:cubicBezTo>
                    <a:pt x="160" y="562"/>
                    <a:pt x="146" y="575"/>
                    <a:pt x="128" y="575"/>
                  </a:cubicBezTo>
                  <a:cubicBezTo>
                    <a:pt x="111" y="575"/>
                    <a:pt x="97" y="562"/>
                    <a:pt x="95" y="547"/>
                  </a:cubicBezTo>
                  <a:cubicBezTo>
                    <a:pt x="95" y="546"/>
                    <a:pt x="95" y="546"/>
                    <a:pt x="95" y="545"/>
                  </a:cubicBezTo>
                  <a:cubicBezTo>
                    <a:pt x="96" y="536"/>
                    <a:pt x="102" y="307"/>
                    <a:pt x="105" y="161"/>
                  </a:cubicBezTo>
                  <a:cubicBezTo>
                    <a:pt x="55" y="272"/>
                    <a:pt x="55" y="272"/>
                    <a:pt x="55" y="272"/>
                  </a:cubicBezTo>
                  <a:cubicBezTo>
                    <a:pt x="51" y="281"/>
                    <a:pt x="42" y="287"/>
                    <a:pt x="31" y="287"/>
                  </a:cubicBezTo>
                  <a:cubicBezTo>
                    <a:pt x="28" y="287"/>
                    <a:pt x="25" y="286"/>
                    <a:pt x="22" y="285"/>
                  </a:cubicBezTo>
                  <a:cubicBezTo>
                    <a:pt x="8" y="280"/>
                    <a:pt x="0" y="267"/>
                    <a:pt x="4" y="254"/>
                  </a:cubicBezTo>
                  <a:cubicBezTo>
                    <a:pt x="4" y="254"/>
                    <a:pt x="4" y="254"/>
                    <a:pt x="4" y="253"/>
                  </a:cubicBezTo>
                  <a:cubicBezTo>
                    <a:pt x="5" y="252"/>
                    <a:pt x="8" y="241"/>
                    <a:pt x="12" y="228"/>
                  </a:cubicBezTo>
                  <a:cubicBezTo>
                    <a:pt x="30" y="174"/>
                    <a:pt x="66" y="63"/>
                    <a:pt x="75" y="44"/>
                  </a:cubicBezTo>
                  <a:cubicBezTo>
                    <a:pt x="90" y="13"/>
                    <a:pt x="122" y="0"/>
                    <a:pt x="183" y="0"/>
                  </a:cubicBezTo>
                  <a:cubicBezTo>
                    <a:pt x="244" y="0"/>
                    <a:pt x="277" y="13"/>
                    <a:pt x="292" y="44"/>
                  </a:cubicBezTo>
                  <a:cubicBezTo>
                    <a:pt x="301" y="63"/>
                    <a:pt x="337" y="175"/>
                    <a:pt x="354" y="228"/>
                  </a:cubicBezTo>
                  <a:cubicBezTo>
                    <a:pt x="359" y="241"/>
                    <a:pt x="362" y="252"/>
                    <a:pt x="363" y="253"/>
                  </a:cubicBezTo>
                  <a:cubicBezTo>
                    <a:pt x="363" y="254"/>
                    <a:pt x="363" y="254"/>
                    <a:pt x="363" y="254"/>
                  </a:cubicBezTo>
                  <a:cubicBezTo>
                    <a:pt x="366" y="267"/>
                    <a:pt x="358" y="280"/>
                    <a:pt x="345" y="285"/>
                  </a:cubicBezTo>
                  <a:cubicBezTo>
                    <a:pt x="342" y="286"/>
                    <a:pt x="339" y="287"/>
                    <a:pt x="335" y="287"/>
                  </a:cubicBezTo>
                  <a:cubicBezTo>
                    <a:pt x="325" y="287"/>
                    <a:pt x="316" y="281"/>
                    <a:pt x="312" y="272"/>
                  </a:cubicBezTo>
                  <a:cubicBezTo>
                    <a:pt x="262" y="161"/>
                    <a:pt x="262" y="161"/>
                    <a:pt x="262" y="161"/>
                  </a:cubicBezTo>
                  <a:cubicBezTo>
                    <a:pt x="265" y="307"/>
                    <a:pt x="271" y="536"/>
                    <a:pt x="271" y="545"/>
                  </a:cubicBezTo>
                  <a:cubicBezTo>
                    <a:pt x="271" y="546"/>
                    <a:pt x="271" y="546"/>
                    <a:pt x="271" y="547"/>
                  </a:cubicBezTo>
                  <a:cubicBezTo>
                    <a:pt x="270" y="562"/>
                    <a:pt x="256" y="575"/>
                    <a:pt x="238" y="575"/>
                  </a:cubicBezTo>
                  <a:cubicBezTo>
                    <a:pt x="238" y="575"/>
                    <a:pt x="238" y="575"/>
                    <a:pt x="238" y="575"/>
                  </a:cubicBezTo>
                  <a:close/>
                  <a:moveTo>
                    <a:pt x="183" y="293"/>
                  </a:moveTo>
                  <a:cubicBezTo>
                    <a:pt x="187" y="293"/>
                    <a:pt x="190" y="296"/>
                    <a:pt x="190" y="299"/>
                  </a:cubicBezTo>
                  <a:cubicBezTo>
                    <a:pt x="219" y="545"/>
                    <a:pt x="219" y="545"/>
                    <a:pt x="219" y="545"/>
                  </a:cubicBezTo>
                  <a:cubicBezTo>
                    <a:pt x="220" y="554"/>
                    <a:pt x="228" y="561"/>
                    <a:pt x="238" y="561"/>
                  </a:cubicBezTo>
                  <a:cubicBezTo>
                    <a:pt x="238" y="568"/>
                    <a:pt x="238" y="568"/>
                    <a:pt x="238" y="568"/>
                  </a:cubicBezTo>
                  <a:cubicBezTo>
                    <a:pt x="238" y="561"/>
                    <a:pt x="238" y="561"/>
                    <a:pt x="238" y="561"/>
                  </a:cubicBezTo>
                  <a:cubicBezTo>
                    <a:pt x="248" y="561"/>
                    <a:pt x="257" y="554"/>
                    <a:pt x="257" y="546"/>
                  </a:cubicBezTo>
                  <a:cubicBezTo>
                    <a:pt x="257" y="546"/>
                    <a:pt x="257" y="546"/>
                    <a:pt x="257" y="546"/>
                  </a:cubicBezTo>
                  <a:cubicBezTo>
                    <a:pt x="257" y="542"/>
                    <a:pt x="257" y="537"/>
                    <a:pt x="257" y="528"/>
                  </a:cubicBezTo>
                  <a:cubicBezTo>
                    <a:pt x="256" y="517"/>
                    <a:pt x="256" y="500"/>
                    <a:pt x="256" y="481"/>
                  </a:cubicBezTo>
                  <a:cubicBezTo>
                    <a:pt x="255" y="441"/>
                    <a:pt x="253" y="389"/>
                    <a:pt x="252" y="337"/>
                  </a:cubicBezTo>
                  <a:cubicBezTo>
                    <a:pt x="249" y="232"/>
                    <a:pt x="247" y="127"/>
                    <a:pt x="247" y="127"/>
                  </a:cubicBezTo>
                  <a:cubicBezTo>
                    <a:pt x="247" y="124"/>
                    <a:pt x="249" y="121"/>
                    <a:pt x="252" y="120"/>
                  </a:cubicBezTo>
                  <a:cubicBezTo>
                    <a:pt x="255" y="120"/>
                    <a:pt x="259" y="121"/>
                    <a:pt x="260" y="124"/>
                  </a:cubicBezTo>
                  <a:cubicBezTo>
                    <a:pt x="325" y="266"/>
                    <a:pt x="325" y="266"/>
                    <a:pt x="325" y="266"/>
                  </a:cubicBezTo>
                  <a:cubicBezTo>
                    <a:pt x="326" y="270"/>
                    <a:pt x="330" y="273"/>
                    <a:pt x="335" y="273"/>
                  </a:cubicBezTo>
                  <a:cubicBezTo>
                    <a:pt x="337" y="273"/>
                    <a:pt x="339" y="272"/>
                    <a:pt x="340" y="272"/>
                  </a:cubicBezTo>
                  <a:cubicBezTo>
                    <a:pt x="347" y="270"/>
                    <a:pt x="351" y="263"/>
                    <a:pt x="350" y="258"/>
                  </a:cubicBezTo>
                  <a:cubicBezTo>
                    <a:pt x="350" y="258"/>
                    <a:pt x="350" y="258"/>
                    <a:pt x="350" y="258"/>
                  </a:cubicBezTo>
                  <a:cubicBezTo>
                    <a:pt x="349" y="256"/>
                    <a:pt x="348" y="254"/>
                    <a:pt x="347" y="251"/>
                  </a:cubicBezTo>
                  <a:cubicBezTo>
                    <a:pt x="346" y="247"/>
                    <a:pt x="344" y="240"/>
                    <a:pt x="341" y="232"/>
                  </a:cubicBezTo>
                  <a:cubicBezTo>
                    <a:pt x="325" y="183"/>
                    <a:pt x="288" y="69"/>
                    <a:pt x="279" y="50"/>
                  </a:cubicBezTo>
                  <a:cubicBezTo>
                    <a:pt x="270" y="32"/>
                    <a:pt x="252" y="14"/>
                    <a:pt x="183" y="14"/>
                  </a:cubicBezTo>
                  <a:cubicBezTo>
                    <a:pt x="115" y="14"/>
                    <a:pt x="96" y="32"/>
                    <a:pt x="88" y="50"/>
                  </a:cubicBezTo>
                  <a:cubicBezTo>
                    <a:pt x="79" y="69"/>
                    <a:pt x="42" y="183"/>
                    <a:pt x="26" y="232"/>
                  </a:cubicBezTo>
                  <a:cubicBezTo>
                    <a:pt x="23" y="240"/>
                    <a:pt x="21" y="247"/>
                    <a:pt x="19" y="251"/>
                  </a:cubicBezTo>
                  <a:cubicBezTo>
                    <a:pt x="19" y="254"/>
                    <a:pt x="18" y="256"/>
                    <a:pt x="17" y="258"/>
                  </a:cubicBezTo>
                  <a:cubicBezTo>
                    <a:pt x="17" y="258"/>
                    <a:pt x="17" y="258"/>
                    <a:pt x="17" y="258"/>
                  </a:cubicBezTo>
                  <a:cubicBezTo>
                    <a:pt x="16" y="263"/>
                    <a:pt x="20" y="270"/>
                    <a:pt x="26" y="272"/>
                  </a:cubicBezTo>
                  <a:cubicBezTo>
                    <a:pt x="28" y="272"/>
                    <a:pt x="30" y="273"/>
                    <a:pt x="31" y="273"/>
                  </a:cubicBezTo>
                  <a:cubicBezTo>
                    <a:pt x="36" y="273"/>
                    <a:pt x="41" y="270"/>
                    <a:pt x="42" y="266"/>
                  </a:cubicBezTo>
                  <a:cubicBezTo>
                    <a:pt x="107" y="124"/>
                    <a:pt x="107" y="124"/>
                    <a:pt x="107" y="124"/>
                  </a:cubicBezTo>
                  <a:cubicBezTo>
                    <a:pt x="108" y="121"/>
                    <a:pt x="111" y="120"/>
                    <a:pt x="115" y="120"/>
                  </a:cubicBezTo>
                  <a:cubicBezTo>
                    <a:pt x="118" y="121"/>
                    <a:pt x="120" y="124"/>
                    <a:pt x="120" y="127"/>
                  </a:cubicBezTo>
                  <a:cubicBezTo>
                    <a:pt x="120" y="127"/>
                    <a:pt x="117" y="232"/>
                    <a:pt x="115" y="337"/>
                  </a:cubicBezTo>
                  <a:cubicBezTo>
                    <a:pt x="114" y="389"/>
                    <a:pt x="112" y="442"/>
                    <a:pt x="111" y="481"/>
                  </a:cubicBezTo>
                  <a:cubicBezTo>
                    <a:pt x="111" y="500"/>
                    <a:pt x="110" y="517"/>
                    <a:pt x="110" y="528"/>
                  </a:cubicBezTo>
                  <a:cubicBezTo>
                    <a:pt x="110" y="534"/>
                    <a:pt x="110" y="539"/>
                    <a:pt x="110" y="542"/>
                  </a:cubicBezTo>
                  <a:cubicBezTo>
                    <a:pt x="109" y="543"/>
                    <a:pt x="109" y="544"/>
                    <a:pt x="109" y="546"/>
                  </a:cubicBezTo>
                  <a:cubicBezTo>
                    <a:pt x="110" y="554"/>
                    <a:pt x="118" y="561"/>
                    <a:pt x="128" y="561"/>
                  </a:cubicBezTo>
                  <a:cubicBezTo>
                    <a:pt x="138" y="561"/>
                    <a:pt x="147" y="554"/>
                    <a:pt x="147" y="546"/>
                  </a:cubicBezTo>
                  <a:cubicBezTo>
                    <a:pt x="176" y="299"/>
                    <a:pt x="176" y="299"/>
                    <a:pt x="176" y="299"/>
                  </a:cubicBezTo>
                  <a:cubicBezTo>
                    <a:pt x="177" y="296"/>
                    <a:pt x="180" y="293"/>
                    <a:pt x="183" y="2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grpSp>
        <p:nvGrpSpPr>
          <p:cNvPr id="30" name="Group 4"/>
          <p:cNvGrpSpPr>
            <a:grpSpLocks noChangeAspect="1"/>
          </p:cNvGrpSpPr>
          <p:nvPr/>
        </p:nvGrpSpPr>
        <p:grpSpPr bwMode="auto">
          <a:xfrm>
            <a:off x="5119404" y="4339400"/>
            <a:ext cx="885021" cy="1756833"/>
            <a:chOff x="1506" y="3505"/>
            <a:chExt cx="871" cy="1729"/>
          </a:xfrm>
          <a:solidFill>
            <a:schemeClr val="accent3"/>
          </a:solidFill>
        </p:grpSpPr>
        <p:sp>
          <p:nvSpPr>
            <p:cNvPr id="31" name="Freeform 5"/>
            <p:cNvSpPr>
              <a:spLocks noEditPoints="1"/>
            </p:cNvSpPr>
            <p:nvPr/>
          </p:nvSpPr>
          <p:spPr bwMode="auto">
            <a:xfrm>
              <a:off x="1777" y="3505"/>
              <a:ext cx="329" cy="325"/>
            </a:xfrm>
            <a:custGeom>
              <a:avLst/>
              <a:gdLst>
                <a:gd name="T0" fmla="*/ 69 w 138"/>
                <a:gd name="T1" fmla="*/ 137 h 137"/>
                <a:gd name="T2" fmla="*/ 0 w 138"/>
                <a:gd name="T3" fmla="*/ 68 h 137"/>
                <a:gd name="T4" fmla="*/ 69 w 138"/>
                <a:gd name="T5" fmla="*/ 0 h 137"/>
                <a:gd name="T6" fmla="*/ 138 w 138"/>
                <a:gd name="T7" fmla="*/ 68 h 137"/>
                <a:gd name="T8" fmla="*/ 69 w 138"/>
                <a:gd name="T9" fmla="*/ 137 h 137"/>
                <a:gd name="T10" fmla="*/ 69 w 138"/>
                <a:gd name="T11" fmla="*/ 14 h 137"/>
                <a:gd name="T12" fmla="*/ 14 w 138"/>
                <a:gd name="T13" fmla="*/ 68 h 137"/>
                <a:gd name="T14" fmla="*/ 69 w 138"/>
                <a:gd name="T15" fmla="*/ 123 h 137"/>
                <a:gd name="T16" fmla="*/ 124 w 138"/>
                <a:gd name="T17" fmla="*/ 68 h 137"/>
                <a:gd name="T18" fmla="*/ 69 w 138"/>
                <a:gd name="T19" fmla="*/ 1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8" h="137">
                  <a:moveTo>
                    <a:pt x="69" y="137"/>
                  </a:moveTo>
                  <a:cubicBezTo>
                    <a:pt x="31" y="137"/>
                    <a:pt x="0" y="106"/>
                    <a:pt x="0" y="68"/>
                  </a:cubicBezTo>
                  <a:cubicBezTo>
                    <a:pt x="0" y="30"/>
                    <a:pt x="31" y="0"/>
                    <a:pt x="69" y="0"/>
                  </a:cubicBezTo>
                  <a:cubicBezTo>
                    <a:pt x="107" y="0"/>
                    <a:pt x="138" y="30"/>
                    <a:pt x="138" y="68"/>
                  </a:cubicBezTo>
                  <a:cubicBezTo>
                    <a:pt x="138" y="106"/>
                    <a:pt x="107" y="137"/>
                    <a:pt x="69" y="137"/>
                  </a:cubicBezTo>
                  <a:close/>
                  <a:moveTo>
                    <a:pt x="69" y="14"/>
                  </a:moveTo>
                  <a:cubicBezTo>
                    <a:pt x="39" y="14"/>
                    <a:pt x="14" y="38"/>
                    <a:pt x="14" y="68"/>
                  </a:cubicBezTo>
                  <a:cubicBezTo>
                    <a:pt x="14" y="99"/>
                    <a:pt x="39" y="123"/>
                    <a:pt x="69" y="123"/>
                  </a:cubicBezTo>
                  <a:cubicBezTo>
                    <a:pt x="100" y="123"/>
                    <a:pt x="124" y="99"/>
                    <a:pt x="124" y="68"/>
                  </a:cubicBezTo>
                  <a:cubicBezTo>
                    <a:pt x="124" y="38"/>
                    <a:pt x="100" y="14"/>
                    <a:pt x="6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32" name="Freeform 6"/>
            <p:cNvSpPr>
              <a:spLocks noEditPoints="1"/>
            </p:cNvSpPr>
            <p:nvPr/>
          </p:nvSpPr>
          <p:spPr bwMode="auto">
            <a:xfrm>
              <a:off x="1506" y="3870"/>
              <a:ext cx="871" cy="1364"/>
            </a:xfrm>
            <a:custGeom>
              <a:avLst/>
              <a:gdLst>
                <a:gd name="T0" fmla="*/ 205 w 366"/>
                <a:gd name="T1" fmla="*/ 547 h 575"/>
                <a:gd name="T2" fmla="*/ 161 w 366"/>
                <a:gd name="T3" fmla="*/ 547 h 575"/>
                <a:gd name="T4" fmla="*/ 95 w 366"/>
                <a:gd name="T5" fmla="*/ 547 h 575"/>
                <a:gd name="T6" fmla="*/ 105 w 366"/>
                <a:gd name="T7" fmla="*/ 161 h 575"/>
                <a:gd name="T8" fmla="*/ 31 w 366"/>
                <a:gd name="T9" fmla="*/ 287 h 575"/>
                <a:gd name="T10" fmla="*/ 4 w 366"/>
                <a:gd name="T11" fmla="*/ 254 h 575"/>
                <a:gd name="T12" fmla="*/ 12 w 366"/>
                <a:gd name="T13" fmla="*/ 228 h 575"/>
                <a:gd name="T14" fmla="*/ 183 w 366"/>
                <a:gd name="T15" fmla="*/ 0 h 575"/>
                <a:gd name="T16" fmla="*/ 354 w 366"/>
                <a:gd name="T17" fmla="*/ 228 h 575"/>
                <a:gd name="T18" fmla="*/ 363 w 366"/>
                <a:gd name="T19" fmla="*/ 254 h 575"/>
                <a:gd name="T20" fmla="*/ 335 w 366"/>
                <a:gd name="T21" fmla="*/ 287 h 575"/>
                <a:gd name="T22" fmla="*/ 262 w 366"/>
                <a:gd name="T23" fmla="*/ 161 h 575"/>
                <a:gd name="T24" fmla="*/ 271 w 366"/>
                <a:gd name="T25" fmla="*/ 547 h 575"/>
                <a:gd name="T26" fmla="*/ 238 w 366"/>
                <a:gd name="T27" fmla="*/ 575 h 575"/>
                <a:gd name="T28" fmla="*/ 190 w 366"/>
                <a:gd name="T29" fmla="*/ 299 h 575"/>
                <a:gd name="T30" fmla="*/ 238 w 366"/>
                <a:gd name="T31" fmla="*/ 561 h 575"/>
                <a:gd name="T32" fmla="*/ 238 w 366"/>
                <a:gd name="T33" fmla="*/ 561 h 575"/>
                <a:gd name="T34" fmla="*/ 257 w 366"/>
                <a:gd name="T35" fmla="*/ 546 h 575"/>
                <a:gd name="T36" fmla="*/ 256 w 366"/>
                <a:gd name="T37" fmla="*/ 481 h 575"/>
                <a:gd name="T38" fmla="*/ 247 w 366"/>
                <a:gd name="T39" fmla="*/ 127 h 575"/>
                <a:gd name="T40" fmla="*/ 260 w 366"/>
                <a:gd name="T41" fmla="*/ 124 h 575"/>
                <a:gd name="T42" fmla="*/ 335 w 366"/>
                <a:gd name="T43" fmla="*/ 273 h 575"/>
                <a:gd name="T44" fmla="*/ 350 w 366"/>
                <a:gd name="T45" fmla="*/ 258 h 575"/>
                <a:gd name="T46" fmla="*/ 347 w 366"/>
                <a:gd name="T47" fmla="*/ 251 h 575"/>
                <a:gd name="T48" fmla="*/ 279 w 366"/>
                <a:gd name="T49" fmla="*/ 50 h 575"/>
                <a:gd name="T50" fmla="*/ 88 w 366"/>
                <a:gd name="T51" fmla="*/ 50 h 575"/>
                <a:gd name="T52" fmla="*/ 19 w 366"/>
                <a:gd name="T53" fmla="*/ 251 h 575"/>
                <a:gd name="T54" fmla="*/ 17 w 366"/>
                <a:gd name="T55" fmla="*/ 258 h 575"/>
                <a:gd name="T56" fmla="*/ 31 w 366"/>
                <a:gd name="T57" fmla="*/ 273 h 575"/>
                <a:gd name="T58" fmla="*/ 107 w 366"/>
                <a:gd name="T59" fmla="*/ 124 h 575"/>
                <a:gd name="T60" fmla="*/ 120 w 366"/>
                <a:gd name="T61" fmla="*/ 127 h 575"/>
                <a:gd name="T62" fmla="*/ 111 w 366"/>
                <a:gd name="T63" fmla="*/ 481 h 575"/>
                <a:gd name="T64" fmla="*/ 110 w 366"/>
                <a:gd name="T65" fmla="*/ 542 h 575"/>
                <a:gd name="T66" fmla="*/ 128 w 366"/>
                <a:gd name="T67" fmla="*/ 561 h 575"/>
                <a:gd name="T68" fmla="*/ 176 w 366"/>
                <a:gd name="T69" fmla="*/ 299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66" h="575">
                  <a:moveTo>
                    <a:pt x="238" y="575"/>
                  </a:moveTo>
                  <a:cubicBezTo>
                    <a:pt x="221" y="575"/>
                    <a:pt x="207" y="562"/>
                    <a:pt x="205" y="547"/>
                  </a:cubicBezTo>
                  <a:cubicBezTo>
                    <a:pt x="183" y="360"/>
                    <a:pt x="183" y="360"/>
                    <a:pt x="183" y="360"/>
                  </a:cubicBezTo>
                  <a:cubicBezTo>
                    <a:pt x="161" y="547"/>
                    <a:pt x="161" y="547"/>
                    <a:pt x="161" y="547"/>
                  </a:cubicBezTo>
                  <a:cubicBezTo>
                    <a:pt x="160" y="562"/>
                    <a:pt x="146" y="575"/>
                    <a:pt x="128" y="575"/>
                  </a:cubicBezTo>
                  <a:cubicBezTo>
                    <a:pt x="111" y="575"/>
                    <a:pt x="97" y="562"/>
                    <a:pt x="95" y="547"/>
                  </a:cubicBezTo>
                  <a:cubicBezTo>
                    <a:pt x="95" y="546"/>
                    <a:pt x="95" y="546"/>
                    <a:pt x="95" y="545"/>
                  </a:cubicBezTo>
                  <a:cubicBezTo>
                    <a:pt x="96" y="536"/>
                    <a:pt x="102" y="307"/>
                    <a:pt x="105" y="161"/>
                  </a:cubicBezTo>
                  <a:cubicBezTo>
                    <a:pt x="55" y="272"/>
                    <a:pt x="55" y="272"/>
                    <a:pt x="55" y="272"/>
                  </a:cubicBezTo>
                  <a:cubicBezTo>
                    <a:pt x="51" y="281"/>
                    <a:pt x="42" y="287"/>
                    <a:pt x="31" y="287"/>
                  </a:cubicBezTo>
                  <a:cubicBezTo>
                    <a:pt x="28" y="287"/>
                    <a:pt x="25" y="286"/>
                    <a:pt x="22" y="285"/>
                  </a:cubicBezTo>
                  <a:cubicBezTo>
                    <a:pt x="8" y="280"/>
                    <a:pt x="0" y="267"/>
                    <a:pt x="4" y="254"/>
                  </a:cubicBezTo>
                  <a:cubicBezTo>
                    <a:pt x="4" y="254"/>
                    <a:pt x="4" y="254"/>
                    <a:pt x="4" y="253"/>
                  </a:cubicBezTo>
                  <a:cubicBezTo>
                    <a:pt x="5" y="252"/>
                    <a:pt x="8" y="241"/>
                    <a:pt x="12" y="228"/>
                  </a:cubicBezTo>
                  <a:cubicBezTo>
                    <a:pt x="30" y="174"/>
                    <a:pt x="66" y="63"/>
                    <a:pt x="75" y="44"/>
                  </a:cubicBezTo>
                  <a:cubicBezTo>
                    <a:pt x="90" y="13"/>
                    <a:pt x="122" y="0"/>
                    <a:pt x="183" y="0"/>
                  </a:cubicBezTo>
                  <a:cubicBezTo>
                    <a:pt x="244" y="0"/>
                    <a:pt x="277" y="13"/>
                    <a:pt x="292" y="44"/>
                  </a:cubicBezTo>
                  <a:cubicBezTo>
                    <a:pt x="301" y="63"/>
                    <a:pt x="337" y="175"/>
                    <a:pt x="354" y="228"/>
                  </a:cubicBezTo>
                  <a:cubicBezTo>
                    <a:pt x="359" y="241"/>
                    <a:pt x="362" y="252"/>
                    <a:pt x="363" y="253"/>
                  </a:cubicBezTo>
                  <a:cubicBezTo>
                    <a:pt x="363" y="254"/>
                    <a:pt x="363" y="254"/>
                    <a:pt x="363" y="254"/>
                  </a:cubicBezTo>
                  <a:cubicBezTo>
                    <a:pt x="366" y="267"/>
                    <a:pt x="358" y="280"/>
                    <a:pt x="345" y="285"/>
                  </a:cubicBezTo>
                  <a:cubicBezTo>
                    <a:pt x="342" y="286"/>
                    <a:pt x="339" y="287"/>
                    <a:pt x="335" y="287"/>
                  </a:cubicBezTo>
                  <a:cubicBezTo>
                    <a:pt x="325" y="287"/>
                    <a:pt x="316" y="281"/>
                    <a:pt x="312" y="272"/>
                  </a:cubicBezTo>
                  <a:cubicBezTo>
                    <a:pt x="262" y="161"/>
                    <a:pt x="262" y="161"/>
                    <a:pt x="262" y="161"/>
                  </a:cubicBezTo>
                  <a:cubicBezTo>
                    <a:pt x="265" y="307"/>
                    <a:pt x="271" y="536"/>
                    <a:pt x="271" y="545"/>
                  </a:cubicBezTo>
                  <a:cubicBezTo>
                    <a:pt x="271" y="546"/>
                    <a:pt x="271" y="546"/>
                    <a:pt x="271" y="547"/>
                  </a:cubicBezTo>
                  <a:cubicBezTo>
                    <a:pt x="270" y="562"/>
                    <a:pt x="256" y="575"/>
                    <a:pt x="238" y="575"/>
                  </a:cubicBezTo>
                  <a:cubicBezTo>
                    <a:pt x="238" y="575"/>
                    <a:pt x="238" y="575"/>
                    <a:pt x="238" y="575"/>
                  </a:cubicBezTo>
                  <a:close/>
                  <a:moveTo>
                    <a:pt x="183" y="293"/>
                  </a:moveTo>
                  <a:cubicBezTo>
                    <a:pt x="187" y="293"/>
                    <a:pt x="190" y="296"/>
                    <a:pt x="190" y="299"/>
                  </a:cubicBezTo>
                  <a:cubicBezTo>
                    <a:pt x="219" y="545"/>
                    <a:pt x="219" y="545"/>
                    <a:pt x="219" y="545"/>
                  </a:cubicBezTo>
                  <a:cubicBezTo>
                    <a:pt x="220" y="554"/>
                    <a:pt x="228" y="561"/>
                    <a:pt x="238" y="561"/>
                  </a:cubicBezTo>
                  <a:cubicBezTo>
                    <a:pt x="238" y="568"/>
                    <a:pt x="238" y="568"/>
                    <a:pt x="238" y="568"/>
                  </a:cubicBezTo>
                  <a:cubicBezTo>
                    <a:pt x="238" y="561"/>
                    <a:pt x="238" y="561"/>
                    <a:pt x="238" y="561"/>
                  </a:cubicBezTo>
                  <a:cubicBezTo>
                    <a:pt x="248" y="561"/>
                    <a:pt x="257" y="554"/>
                    <a:pt x="257" y="546"/>
                  </a:cubicBezTo>
                  <a:cubicBezTo>
                    <a:pt x="257" y="546"/>
                    <a:pt x="257" y="546"/>
                    <a:pt x="257" y="546"/>
                  </a:cubicBezTo>
                  <a:cubicBezTo>
                    <a:pt x="257" y="542"/>
                    <a:pt x="257" y="537"/>
                    <a:pt x="257" y="528"/>
                  </a:cubicBezTo>
                  <a:cubicBezTo>
                    <a:pt x="256" y="517"/>
                    <a:pt x="256" y="500"/>
                    <a:pt x="256" y="481"/>
                  </a:cubicBezTo>
                  <a:cubicBezTo>
                    <a:pt x="255" y="441"/>
                    <a:pt x="253" y="389"/>
                    <a:pt x="252" y="337"/>
                  </a:cubicBezTo>
                  <a:cubicBezTo>
                    <a:pt x="249" y="232"/>
                    <a:pt x="247" y="127"/>
                    <a:pt x="247" y="127"/>
                  </a:cubicBezTo>
                  <a:cubicBezTo>
                    <a:pt x="247" y="124"/>
                    <a:pt x="249" y="121"/>
                    <a:pt x="252" y="120"/>
                  </a:cubicBezTo>
                  <a:cubicBezTo>
                    <a:pt x="255" y="120"/>
                    <a:pt x="259" y="121"/>
                    <a:pt x="260" y="124"/>
                  </a:cubicBezTo>
                  <a:cubicBezTo>
                    <a:pt x="325" y="266"/>
                    <a:pt x="325" y="266"/>
                    <a:pt x="325" y="266"/>
                  </a:cubicBezTo>
                  <a:cubicBezTo>
                    <a:pt x="326" y="270"/>
                    <a:pt x="330" y="273"/>
                    <a:pt x="335" y="273"/>
                  </a:cubicBezTo>
                  <a:cubicBezTo>
                    <a:pt x="337" y="273"/>
                    <a:pt x="339" y="272"/>
                    <a:pt x="340" y="272"/>
                  </a:cubicBezTo>
                  <a:cubicBezTo>
                    <a:pt x="347" y="270"/>
                    <a:pt x="351" y="263"/>
                    <a:pt x="350" y="258"/>
                  </a:cubicBezTo>
                  <a:cubicBezTo>
                    <a:pt x="350" y="258"/>
                    <a:pt x="350" y="258"/>
                    <a:pt x="350" y="258"/>
                  </a:cubicBezTo>
                  <a:cubicBezTo>
                    <a:pt x="349" y="256"/>
                    <a:pt x="348" y="254"/>
                    <a:pt x="347" y="251"/>
                  </a:cubicBezTo>
                  <a:cubicBezTo>
                    <a:pt x="346" y="247"/>
                    <a:pt x="344" y="240"/>
                    <a:pt x="341" y="232"/>
                  </a:cubicBezTo>
                  <a:cubicBezTo>
                    <a:pt x="325" y="183"/>
                    <a:pt x="288" y="69"/>
                    <a:pt x="279" y="50"/>
                  </a:cubicBezTo>
                  <a:cubicBezTo>
                    <a:pt x="270" y="32"/>
                    <a:pt x="252" y="14"/>
                    <a:pt x="183" y="14"/>
                  </a:cubicBezTo>
                  <a:cubicBezTo>
                    <a:pt x="115" y="14"/>
                    <a:pt x="96" y="32"/>
                    <a:pt x="88" y="50"/>
                  </a:cubicBezTo>
                  <a:cubicBezTo>
                    <a:pt x="79" y="69"/>
                    <a:pt x="42" y="183"/>
                    <a:pt x="26" y="232"/>
                  </a:cubicBezTo>
                  <a:cubicBezTo>
                    <a:pt x="23" y="240"/>
                    <a:pt x="21" y="247"/>
                    <a:pt x="19" y="251"/>
                  </a:cubicBezTo>
                  <a:cubicBezTo>
                    <a:pt x="19" y="254"/>
                    <a:pt x="18" y="256"/>
                    <a:pt x="17" y="258"/>
                  </a:cubicBezTo>
                  <a:cubicBezTo>
                    <a:pt x="17" y="258"/>
                    <a:pt x="17" y="258"/>
                    <a:pt x="17" y="258"/>
                  </a:cubicBezTo>
                  <a:cubicBezTo>
                    <a:pt x="16" y="263"/>
                    <a:pt x="20" y="270"/>
                    <a:pt x="26" y="272"/>
                  </a:cubicBezTo>
                  <a:cubicBezTo>
                    <a:pt x="28" y="272"/>
                    <a:pt x="30" y="273"/>
                    <a:pt x="31" y="273"/>
                  </a:cubicBezTo>
                  <a:cubicBezTo>
                    <a:pt x="36" y="273"/>
                    <a:pt x="41" y="270"/>
                    <a:pt x="42" y="266"/>
                  </a:cubicBezTo>
                  <a:cubicBezTo>
                    <a:pt x="107" y="124"/>
                    <a:pt x="107" y="124"/>
                    <a:pt x="107" y="124"/>
                  </a:cubicBezTo>
                  <a:cubicBezTo>
                    <a:pt x="108" y="121"/>
                    <a:pt x="111" y="120"/>
                    <a:pt x="115" y="120"/>
                  </a:cubicBezTo>
                  <a:cubicBezTo>
                    <a:pt x="118" y="121"/>
                    <a:pt x="120" y="124"/>
                    <a:pt x="120" y="127"/>
                  </a:cubicBezTo>
                  <a:cubicBezTo>
                    <a:pt x="120" y="127"/>
                    <a:pt x="117" y="232"/>
                    <a:pt x="115" y="337"/>
                  </a:cubicBezTo>
                  <a:cubicBezTo>
                    <a:pt x="114" y="389"/>
                    <a:pt x="112" y="442"/>
                    <a:pt x="111" y="481"/>
                  </a:cubicBezTo>
                  <a:cubicBezTo>
                    <a:pt x="111" y="500"/>
                    <a:pt x="110" y="517"/>
                    <a:pt x="110" y="528"/>
                  </a:cubicBezTo>
                  <a:cubicBezTo>
                    <a:pt x="110" y="534"/>
                    <a:pt x="110" y="539"/>
                    <a:pt x="110" y="542"/>
                  </a:cubicBezTo>
                  <a:cubicBezTo>
                    <a:pt x="109" y="543"/>
                    <a:pt x="109" y="544"/>
                    <a:pt x="109" y="546"/>
                  </a:cubicBezTo>
                  <a:cubicBezTo>
                    <a:pt x="110" y="554"/>
                    <a:pt x="118" y="561"/>
                    <a:pt x="128" y="561"/>
                  </a:cubicBezTo>
                  <a:cubicBezTo>
                    <a:pt x="138" y="561"/>
                    <a:pt x="147" y="554"/>
                    <a:pt x="147" y="546"/>
                  </a:cubicBezTo>
                  <a:cubicBezTo>
                    <a:pt x="176" y="299"/>
                    <a:pt x="176" y="299"/>
                    <a:pt x="176" y="299"/>
                  </a:cubicBezTo>
                  <a:cubicBezTo>
                    <a:pt x="177" y="296"/>
                    <a:pt x="180" y="293"/>
                    <a:pt x="183" y="2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grpSp>
        <p:nvGrpSpPr>
          <p:cNvPr id="33" name="Group 4"/>
          <p:cNvGrpSpPr>
            <a:grpSpLocks noChangeAspect="1"/>
          </p:cNvGrpSpPr>
          <p:nvPr/>
        </p:nvGrpSpPr>
        <p:grpSpPr bwMode="auto">
          <a:xfrm>
            <a:off x="6220748" y="4339400"/>
            <a:ext cx="885021" cy="1756833"/>
            <a:chOff x="1506" y="3505"/>
            <a:chExt cx="871" cy="1729"/>
          </a:xfrm>
          <a:solidFill>
            <a:schemeClr val="accent5"/>
          </a:solidFill>
        </p:grpSpPr>
        <p:sp>
          <p:nvSpPr>
            <p:cNvPr id="34" name="Freeform 5"/>
            <p:cNvSpPr>
              <a:spLocks noEditPoints="1"/>
            </p:cNvSpPr>
            <p:nvPr/>
          </p:nvSpPr>
          <p:spPr bwMode="auto">
            <a:xfrm>
              <a:off x="1777" y="3505"/>
              <a:ext cx="329" cy="325"/>
            </a:xfrm>
            <a:custGeom>
              <a:avLst/>
              <a:gdLst>
                <a:gd name="T0" fmla="*/ 69 w 138"/>
                <a:gd name="T1" fmla="*/ 137 h 137"/>
                <a:gd name="T2" fmla="*/ 0 w 138"/>
                <a:gd name="T3" fmla="*/ 68 h 137"/>
                <a:gd name="T4" fmla="*/ 69 w 138"/>
                <a:gd name="T5" fmla="*/ 0 h 137"/>
                <a:gd name="T6" fmla="*/ 138 w 138"/>
                <a:gd name="T7" fmla="*/ 68 h 137"/>
                <a:gd name="T8" fmla="*/ 69 w 138"/>
                <a:gd name="T9" fmla="*/ 137 h 137"/>
                <a:gd name="T10" fmla="*/ 69 w 138"/>
                <a:gd name="T11" fmla="*/ 14 h 137"/>
                <a:gd name="T12" fmla="*/ 14 w 138"/>
                <a:gd name="T13" fmla="*/ 68 h 137"/>
                <a:gd name="T14" fmla="*/ 69 w 138"/>
                <a:gd name="T15" fmla="*/ 123 h 137"/>
                <a:gd name="T16" fmla="*/ 124 w 138"/>
                <a:gd name="T17" fmla="*/ 68 h 137"/>
                <a:gd name="T18" fmla="*/ 69 w 138"/>
                <a:gd name="T19" fmla="*/ 1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8" h="137">
                  <a:moveTo>
                    <a:pt x="69" y="137"/>
                  </a:moveTo>
                  <a:cubicBezTo>
                    <a:pt x="31" y="137"/>
                    <a:pt x="0" y="106"/>
                    <a:pt x="0" y="68"/>
                  </a:cubicBezTo>
                  <a:cubicBezTo>
                    <a:pt x="0" y="30"/>
                    <a:pt x="31" y="0"/>
                    <a:pt x="69" y="0"/>
                  </a:cubicBezTo>
                  <a:cubicBezTo>
                    <a:pt x="107" y="0"/>
                    <a:pt x="138" y="30"/>
                    <a:pt x="138" y="68"/>
                  </a:cubicBezTo>
                  <a:cubicBezTo>
                    <a:pt x="138" y="106"/>
                    <a:pt x="107" y="137"/>
                    <a:pt x="69" y="137"/>
                  </a:cubicBezTo>
                  <a:close/>
                  <a:moveTo>
                    <a:pt x="69" y="14"/>
                  </a:moveTo>
                  <a:cubicBezTo>
                    <a:pt x="39" y="14"/>
                    <a:pt x="14" y="38"/>
                    <a:pt x="14" y="68"/>
                  </a:cubicBezTo>
                  <a:cubicBezTo>
                    <a:pt x="14" y="99"/>
                    <a:pt x="39" y="123"/>
                    <a:pt x="69" y="123"/>
                  </a:cubicBezTo>
                  <a:cubicBezTo>
                    <a:pt x="100" y="123"/>
                    <a:pt x="124" y="99"/>
                    <a:pt x="124" y="68"/>
                  </a:cubicBezTo>
                  <a:cubicBezTo>
                    <a:pt x="124" y="38"/>
                    <a:pt x="100" y="14"/>
                    <a:pt x="6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35" name="Freeform 6"/>
            <p:cNvSpPr>
              <a:spLocks noEditPoints="1"/>
            </p:cNvSpPr>
            <p:nvPr/>
          </p:nvSpPr>
          <p:spPr bwMode="auto">
            <a:xfrm>
              <a:off x="1506" y="3870"/>
              <a:ext cx="871" cy="1364"/>
            </a:xfrm>
            <a:custGeom>
              <a:avLst/>
              <a:gdLst>
                <a:gd name="T0" fmla="*/ 205 w 366"/>
                <a:gd name="T1" fmla="*/ 547 h 575"/>
                <a:gd name="T2" fmla="*/ 161 w 366"/>
                <a:gd name="T3" fmla="*/ 547 h 575"/>
                <a:gd name="T4" fmla="*/ 95 w 366"/>
                <a:gd name="T5" fmla="*/ 547 h 575"/>
                <a:gd name="T6" fmla="*/ 105 w 366"/>
                <a:gd name="T7" fmla="*/ 161 h 575"/>
                <a:gd name="T8" fmla="*/ 31 w 366"/>
                <a:gd name="T9" fmla="*/ 287 h 575"/>
                <a:gd name="T10" fmla="*/ 4 w 366"/>
                <a:gd name="T11" fmla="*/ 254 h 575"/>
                <a:gd name="T12" fmla="*/ 12 w 366"/>
                <a:gd name="T13" fmla="*/ 228 h 575"/>
                <a:gd name="T14" fmla="*/ 183 w 366"/>
                <a:gd name="T15" fmla="*/ 0 h 575"/>
                <a:gd name="T16" fmla="*/ 354 w 366"/>
                <a:gd name="T17" fmla="*/ 228 h 575"/>
                <a:gd name="T18" fmla="*/ 363 w 366"/>
                <a:gd name="T19" fmla="*/ 254 h 575"/>
                <a:gd name="T20" fmla="*/ 335 w 366"/>
                <a:gd name="T21" fmla="*/ 287 h 575"/>
                <a:gd name="T22" fmla="*/ 262 w 366"/>
                <a:gd name="T23" fmla="*/ 161 h 575"/>
                <a:gd name="T24" fmla="*/ 271 w 366"/>
                <a:gd name="T25" fmla="*/ 547 h 575"/>
                <a:gd name="T26" fmla="*/ 238 w 366"/>
                <a:gd name="T27" fmla="*/ 575 h 575"/>
                <a:gd name="T28" fmla="*/ 190 w 366"/>
                <a:gd name="T29" fmla="*/ 299 h 575"/>
                <a:gd name="T30" fmla="*/ 238 w 366"/>
                <a:gd name="T31" fmla="*/ 561 h 575"/>
                <a:gd name="T32" fmla="*/ 238 w 366"/>
                <a:gd name="T33" fmla="*/ 561 h 575"/>
                <a:gd name="T34" fmla="*/ 257 w 366"/>
                <a:gd name="T35" fmla="*/ 546 h 575"/>
                <a:gd name="T36" fmla="*/ 256 w 366"/>
                <a:gd name="T37" fmla="*/ 481 h 575"/>
                <a:gd name="T38" fmla="*/ 247 w 366"/>
                <a:gd name="T39" fmla="*/ 127 h 575"/>
                <a:gd name="T40" fmla="*/ 260 w 366"/>
                <a:gd name="T41" fmla="*/ 124 h 575"/>
                <a:gd name="T42" fmla="*/ 335 w 366"/>
                <a:gd name="T43" fmla="*/ 273 h 575"/>
                <a:gd name="T44" fmla="*/ 350 w 366"/>
                <a:gd name="T45" fmla="*/ 258 h 575"/>
                <a:gd name="T46" fmla="*/ 347 w 366"/>
                <a:gd name="T47" fmla="*/ 251 h 575"/>
                <a:gd name="T48" fmla="*/ 279 w 366"/>
                <a:gd name="T49" fmla="*/ 50 h 575"/>
                <a:gd name="T50" fmla="*/ 88 w 366"/>
                <a:gd name="T51" fmla="*/ 50 h 575"/>
                <a:gd name="T52" fmla="*/ 19 w 366"/>
                <a:gd name="T53" fmla="*/ 251 h 575"/>
                <a:gd name="T54" fmla="*/ 17 w 366"/>
                <a:gd name="T55" fmla="*/ 258 h 575"/>
                <a:gd name="T56" fmla="*/ 31 w 366"/>
                <a:gd name="T57" fmla="*/ 273 h 575"/>
                <a:gd name="T58" fmla="*/ 107 w 366"/>
                <a:gd name="T59" fmla="*/ 124 h 575"/>
                <a:gd name="T60" fmla="*/ 120 w 366"/>
                <a:gd name="T61" fmla="*/ 127 h 575"/>
                <a:gd name="T62" fmla="*/ 111 w 366"/>
                <a:gd name="T63" fmla="*/ 481 h 575"/>
                <a:gd name="T64" fmla="*/ 110 w 366"/>
                <a:gd name="T65" fmla="*/ 542 h 575"/>
                <a:gd name="T66" fmla="*/ 128 w 366"/>
                <a:gd name="T67" fmla="*/ 561 h 575"/>
                <a:gd name="T68" fmla="*/ 176 w 366"/>
                <a:gd name="T69" fmla="*/ 299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66" h="575">
                  <a:moveTo>
                    <a:pt x="238" y="575"/>
                  </a:moveTo>
                  <a:cubicBezTo>
                    <a:pt x="221" y="575"/>
                    <a:pt x="207" y="562"/>
                    <a:pt x="205" y="547"/>
                  </a:cubicBezTo>
                  <a:cubicBezTo>
                    <a:pt x="183" y="360"/>
                    <a:pt x="183" y="360"/>
                    <a:pt x="183" y="360"/>
                  </a:cubicBezTo>
                  <a:cubicBezTo>
                    <a:pt x="161" y="547"/>
                    <a:pt x="161" y="547"/>
                    <a:pt x="161" y="547"/>
                  </a:cubicBezTo>
                  <a:cubicBezTo>
                    <a:pt x="160" y="562"/>
                    <a:pt x="146" y="575"/>
                    <a:pt x="128" y="575"/>
                  </a:cubicBezTo>
                  <a:cubicBezTo>
                    <a:pt x="111" y="575"/>
                    <a:pt x="97" y="562"/>
                    <a:pt x="95" y="547"/>
                  </a:cubicBezTo>
                  <a:cubicBezTo>
                    <a:pt x="95" y="546"/>
                    <a:pt x="95" y="546"/>
                    <a:pt x="95" y="545"/>
                  </a:cubicBezTo>
                  <a:cubicBezTo>
                    <a:pt x="96" y="536"/>
                    <a:pt x="102" y="307"/>
                    <a:pt x="105" y="161"/>
                  </a:cubicBezTo>
                  <a:cubicBezTo>
                    <a:pt x="55" y="272"/>
                    <a:pt x="55" y="272"/>
                    <a:pt x="55" y="272"/>
                  </a:cubicBezTo>
                  <a:cubicBezTo>
                    <a:pt x="51" y="281"/>
                    <a:pt x="42" y="287"/>
                    <a:pt x="31" y="287"/>
                  </a:cubicBezTo>
                  <a:cubicBezTo>
                    <a:pt x="28" y="287"/>
                    <a:pt x="25" y="286"/>
                    <a:pt x="22" y="285"/>
                  </a:cubicBezTo>
                  <a:cubicBezTo>
                    <a:pt x="8" y="280"/>
                    <a:pt x="0" y="267"/>
                    <a:pt x="4" y="254"/>
                  </a:cubicBezTo>
                  <a:cubicBezTo>
                    <a:pt x="4" y="254"/>
                    <a:pt x="4" y="254"/>
                    <a:pt x="4" y="253"/>
                  </a:cubicBezTo>
                  <a:cubicBezTo>
                    <a:pt x="5" y="252"/>
                    <a:pt x="8" y="241"/>
                    <a:pt x="12" y="228"/>
                  </a:cubicBezTo>
                  <a:cubicBezTo>
                    <a:pt x="30" y="174"/>
                    <a:pt x="66" y="63"/>
                    <a:pt x="75" y="44"/>
                  </a:cubicBezTo>
                  <a:cubicBezTo>
                    <a:pt x="90" y="13"/>
                    <a:pt x="122" y="0"/>
                    <a:pt x="183" y="0"/>
                  </a:cubicBezTo>
                  <a:cubicBezTo>
                    <a:pt x="244" y="0"/>
                    <a:pt x="277" y="13"/>
                    <a:pt x="292" y="44"/>
                  </a:cubicBezTo>
                  <a:cubicBezTo>
                    <a:pt x="301" y="63"/>
                    <a:pt x="337" y="175"/>
                    <a:pt x="354" y="228"/>
                  </a:cubicBezTo>
                  <a:cubicBezTo>
                    <a:pt x="359" y="241"/>
                    <a:pt x="362" y="252"/>
                    <a:pt x="363" y="253"/>
                  </a:cubicBezTo>
                  <a:cubicBezTo>
                    <a:pt x="363" y="254"/>
                    <a:pt x="363" y="254"/>
                    <a:pt x="363" y="254"/>
                  </a:cubicBezTo>
                  <a:cubicBezTo>
                    <a:pt x="366" y="267"/>
                    <a:pt x="358" y="280"/>
                    <a:pt x="345" y="285"/>
                  </a:cubicBezTo>
                  <a:cubicBezTo>
                    <a:pt x="342" y="286"/>
                    <a:pt x="339" y="287"/>
                    <a:pt x="335" y="287"/>
                  </a:cubicBezTo>
                  <a:cubicBezTo>
                    <a:pt x="325" y="287"/>
                    <a:pt x="316" y="281"/>
                    <a:pt x="312" y="272"/>
                  </a:cubicBezTo>
                  <a:cubicBezTo>
                    <a:pt x="262" y="161"/>
                    <a:pt x="262" y="161"/>
                    <a:pt x="262" y="161"/>
                  </a:cubicBezTo>
                  <a:cubicBezTo>
                    <a:pt x="265" y="307"/>
                    <a:pt x="271" y="536"/>
                    <a:pt x="271" y="545"/>
                  </a:cubicBezTo>
                  <a:cubicBezTo>
                    <a:pt x="271" y="546"/>
                    <a:pt x="271" y="546"/>
                    <a:pt x="271" y="547"/>
                  </a:cubicBezTo>
                  <a:cubicBezTo>
                    <a:pt x="270" y="562"/>
                    <a:pt x="256" y="575"/>
                    <a:pt x="238" y="575"/>
                  </a:cubicBezTo>
                  <a:cubicBezTo>
                    <a:pt x="238" y="575"/>
                    <a:pt x="238" y="575"/>
                    <a:pt x="238" y="575"/>
                  </a:cubicBezTo>
                  <a:close/>
                  <a:moveTo>
                    <a:pt x="183" y="293"/>
                  </a:moveTo>
                  <a:cubicBezTo>
                    <a:pt x="187" y="293"/>
                    <a:pt x="190" y="296"/>
                    <a:pt x="190" y="299"/>
                  </a:cubicBezTo>
                  <a:cubicBezTo>
                    <a:pt x="219" y="545"/>
                    <a:pt x="219" y="545"/>
                    <a:pt x="219" y="545"/>
                  </a:cubicBezTo>
                  <a:cubicBezTo>
                    <a:pt x="220" y="554"/>
                    <a:pt x="228" y="561"/>
                    <a:pt x="238" y="561"/>
                  </a:cubicBezTo>
                  <a:cubicBezTo>
                    <a:pt x="238" y="568"/>
                    <a:pt x="238" y="568"/>
                    <a:pt x="238" y="568"/>
                  </a:cubicBezTo>
                  <a:cubicBezTo>
                    <a:pt x="238" y="561"/>
                    <a:pt x="238" y="561"/>
                    <a:pt x="238" y="561"/>
                  </a:cubicBezTo>
                  <a:cubicBezTo>
                    <a:pt x="248" y="561"/>
                    <a:pt x="257" y="554"/>
                    <a:pt x="257" y="546"/>
                  </a:cubicBezTo>
                  <a:cubicBezTo>
                    <a:pt x="257" y="546"/>
                    <a:pt x="257" y="546"/>
                    <a:pt x="257" y="546"/>
                  </a:cubicBezTo>
                  <a:cubicBezTo>
                    <a:pt x="257" y="542"/>
                    <a:pt x="257" y="537"/>
                    <a:pt x="257" y="528"/>
                  </a:cubicBezTo>
                  <a:cubicBezTo>
                    <a:pt x="256" y="517"/>
                    <a:pt x="256" y="500"/>
                    <a:pt x="256" y="481"/>
                  </a:cubicBezTo>
                  <a:cubicBezTo>
                    <a:pt x="255" y="441"/>
                    <a:pt x="253" y="389"/>
                    <a:pt x="252" y="337"/>
                  </a:cubicBezTo>
                  <a:cubicBezTo>
                    <a:pt x="249" y="232"/>
                    <a:pt x="247" y="127"/>
                    <a:pt x="247" y="127"/>
                  </a:cubicBezTo>
                  <a:cubicBezTo>
                    <a:pt x="247" y="124"/>
                    <a:pt x="249" y="121"/>
                    <a:pt x="252" y="120"/>
                  </a:cubicBezTo>
                  <a:cubicBezTo>
                    <a:pt x="255" y="120"/>
                    <a:pt x="259" y="121"/>
                    <a:pt x="260" y="124"/>
                  </a:cubicBezTo>
                  <a:cubicBezTo>
                    <a:pt x="325" y="266"/>
                    <a:pt x="325" y="266"/>
                    <a:pt x="325" y="266"/>
                  </a:cubicBezTo>
                  <a:cubicBezTo>
                    <a:pt x="326" y="270"/>
                    <a:pt x="330" y="273"/>
                    <a:pt x="335" y="273"/>
                  </a:cubicBezTo>
                  <a:cubicBezTo>
                    <a:pt x="337" y="273"/>
                    <a:pt x="339" y="272"/>
                    <a:pt x="340" y="272"/>
                  </a:cubicBezTo>
                  <a:cubicBezTo>
                    <a:pt x="347" y="270"/>
                    <a:pt x="351" y="263"/>
                    <a:pt x="350" y="258"/>
                  </a:cubicBezTo>
                  <a:cubicBezTo>
                    <a:pt x="350" y="258"/>
                    <a:pt x="350" y="258"/>
                    <a:pt x="350" y="258"/>
                  </a:cubicBezTo>
                  <a:cubicBezTo>
                    <a:pt x="349" y="256"/>
                    <a:pt x="348" y="254"/>
                    <a:pt x="347" y="251"/>
                  </a:cubicBezTo>
                  <a:cubicBezTo>
                    <a:pt x="346" y="247"/>
                    <a:pt x="344" y="240"/>
                    <a:pt x="341" y="232"/>
                  </a:cubicBezTo>
                  <a:cubicBezTo>
                    <a:pt x="325" y="183"/>
                    <a:pt x="288" y="69"/>
                    <a:pt x="279" y="50"/>
                  </a:cubicBezTo>
                  <a:cubicBezTo>
                    <a:pt x="270" y="32"/>
                    <a:pt x="252" y="14"/>
                    <a:pt x="183" y="14"/>
                  </a:cubicBezTo>
                  <a:cubicBezTo>
                    <a:pt x="115" y="14"/>
                    <a:pt x="96" y="32"/>
                    <a:pt x="88" y="50"/>
                  </a:cubicBezTo>
                  <a:cubicBezTo>
                    <a:pt x="79" y="69"/>
                    <a:pt x="42" y="183"/>
                    <a:pt x="26" y="232"/>
                  </a:cubicBezTo>
                  <a:cubicBezTo>
                    <a:pt x="23" y="240"/>
                    <a:pt x="21" y="247"/>
                    <a:pt x="19" y="251"/>
                  </a:cubicBezTo>
                  <a:cubicBezTo>
                    <a:pt x="19" y="254"/>
                    <a:pt x="18" y="256"/>
                    <a:pt x="17" y="258"/>
                  </a:cubicBezTo>
                  <a:cubicBezTo>
                    <a:pt x="17" y="258"/>
                    <a:pt x="17" y="258"/>
                    <a:pt x="17" y="258"/>
                  </a:cubicBezTo>
                  <a:cubicBezTo>
                    <a:pt x="16" y="263"/>
                    <a:pt x="20" y="270"/>
                    <a:pt x="26" y="272"/>
                  </a:cubicBezTo>
                  <a:cubicBezTo>
                    <a:pt x="28" y="272"/>
                    <a:pt x="30" y="273"/>
                    <a:pt x="31" y="273"/>
                  </a:cubicBezTo>
                  <a:cubicBezTo>
                    <a:pt x="36" y="273"/>
                    <a:pt x="41" y="270"/>
                    <a:pt x="42" y="266"/>
                  </a:cubicBezTo>
                  <a:cubicBezTo>
                    <a:pt x="107" y="124"/>
                    <a:pt x="107" y="124"/>
                    <a:pt x="107" y="124"/>
                  </a:cubicBezTo>
                  <a:cubicBezTo>
                    <a:pt x="108" y="121"/>
                    <a:pt x="111" y="120"/>
                    <a:pt x="115" y="120"/>
                  </a:cubicBezTo>
                  <a:cubicBezTo>
                    <a:pt x="118" y="121"/>
                    <a:pt x="120" y="124"/>
                    <a:pt x="120" y="127"/>
                  </a:cubicBezTo>
                  <a:cubicBezTo>
                    <a:pt x="120" y="127"/>
                    <a:pt x="117" y="232"/>
                    <a:pt x="115" y="337"/>
                  </a:cubicBezTo>
                  <a:cubicBezTo>
                    <a:pt x="114" y="389"/>
                    <a:pt x="112" y="442"/>
                    <a:pt x="111" y="481"/>
                  </a:cubicBezTo>
                  <a:cubicBezTo>
                    <a:pt x="111" y="500"/>
                    <a:pt x="110" y="517"/>
                    <a:pt x="110" y="528"/>
                  </a:cubicBezTo>
                  <a:cubicBezTo>
                    <a:pt x="110" y="534"/>
                    <a:pt x="110" y="539"/>
                    <a:pt x="110" y="542"/>
                  </a:cubicBezTo>
                  <a:cubicBezTo>
                    <a:pt x="109" y="543"/>
                    <a:pt x="109" y="544"/>
                    <a:pt x="109" y="546"/>
                  </a:cubicBezTo>
                  <a:cubicBezTo>
                    <a:pt x="110" y="554"/>
                    <a:pt x="118" y="561"/>
                    <a:pt x="128" y="561"/>
                  </a:cubicBezTo>
                  <a:cubicBezTo>
                    <a:pt x="138" y="561"/>
                    <a:pt x="147" y="554"/>
                    <a:pt x="147" y="546"/>
                  </a:cubicBezTo>
                  <a:cubicBezTo>
                    <a:pt x="176" y="299"/>
                    <a:pt x="176" y="299"/>
                    <a:pt x="176" y="299"/>
                  </a:cubicBezTo>
                  <a:cubicBezTo>
                    <a:pt x="177" y="296"/>
                    <a:pt x="180" y="293"/>
                    <a:pt x="183" y="2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grpSp>
        <p:nvGrpSpPr>
          <p:cNvPr id="36" name="Group 4"/>
          <p:cNvGrpSpPr>
            <a:grpSpLocks noChangeAspect="1"/>
          </p:cNvGrpSpPr>
          <p:nvPr/>
        </p:nvGrpSpPr>
        <p:grpSpPr bwMode="auto">
          <a:xfrm>
            <a:off x="7322092" y="4339400"/>
            <a:ext cx="885021" cy="1756833"/>
            <a:chOff x="1506" y="3505"/>
            <a:chExt cx="871" cy="1729"/>
          </a:xfrm>
          <a:solidFill>
            <a:schemeClr val="accent3">
              <a:lumMod val="75000"/>
            </a:schemeClr>
          </a:solidFill>
        </p:grpSpPr>
        <p:sp>
          <p:nvSpPr>
            <p:cNvPr id="37" name="Freeform 5"/>
            <p:cNvSpPr>
              <a:spLocks noEditPoints="1"/>
            </p:cNvSpPr>
            <p:nvPr/>
          </p:nvSpPr>
          <p:spPr bwMode="auto">
            <a:xfrm>
              <a:off x="1777" y="3505"/>
              <a:ext cx="329" cy="325"/>
            </a:xfrm>
            <a:custGeom>
              <a:avLst/>
              <a:gdLst>
                <a:gd name="T0" fmla="*/ 69 w 138"/>
                <a:gd name="T1" fmla="*/ 137 h 137"/>
                <a:gd name="T2" fmla="*/ 0 w 138"/>
                <a:gd name="T3" fmla="*/ 68 h 137"/>
                <a:gd name="T4" fmla="*/ 69 w 138"/>
                <a:gd name="T5" fmla="*/ 0 h 137"/>
                <a:gd name="T6" fmla="*/ 138 w 138"/>
                <a:gd name="T7" fmla="*/ 68 h 137"/>
                <a:gd name="T8" fmla="*/ 69 w 138"/>
                <a:gd name="T9" fmla="*/ 137 h 137"/>
                <a:gd name="T10" fmla="*/ 69 w 138"/>
                <a:gd name="T11" fmla="*/ 14 h 137"/>
                <a:gd name="T12" fmla="*/ 14 w 138"/>
                <a:gd name="T13" fmla="*/ 68 h 137"/>
                <a:gd name="T14" fmla="*/ 69 w 138"/>
                <a:gd name="T15" fmla="*/ 123 h 137"/>
                <a:gd name="T16" fmla="*/ 124 w 138"/>
                <a:gd name="T17" fmla="*/ 68 h 137"/>
                <a:gd name="T18" fmla="*/ 69 w 138"/>
                <a:gd name="T19" fmla="*/ 1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8" h="137">
                  <a:moveTo>
                    <a:pt x="69" y="137"/>
                  </a:moveTo>
                  <a:cubicBezTo>
                    <a:pt x="31" y="137"/>
                    <a:pt x="0" y="106"/>
                    <a:pt x="0" y="68"/>
                  </a:cubicBezTo>
                  <a:cubicBezTo>
                    <a:pt x="0" y="30"/>
                    <a:pt x="31" y="0"/>
                    <a:pt x="69" y="0"/>
                  </a:cubicBezTo>
                  <a:cubicBezTo>
                    <a:pt x="107" y="0"/>
                    <a:pt x="138" y="30"/>
                    <a:pt x="138" y="68"/>
                  </a:cubicBezTo>
                  <a:cubicBezTo>
                    <a:pt x="138" y="106"/>
                    <a:pt x="107" y="137"/>
                    <a:pt x="69" y="137"/>
                  </a:cubicBezTo>
                  <a:close/>
                  <a:moveTo>
                    <a:pt x="69" y="14"/>
                  </a:moveTo>
                  <a:cubicBezTo>
                    <a:pt x="39" y="14"/>
                    <a:pt x="14" y="38"/>
                    <a:pt x="14" y="68"/>
                  </a:cubicBezTo>
                  <a:cubicBezTo>
                    <a:pt x="14" y="99"/>
                    <a:pt x="39" y="123"/>
                    <a:pt x="69" y="123"/>
                  </a:cubicBezTo>
                  <a:cubicBezTo>
                    <a:pt x="100" y="123"/>
                    <a:pt x="124" y="99"/>
                    <a:pt x="124" y="68"/>
                  </a:cubicBezTo>
                  <a:cubicBezTo>
                    <a:pt x="124" y="38"/>
                    <a:pt x="100" y="14"/>
                    <a:pt x="6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38" name="Freeform 6"/>
            <p:cNvSpPr>
              <a:spLocks noEditPoints="1"/>
            </p:cNvSpPr>
            <p:nvPr/>
          </p:nvSpPr>
          <p:spPr bwMode="auto">
            <a:xfrm>
              <a:off x="1506" y="3870"/>
              <a:ext cx="871" cy="1364"/>
            </a:xfrm>
            <a:custGeom>
              <a:avLst/>
              <a:gdLst>
                <a:gd name="T0" fmla="*/ 205 w 366"/>
                <a:gd name="T1" fmla="*/ 547 h 575"/>
                <a:gd name="T2" fmla="*/ 161 w 366"/>
                <a:gd name="T3" fmla="*/ 547 h 575"/>
                <a:gd name="T4" fmla="*/ 95 w 366"/>
                <a:gd name="T5" fmla="*/ 547 h 575"/>
                <a:gd name="T6" fmla="*/ 105 w 366"/>
                <a:gd name="T7" fmla="*/ 161 h 575"/>
                <a:gd name="T8" fmla="*/ 31 w 366"/>
                <a:gd name="T9" fmla="*/ 287 h 575"/>
                <a:gd name="T10" fmla="*/ 4 w 366"/>
                <a:gd name="T11" fmla="*/ 254 h 575"/>
                <a:gd name="T12" fmla="*/ 12 w 366"/>
                <a:gd name="T13" fmla="*/ 228 h 575"/>
                <a:gd name="T14" fmla="*/ 183 w 366"/>
                <a:gd name="T15" fmla="*/ 0 h 575"/>
                <a:gd name="T16" fmla="*/ 354 w 366"/>
                <a:gd name="T17" fmla="*/ 228 h 575"/>
                <a:gd name="T18" fmla="*/ 363 w 366"/>
                <a:gd name="T19" fmla="*/ 254 h 575"/>
                <a:gd name="T20" fmla="*/ 335 w 366"/>
                <a:gd name="T21" fmla="*/ 287 h 575"/>
                <a:gd name="T22" fmla="*/ 262 w 366"/>
                <a:gd name="T23" fmla="*/ 161 h 575"/>
                <a:gd name="T24" fmla="*/ 271 w 366"/>
                <a:gd name="T25" fmla="*/ 547 h 575"/>
                <a:gd name="T26" fmla="*/ 238 w 366"/>
                <a:gd name="T27" fmla="*/ 575 h 575"/>
                <a:gd name="T28" fmla="*/ 190 w 366"/>
                <a:gd name="T29" fmla="*/ 299 h 575"/>
                <a:gd name="T30" fmla="*/ 238 w 366"/>
                <a:gd name="T31" fmla="*/ 561 h 575"/>
                <a:gd name="T32" fmla="*/ 238 w 366"/>
                <a:gd name="T33" fmla="*/ 561 h 575"/>
                <a:gd name="T34" fmla="*/ 257 w 366"/>
                <a:gd name="T35" fmla="*/ 546 h 575"/>
                <a:gd name="T36" fmla="*/ 256 w 366"/>
                <a:gd name="T37" fmla="*/ 481 h 575"/>
                <a:gd name="T38" fmla="*/ 247 w 366"/>
                <a:gd name="T39" fmla="*/ 127 h 575"/>
                <a:gd name="T40" fmla="*/ 260 w 366"/>
                <a:gd name="T41" fmla="*/ 124 h 575"/>
                <a:gd name="T42" fmla="*/ 335 w 366"/>
                <a:gd name="T43" fmla="*/ 273 h 575"/>
                <a:gd name="T44" fmla="*/ 350 w 366"/>
                <a:gd name="T45" fmla="*/ 258 h 575"/>
                <a:gd name="T46" fmla="*/ 347 w 366"/>
                <a:gd name="T47" fmla="*/ 251 h 575"/>
                <a:gd name="T48" fmla="*/ 279 w 366"/>
                <a:gd name="T49" fmla="*/ 50 h 575"/>
                <a:gd name="T50" fmla="*/ 88 w 366"/>
                <a:gd name="T51" fmla="*/ 50 h 575"/>
                <a:gd name="T52" fmla="*/ 19 w 366"/>
                <a:gd name="T53" fmla="*/ 251 h 575"/>
                <a:gd name="T54" fmla="*/ 17 w 366"/>
                <a:gd name="T55" fmla="*/ 258 h 575"/>
                <a:gd name="T56" fmla="*/ 31 w 366"/>
                <a:gd name="T57" fmla="*/ 273 h 575"/>
                <a:gd name="T58" fmla="*/ 107 w 366"/>
                <a:gd name="T59" fmla="*/ 124 h 575"/>
                <a:gd name="T60" fmla="*/ 120 w 366"/>
                <a:gd name="T61" fmla="*/ 127 h 575"/>
                <a:gd name="T62" fmla="*/ 111 w 366"/>
                <a:gd name="T63" fmla="*/ 481 h 575"/>
                <a:gd name="T64" fmla="*/ 110 w 366"/>
                <a:gd name="T65" fmla="*/ 542 h 575"/>
                <a:gd name="T66" fmla="*/ 128 w 366"/>
                <a:gd name="T67" fmla="*/ 561 h 575"/>
                <a:gd name="T68" fmla="*/ 176 w 366"/>
                <a:gd name="T69" fmla="*/ 299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66" h="575">
                  <a:moveTo>
                    <a:pt x="238" y="575"/>
                  </a:moveTo>
                  <a:cubicBezTo>
                    <a:pt x="221" y="575"/>
                    <a:pt x="207" y="562"/>
                    <a:pt x="205" y="547"/>
                  </a:cubicBezTo>
                  <a:cubicBezTo>
                    <a:pt x="183" y="360"/>
                    <a:pt x="183" y="360"/>
                    <a:pt x="183" y="360"/>
                  </a:cubicBezTo>
                  <a:cubicBezTo>
                    <a:pt x="161" y="547"/>
                    <a:pt x="161" y="547"/>
                    <a:pt x="161" y="547"/>
                  </a:cubicBezTo>
                  <a:cubicBezTo>
                    <a:pt x="160" y="562"/>
                    <a:pt x="146" y="575"/>
                    <a:pt x="128" y="575"/>
                  </a:cubicBezTo>
                  <a:cubicBezTo>
                    <a:pt x="111" y="575"/>
                    <a:pt x="97" y="562"/>
                    <a:pt x="95" y="547"/>
                  </a:cubicBezTo>
                  <a:cubicBezTo>
                    <a:pt x="95" y="546"/>
                    <a:pt x="95" y="546"/>
                    <a:pt x="95" y="545"/>
                  </a:cubicBezTo>
                  <a:cubicBezTo>
                    <a:pt x="96" y="536"/>
                    <a:pt x="102" y="307"/>
                    <a:pt x="105" y="161"/>
                  </a:cubicBezTo>
                  <a:cubicBezTo>
                    <a:pt x="55" y="272"/>
                    <a:pt x="55" y="272"/>
                    <a:pt x="55" y="272"/>
                  </a:cubicBezTo>
                  <a:cubicBezTo>
                    <a:pt x="51" y="281"/>
                    <a:pt x="42" y="287"/>
                    <a:pt x="31" y="287"/>
                  </a:cubicBezTo>
                  <a:cubicBezTo>
                    <a:pt x="28" y="287"/>
                    <a:pt x="25" y="286"/>
                    <a:pt x="22" y="285"/>
                  </a:cubicBezTo>
                  <a:cubicBezTo>
                    <a:pt x="8" y="280"/>
                    <a:pt x="0" y="267"/>
                    <a:pt x="4" y="254"/>
                  </a:cubicBezTo>
                  <a:cubicBezTo>
                    <a:pt x="4" y="254"/>
                    <a:pt x="4" y="254"/>
                    <a:pt x="4" y="253"/>
                  </a:cubicBezTo>
                  <a:cubicBezTo>
                    <a:pt x="5" y="252"/>
                    <a:pt x="8" y="241"/>
                    <a:pt x="12" y="228"/>
                  </a:cubicBezTo>
                  <a:cubicBezTo>
                    <a:pt x="30" y="174"/>
                    <a:pt x="66" y="63"/>
                    <a:pt x="75" y="44"/>
                  </a:cubicBezTo>
                  <a:cubicBezTo>
                    <a:pt x="90" y="13"/>
                    <a:pt x="122" y="0"/>
                    <a:pt x="183" y="0"/>
                  </a:cubicBezTo>
                  <a:cubicBezTo>
                    <a:pt x="244" y="0"/>
                    <a:pt x="277" y="13"/>
                    <a:pt x="292" y="44"/>
                  </a:cubicBezTo>
                  <a:cubicBezTo>
                    <a:pt x="301" y="63"/>
                    <a:pt x="337" y="175"/>
                    <a:pt x="354" y="228"/>
                  </a:cubicBezTo>
                  <a:cubicBezTo>
                    <a:pt x="359" y="241"/>
                    <a:pt x="362" y="252"/>
                    <a:pt x="363" y="253"/>
                  </a:cubicBezTo>
                  <a:cubicBezTo>
                    <a:pt x="363" y="254"/>
                    <a:pt x="363" y="254"/>
                    <a:pt x="363" y="254"/>
                  </a:cubicBezTo>
                  <a:cubicBezTo>
                    <a:pt x="366" y="267"/>
                    <a:pt x="358" y="280"/>
                    <a:pt x="345" y="285"/>
                  </a:cubicBezTo>
                  <a:cubicBezTo>
                    <a:pt x="342" y="286"/>
                    <a:pt x="339" y="287"/>
                    <a:pt x="335" y="287"/>
                  </a:cubicBezTo>
                  <a:cubicBezTo>
                    <a:pt x="325" y="287"/>
                    <a:pt x="316" y="281"/>
                    <a:pt x="312" y="272"/>
                  </a:cubicBezTo>
                  <a:cubicBezTo>
                    <a:pt x="262" y="161"/>
                    <a:pt x="262" y="161"/>
                    <a:pt x="262" y="161"/>
                  </a:cubicBezTo>
                  <a:cubicBezTo>
                    <a:pt x="265" y="307"/>
                    <a:pt x="271" y="536"/>
                    <a:pt x="271" y="545"/>
                  </a:cubicBezTo>
                  <a:cubicBezTo>
                    <a:pt x="271" y="546"/>
                    <a:pt x="271" y="546"/>
                    <a:pt x="271" y="547"/>
                  </a:cubicBezTo>
                  <a:cubicBezTo>
                    <a:pt x="270" y="562"/>
                    <a:pt x="256" y="575"/>
                    <a:pt x="238" y="575"/>
                  </a:cubicBezTo>
                  <a:cubicBezTo>
                    <a:pt x="238" y="575"/>
                    <a:pt x="238" y="575"/>
                    <a:pt x="238" y="575"/>
                  </a:cubicBezTo>
                  <a:close/>
                  <a:moveTo>
                    <a:pt x="183" y="293"/>
                  </a:moveTo>
                  <a:cubicBezTo>
                    <a:pt x="187" y="293"/>
                    <a:pt x="190" y="296"/>
                    <a:pt x="190" y="299"/>
                  </a:cubicBezTo>
                  <a:cubicBezTo>
                    <a:pt x="219" y="545"/>
                    <a:pt x="219" y="545"/>
                    <a:pt x="219" y="545"/>
                  </a:cubicBezTo>
                  <a:cubicBezTo>
                    <a:pt x="220" y="554"/>
                    <a:pt x="228" y="561"/>
                    <a:pt x="238" y="561"/>
                  </a:cubicBezTo>
                  <a:cubicBezTo>
                    <a:pt x="238" y="568"/>
                    <a:pt x="238" y="568"/>
                    <a:pt x="238" y="568"/>
                  </a:cubicBezTo>
                  <a:cubicBezTo>
                    <a:pt x="238" y="561"/>
                    <a:pt x="238" y="561"/>
                    <a:pt x="238" y="561"/>
                  </a:cubicBezTo>
                  <a:cubicBezTo>
                    <a:pt x="248" y="561"/>
                    <a:pt x="257" y="554"/>
                    <a:pt x="257" y="546"/>
                  </a:cubicBezTo>
                  <a:cubicBezTo>
                    <a:pt x="257" y="546"/>
                    <a:pt x="257" y="546"/>
                    <a:pt x="257" y="546"/>
                  </a:cubicBezTo>
                  <a:cubicBezTo>
                    <a:pt x="257" y="542"/>
                    <a:pt x="257" y="537"/>
                    <a:pt x="257" y="528"/>
                  </a:cubicBezTo>
                  <a:cubicBezTo>
                    <a:pt x="256" y="517"/>
                    <a:pt x="256" y="500"/>
                    <a:pt x="256" y="481"/>
                  </a:cubicBezTo>
                  <a:cubicBezTo>
                    <a:pt x="255" y="441"/>
                    <a:pt x="253" y="389"/>
                    <a:pt x="252" y="337"/>
                  </a:cubicBezTo>
                  <a:cubicBezTo>
                    <a:pt x="249" y="232"/>
                    <a:pt x="247" y="127"/>
                    <a:pt x="247" y="127"/>
                  </a:cubicBezTo>
                  <a:cubicBezTo>
                    <a:pt x="247" y="124"/>
                    <a:pt x="249" y="121"/>
                    <a:pt x="252" y="120"/>
                  </a:cubicBezTo>
                  <a:cubicBezTo>
                    <a:pt x="255" y="120"/>
                    <a:pt x="259" y="121"/>
                    <a:pt x="260" y="124"/>
                  </a:cubicBezTo>
                  <a:cubicBezTo>
                    <a:pt x="325" y="266"/>
                    <a:pt x="325" y="266"/>
                    <a:pt x="325" y="266"/>
                  </a:cubicBezTo>
                  <a:cubicBezTo>
                    <a:pt x="326" y="270"/>
                    <a:pt x="330" y="273"/>
                    <a:pt x="335" y="273"/>
                  </a:cubicBezTo>
                  <a:cubicBezTo>
                    <a:pt x="337" y="273"/>
                    <a:pt x="339" y="272"/>
                    <a:pt x="340" y="272"/>
                  </a:cubicBezTo>
                  <a:cubicBezTo>
                    <a:pt x="347" y="270"/>
                    <a:pt x="351" y="263"/>
                    <a:pt x="350" y="258"/>
                  </a:cubicBezTo>
                  <a:cubicBezTo>
                    <a:pt x="350" y="258"/>
                    <a:pt x="350" y="258"/>
                    <a:pt x="350" y="258"/>
                  </a:cubicBezTo>
                  <a:cubicBezTo>
                    <a:pt x="349" y="256"/>
                    <a:pt x="348" y="254"/>
                    <a:pt x="347" y="251"/>
                  </a:cubicBezTo>
                  <a:cubicBezTo>
                    <a:pt x="346" y="247"/>
                    <a:pt x="344" y="240"/>
                    <a:pt x="341" y="232"/>
                  </a:cubicBezTo>
                  <a:cubicBezTo>
                    <a:pt x="325" y="183"/>
                    <a:pt x="288" y="69"/>
                    <a:pt x="279" y="50"/>
                  </a:cubicBezTo>
                  <a:cubicBezTo>
                    <a:pt x="270" y="32"/>
                    <a:pt x="252" y="14"/>
                    <a:pt x="183" y="14"/>
                  </a:cubicBezTo>
                  <a:cubicBezTo>
                    <a:pt x="115" y="14"/>
                    <a:pt x="96" y="32"/>
                    <a:pt x="88" y="50"/>
                  </a:cubicBezTo>
                  <a:cubicBezTo>
                    <a:pt x="79" y="69"/>
                    <a:pt x="42" y="183"/>
                    <a:pt x="26" y="232"/>
                  </a:cubicBezTo>
                  <a:cubicBezTo>
                    <a:pt x="23" y="240"/>
                    <a:pt x="21" y="247"/>
                    <a:pt x="19" y="251"/>
                  </a:cubicBezTo>
                  <a:cubicBezTo>
                    <a:pt x="19" y="254"/>
                    <a:pt x="18" y="256"/>
                    <a:pt x="17" y="258"/>
                  </a:cubicBezTo>
                  <a:cubicBezTo>
                    <a:pt x="17" y="258"/>
                    <a:pt x="17" y="258"/>
                    <a:pt x="17" y="258"/>
                  </a:cubicBezTo>
                  <a:cubicBezTo>
                    <a:pt x="16" y="263"/>
                    <a:pt x="20" y="270"/>
                    <a:pt x="26" y="272"/>
                  </a:cubicBezTo>
                  <a:cubicBezTo>
                    <a:pt x="28" y="272"/>
                    <a:pt x="30" y="273"/>
                    <a:pt x="31" y="273"/>
                  </a:cubicBezTo>
                  <a:cubicBezTo>
                    <a:pt x="36" y="273"/>
                    <a:pt x="41" y="270"/>
                    <a:pt x="42" y="266"/>
                  </a:cubicBezTo>
                  <a:cubicBezTo>
                    <a:pt x="107" y="124"/>
                    <a:pt x="107" y="124"/>
                    <a:pt x="107" y="124"/>
                  </a:cubicBezTo>
                  <a:cubicBezTo>
                    <a:pt x="108" y="121"/>
                    <a:pt x="111" y="120"/>
                    <a:pt x="115" y="120"/>
                  </a:cubicBezTo>
                  <a:cubicBezTo>
                    <a:pt x="118" y="121"/>
                    <a:pt x="120" y="124"/>
                    <a:pt x="120" y="127"/>
                  </a:cubicBezTo>
                  <a:cubicBezTo>
                    <a:pt x="120" y="127"/>
                    <a:pt x="117" y="232"/>
                    <a:pt x="115" y="337"/>
                  </a:cubicBezTo>
                  <a:cubicBezTo>
                    <a:pt x="114" y="389"/>
                    <a:pt x="112" y="442"/>
                    <a:pt x="111" y="481"/>
                  </a:cubicBezTo>
                  <a:cubicBezTo>
                    <a:pt x="111" y="500"/>
                    <a:pt x="110" y="517"/>
                    <a:pt x="110" y="528"/>
                  </a:cubicBezTo>
                  <a:cubicBezTo>
                    <a:pt x="110" y="534"/>
                    <a:pt x="110" y="539"/>
                    <a:pt x="110" y="542"/>
                  </a:cubicBezTo>
                  <a:cubicBezTo>
                    <a:pt x="109" y="543"/>
                    <a:pt x="109" y="544"/>
                    <a:pt x="109" y="546"/>
                  </a:cubicBezTo>
                  <a:cubicBezTo>
                    <a:pt x="110" y="554"/>
                    <a:pt x="118" y="561"/>
                    <a:pt x="128" y="561"/>
                  </a:cubicBezTo>
                  <a:cubicBezTo>
                    <a:pt x="138" y="561"/>
                    <a:pt x="147" y="554"/>
                    <a:pt x="147" y="546"/>
                  </a:cubicBezTo>
                  <a:cubicBezTo>
                    <a:pt x="176" y="299"/>
                    <a:pt x="176" y="299"/>
                    <a:pt x="176" y="299"/>
                  </a:cubicBezTo>
                  <a:cubicBezTo>
                    <a:pt x="177" y="296"/>
                    <a:pt x="180" y="293"/>
                    <a:pt x="183" y="2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grpSp>
        <p:nvGrpSpPr>
          <p:cNvPr id="42" name="Group 4"/>
          <p:cNvGrpSpPr>
            <a:grpSpLocks noChangeAspect="1"/>
          </p:cNvGrpSpPr>
          <p:nvPr/>
        </p:nvGrpSpPr>
        <p:grpSpPr bwMode="auto">
          <a:xfrm>
            <a:off x="8423436" y="4339400"/>
            <a:ext cx="885021" cy="1756833"/>
            <a:chOff x="1506" y="3505"/>
            <a:chExt cx="871" cy="1729"/>
          </a:xfrm>
          <a:solidFill>
            <a:schemeClr val="tx2"/>
          </a:solidFill>
        </p:grpSpPr>
        <p:sp>
          <p:nvSpPr>
            <p:cNvPr id="43" name="Freeform 5"/>
            <p:cNvSpPr>
              <a:spLocks noEditPoints="1"/>
            </p:cNvSpPr>
            <p:nvPr/>
          </p:nvSpPr>
          <p:spPr bwMode="auto">
            <a:xfrm>
              <a:off x="1777" y="3505"/>
              <a:ext cx="329" cy="325"/>
            </a:xfrm>
            <a:custGeom>
              <a:avLst/>
              <a:gdLst>
                <a:gd name="T0" fmla="*/ 69 w 138"/>
                <a:gd name="T1" fmla="*/ 137 h 137"/>
                <a:gd name="T2" fmla="*/ 0 w 138"/>
                <a:gd name="T3" fmla="*/ 68 h 137"/>
                <a:gd name="T4" fmla="*/ 69 w 138"/>
                <a:gd name="T5" fmla="*/ 0 h 137"/>
                <a:gd name="T6" fmla="*/ 138 w 138"/>
                <a:gd name="T7" fmla="*/ 68 h 137"/>
                <a:gd name="T8" fmla="*/ 69 w 138"/>
                <a:gd name="T9" fmla="*/ 137 h 137"/>
                <a:gd name="T10" fmla="*/ 69 w 138"/>
                <a:gd name="T11" fmla="*/ 14 h 137"/>
                <a:gd name="T12" fmla="*/ 14 w 138"/>
                <a:gd name="T13" fmla="*/ 68 h 137"/>
                <a:gd name="T14" fmla="*/ 69 w 138"/>
                <a:gd name="T15" fmla="*/ 123 h 137"/>
                <a:gd name="T16" fmla="*/ 124 w 138"/>
                <a:gd name="T17" fmla="*/ 68 h 137"/>
                <a:gd name="T18" fmla="*/ 69 w 138"/>
                <a:gd name="T19" fmla="*/ 1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8" h="137">
                  <a:moveTo>
                    <a:pt x="69" y="137"/>
                  </a:moveTo>
                  <a:cubicBezTo>
                    <a:pt x="31" y="137"/>
                    <a:pt x="0" y="106"/>
                    <a:pt x="0" y="68"/>
                  </a:cubicBezTo>
                  <a:cubicBezTo>
                    <a:pt x="0" y="30"/>
                    <a:pt x="31" y="0"/>
                    <a:pt x="69" y="0"/>
                  </a:cubicBezTo>
                  <a:cubicBezTo>
                    <a:pt x="107" y="0"/>
                    <a:pt x="138" y="30"/>
                    <a:pt x="138" y="68"/>
                  </a:cubicBezTo>
                  <a:cubicBezTo>
                    <a:pt x="138" y="106"/>
                    <a:pt x="107" y="137"/>
                    <a:pt x="69" y="137"/>
                  </a:cubicBezTo>
                  <a:close/>
                  <a:moveTo>
                    <a:pt x="69" y="14"/>
                  </a:moveTo>
                  <a:cubicBezTo>
                    <a:pt x="39" y="14"/>
                    <a:pt x="14" y="38"/>
                    <a:pt x="14" y="68"/>
                  </a:cubicBezTo>
                  <a:cubicBezTo>
                    <a:pt x="14" y="99"/>
                    <a:pt x="39" y="123"/>
                    <a:pt x="69" y="123"/>
                  </a:cubicBezTo>
                  <a:cubicBezTo>
                    <a:pt x="100" y="123"/>
                    <a:pt x="124" y="99"/>
                    <a:pt x="124" y="68"/>
                  </a:cubicBezTo>
                  <a:cubicBezTo>
                    <a:pt x="124" y="38"/>
                    <a:pt x="100" y="14"/>
                    <a:pt x="6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44" name="Freeform 6"/>
            <p:cNvSpPr>
              <a:spLocks noEditPoints="1"/>
            </p:cNvSpPr>
            <p:nvPr/>
          </p:nvSpPr>
          <p:spPr bwMode="auto">
            <a:xfrm>
              <a:off x="1506" y="3870"/>
              <a:ext cx="871" cy="1364"/>
            </a:xfrm>
            <a:custGeom>
              <a:avLst/>
              <a:gdLst>
                <a:gd name="T0" fmla="*/ 205 w 366"/>
                <a:gd name="T1" fmla="*/ 547 h 575"/>
                <a:gd name="T2" fmla="*/ 161 w 366"/>
                <a:gd name="T3" fmla="*/ 547 h 575"/>
                <a:gd name="T4" fmla="*/ 95 w 366"/>
                <a:gd name="T5" fmla="*/ 547 h 575"/>
                <a:gd name="T6" fmla="*/ 105 w 366"/>
                <a:gd name="T7" fmla="*/ 161 h 575"/>
                <a:gd name="T8" fmla="*/ 31 w 366"/>
                <a:gd name="T9" fmla="*/ 287 h 575"/>
                <a:gd name="T10" fmla="*/ 4 w 366"/>
                <a:gd name="T11" fmla="*/ 254 h 575"/>
                <a:gd name="T12" fmla="*/ 12 w 366"/>
                <a:gd name="T13" fmla="*/ 228 h 575"/>
                <a:gd name="T14" fmla="*/ 183 w 366"/>
                <a:gd name="T15" fmla="*/ 0 h 575"/>
                <a:gd name="T16" fmla="*/ 354 w 366"/>
                <a:gd name="T17" fmla="*/ 228 h 575"/>
                <a:gd name="T18" fmla="*/ 363 w 366"/>
                <a:gd name="T19" fmla="*/ 254 h 575"/>
                <a:gd name="T20" fmla="*/ 335 w 366"/>
                <a:gd name="T21" fmla="*/ 287 h 575"/>
                <a:gd name="T22" fmla="*/ 262 w 366"/>
                <a:gd name="T23" fmla="*/ 161 h 575"/>
                <a:gd name="T24" fmla="*/ 271 w 366"/>
                <a:gd name="T25" fmla="*/ 547 h 575"/>
                <a:gd name="T26" fmla="*/ 238 w 366"/>
                <a:gd name="T27" fmla="*/ 575 h 575"/>
                <a:gd name="T28" fmla="*/ 190 w 366"/>
                <a:gd name="T29" fmla="*/ 299 h 575"/>
                <a:gd name="T30" fmla="*/ 238 w 366"/>
                <a:gd name="T31" fmla="*/ 561 h 575"/>
                <a:gd name="T32" fmla="*/ 238 w 366"/>
                <a:gd name="T33" fmla="*/ 561 h 575"/>
                <a:gd name="T34" fmla="*/ 257 w 366"/>
                <a:gd name="T35" fmla="*/ 546 h 575"/>
                <a:gd name="T36" fmla="*/ 256 w 366"/>
                <a:gd name="T37" fmla="*/ 481 h 575"/>
                <a:gd name="T38" fmla="*/ 247 w 366"/>
                <a:gd name="T39" fmla="*/ 127 h 575"/>
                <a:gd name="T40" fmla="*/ 260 w 366"/>
                <a:gd name="T41" fmla="*/ 124 h 575"/>
                <a:gd name="T42" fmla="*/ 335 w 366"/>
                <a:gd name="T43" fmla="*/ 273 h 575"/>
                <a:gd name="T44" fmla="*/ 350 w 366"/>
                <a:gd name="T45" fmla="*/ 258 h 575"/>
                <a:gd name="T46" fmla="*/ 347 w 366"/>
                <a:gd name="T47" fmla="*/ 251 h 575"/>
                <a:gd name="T48" fmla="*/ 279 w 366"/>
                <a:gd name="T49" fmla="*/ 50 h 575"/>
                <a:gd name="T50" fmla="*/ 88 w 366"/>
                <a:gd name="T51" fmla="*/ 50 h 575"/>
                <a:gd name="T52" fmla="*/ 19 w 366"/>
                <a:gd name="T53" fmla="*/ 251 h 575"/>
                <a:gd name="T54" fmla="*/ 17 w 366"/>
                <a:gd name="T55" fmla="*/ 258 h 575"/>
                <a:gd name="T56" fmla="*/ 31 w 366"/>
                <a:gd name="T57" fmla="*/ 273 h 575"/>
                <a:gd name="T58" fmla="*/ 107 w 366"/>
                <a:gd name="T59" fmla="*/ 124 h 575"/>
                <a:gd name="T60" fmla="*/ 120 w 366"/>
                <a:gd name="T61" fmla="*/ 127 h 575"/>
                <a:gd name="T62" fmla="*/ 111 w 366"/>
                <a:gd name="T63" fmla="*/ 481 h 575"/>
                <a:gd name="T64" fmla="*/ 110 w 366"/>
                <a:gd name="T65" fmla="*/ 542 h 575"/>
                <a:gd name="T66" fmla="*/ 128 w 366"/>
                <a:gd name="T67" fmla="*/ 561 h 575"/>
                <a:gd name="T68" fmla="*/ 176 w 366"/>
                <a:gd name="T69" fmla="*/ 299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66" h="575">
                  <a:moveTo>
                    <a:pt x="238" y="575"/>
                  </a:moveTo>
                  <a:cubicBezTo>
                    <a:pt x="221" y="575"/>
                    <a:pt x="207" y="562"/>
                    <a:pt x="205" y="547"/>
                  </a:cubicBezTo>
                  <a:cubicBezTo>
                    <a:pt x="183" y="360"/>
                    <a:pt x="183" y="360"/>
                    <a:pt x="183" y="360"/>
                  </a:cubicBezTo>
                  <a:cubicBezTo>
                    <a:pt x="161" y="547"/>
                    <a:pt x="161" y="547"/>
                    <a:pt x="161" y="547"/>
                  </a:cubicBezTo>
                  <a:cubicBezTo>
                    <a:pt x="160" y="562"/>
                    <a:pt x="146" y="575"/>
                    <a:pt x="128" y="575"/>
                  </a:cubicBezTo>
                  <a:cubicBezTo>
                    <a:pt x="111" y="575"/>
                    <a:pt x="97" y="562"/>
                    <a:pt x="95" y="547"/>
                  </a:cubicBezTo>
                  <a:cubicBezTo>
                    <a:pt x="95" y="546"/>
                    <a:pt x="95" y="546"/>
                    <a:pt x="95" y="545"/>
                  </a:cubicBezTo>
                  <a:cubicBezTo>
                    <a:pt x="96" y="536"/>
                    <a:pt x="102" y="307"/>
                    <a:pt x="105" y="161"/>
                  </a:cubicBezTo>
                  <a:cubicBezTo>
                    <a:pt x="55" y="272"/>
                    <a:pt x="55" y="272"/>
                    <a:pt x="55" y="272"/>
                  </a:cubicBezTo>
                  <a:cubicBezTo>
                    <a:pt x="51" y="281"/>
                    <a:pt x="42" y="287"/>
                    <a:pt x="31" y="287"/>
                  </a:cubicBezTo>
                  <a:cubicBezTo>
                    <a:pt x="28" y="287"/>
                    <a:pt x="25" y="286"/>
                    <a:pt x="22" y="285"/>
                  </a:cubicBezTo>
                  <a:cubicBezTo>
                    <a:pt x="8" y="280"/>
                    <a:pt x="0" y="267"/>
                    <a:pt x="4" y="254"/>
                  </a:cubicBezTo>
                  <a:cubicBezTo>
                    <a:pt x="4" y="254"/>
                    <a:pt x="4" y="254"/>
                    <a:pt x="4" y="253"/>
                  </a:cubicBezTo>
                  <a:cubicBezTo>
                    <a:pt x="5" y="252"/>
                    <a:pt x="8" y="241"/>
                    <a:pt x="12" y="228"/>
                  </a:cubicBezTo>
                  <a:cubicBezTo>
                    <a:pt x="30" y="174"/>
                    <a:pt x="66" y="63"/>
                    <a:pt x="75" y="44"/>
                  </a:cubicBezTo>
                  <a:cubicBezTo>
                    <a:pt x="90" y="13"/>
                    <a:pt x="122" y="0"/>
                    <a:pt x="183" y="0"/>
                  </a:cubicBezTo>
                  <a:cubicBezTo>
                    <a:pt x="244" y="0"/>
                    <a:pt x="277" y="13"/>
                    <a:pt x="292" y="44"/>
                  </a:cubicBezTo>
                  <a:cubicBezTo>
                    <a:pt x="301" y="63"/>
                    <a:pt x="337" y="175"/>
                    <a:pt x="354" y="228"/>
                  </a:cubicBezTo>
                  <a:cubicBezTo>
                    <a:pt x="359" y="241"/>
                    <a:pt x="362" y="252"/>
                    <a:pt x="363" y="253"/>
                  </a:cubicBezTo>
                  <a:cubicBezTo>
                    <a:pt x="363" y="254"/>
                    <a:pt x="363" y="254"/>
                    <a:pt x="363" y="254"/>
                  </a:cubicBezTo>
                  <a:cubicBezTo>
                    <a:pt x="366" y="267"/>
                    <a:pt x="358" y="280"/>
                    <a:pt x="345" y="285"/>
                  </a:cubicBezTo>
                  <a:cubicBezTo>
                    <a:pt x="342" y="286"/>
                    <a:pt x="339" y="287"/>
                    <a:pt x="335" y="287"/>
                  </a:cubicBezTo>
                  <a:cubicBezTo>
                    <a:pt x="325" y="287"/>
                    <a:pt x="316" y="281"/>
                    <a:pt x="312" y="272"/>
                  </a:cubicBezTo>
                  <a:cubicBezTo>
                    <a:pt x="262" y="161"/>
                    <a:pt x="262" y="161"/>
                    <a:pt x="262" y="161"/>
                  </a:cubicBezTo>
                  <a:cubicBezTo>
                    <a:pt x="265" y="307"/>
                    <a:pt x="271" y="536"/>
                    <a:pt x="271" y="545"/>
                  </a:cubicBezTo>
                  <a:cubicBezTo>
                    <a:pt x="271" y="546"/>
                    <a:pt x="271" y="546"/>
                    <a:pt x="271" y="547"/>
                  </a:cubicBezTo>
                  <a:cubicBezTo>
                    <a:pt x="270" y="562"/>
                    <a:pt x="256" y="575"/>
                    <a:pt x="238" y="575"/>
                  </a:cubicBezTo>
                  <a:cubicBezTo>
                    <a:pt x="238" y="575"/>
                    <a:pt x="238" y="575"/>
                    <a:pt x="238" y="575"/>
                  </a:cubicBezTo>
                  <a:close/>
                  <a:moveTo>
                    <a:pt x="183" y="293"/>
                  </a:moveTo>
                  <a:cubicBezTo>
                    <a:pt x="187" y="293"/>
                    <a:pt x="190" y="296"/>
                    <a:pt x="190" y="299"/>
                  </a:cubicBezTo>
                  <a:cubicBezTo>
                    <a:pt x="219" y="545"/>
                    <a:pt x="219" y="545"/>
                    <a:pt x="219" y="545"/>
                  </a:cubicBezTo>
                  <a:cubicBezTo>
                    <a:pt x="220" y="554"/>
                    <a:pt x="228" y="561"/>
                    <a:pt x="238" y="561"/>
                  </a:cubicBezTo>
                  <a:cubicBezTo>
                    <a:pt x="238" y="568"/>
                    <a:pt x="238" y="568"/>
                    <a:pt x="238" y="568"/>
                  </a:cubicBezTo>
                  <a:cubicBezTo>
                    <a:pt x="238" y="561"/>
                    <a:pt x="238" y="561"/>
                    <a:pt x="238" y="561"/>
                  </a:cubicBezTo>
                  <a:cubicBezTo>
                    <a:pt x="248" y="561"/>
                    <a:pt x="257" y="554"/>
                    <a:pt x="257" y="546"/>
                  </a:cubicBezTo>
                  <a:cubicBezTo>
                    <a:pt x="257" y="546"/>
                    <a:pt x="257" y="546"/>
                    <a:pt x="257" y="546"/>
                  </a:cubicBezTo>
                  <a:cubicBezTo>
                    <a:pt x="257" y="542"/>
                    <a:pt x="257" y="537"/>
                    <a:pt x="257" y="528"/>
                  </a:cubicBezTo>
                  <a:cubicBezTo>
                    <a:pt x="256" y="517"/>
                    <a:pt x="256" y="500"/>
                    <a:pt x="256" y="481"/>
                  </a:cubicBezTo>
                  <a:cubicBezTo>
                    <a:pt x="255" y="441"/>
                    <a:pt x="253" y="389"/>
                    <a:pt x="252" y="337"/>
                  </a:cubicBezTo>
                  <a:cubicBezTo>
                    <a:pt x="249" y="232"/>
                    <a:pt x="247" y="127"/>
                    <a:pt x="247" y="127"/>
                  </a:cubicBezTo>
                  <a:cubicBezTo>
                    <a:pt x="247" y="124"/>
                    <a:pt x="249" y="121"/>
                    <a:pt x="252" y="120"/>
                  </a:cubicBezTo>
                  <a:cubicBezTo>
                    <a:pt x="255" y="120"/>
                    <a:pt x="259" y="121"/>
                    <a:pt x="260" y="124"/>
                  </a:cubicBezTo>
                  <a:cubicBezTo>
                    <a:pt x="325" y="266"/>
                    <a:pt x="325" y="266"/>
                    <a:pt x="325" y="266"/>
                  </a:cubicBezTo>
                  <a:cubicBezTo>
                    <a:pt x="326" y="270"/>
                    <a:pt x="330" y="273"/>
                    <a:pt x="335" y="273"/>
                  </a:cubicBezTo>
                  <a:cubicBezTo>
                    <a:pt x="337" y="273"/>
                    <a:pt x="339" y="272"/>
                    <a:pt x="340" y="272"/>
                  </a:cubicBezTo>
                  <a:cubicBezTo>
                    <a:pt x="347" y="270"/>
                    <a:pt x="351" y="263"/>
                    <a:pt x="350" y="258"/>
                  </a:cubicBezTo>
                  <a:cubicBezTo>
                    <a:pt x="350" y="258"/>
                    <a:pt x="350" y="258"/>
                    <a:pt x="350" y="258"/>
                  </a:cubicBezTo>
                  <a:cubicBezTo>
                    <a:pt x="349" y="256"/>
                    <a:pt x="348" y="254"/>
                    <a:pt x="347" y="251"/>
                  </a:cubicBezTo>
                  <a:cubicBezTo>
                    <a:pt x="346" y="247"/>
                    <a:pt x="344" y="240"/>
                    <a:pt x="341" y="232"/>
                  </a:cubicBezTo>
                  <a:cubicBezTo>
                    <a:pt x="325" y="183"/>
                    <a:pt x="288" y="69"/>
                    <a:pt x="279" y="50"/>
                  </a:cubicBezTo>
                  <a:cubicBezTo>
                    <a:pt x="270" y="32"/>
                    <a:pt x="252" y="14"/>
                    <a:pt x="183" y="14"/>
                  </a:cubicBezTo>
                  <a:cubicBezTo>
                    <a:pt x="115" y="14"/>
                    <a:pt x="96" y="32"/>
                    <a:pt x="88" y="50"/>
                  </a:cubicBezTo>
                  <a:cubicBezTo>
                    <a:pt x="79" y="69"/>
                    <a:pt x="42" y="183"/>
                    <a:pt x="26" y="232"/>
                  </a:cubicBezTo>
                  <a:cubicBezTo>
                    <a:pt x="23" y="240"/>
                    <a:pt x="21" y="247"/>
                    <a:pt x="19" y="251"/>
                  </a:cubicBezTo>
                  <a:cubicBezTo>
                    <a:pt x="19" y="254"/>
                    <a:pt x="18" y="256"/>
                    <a:pt x="17" y="258"/>
                  </a:cubicBezTo>
                  <a:cubicBezTo>
                    <a:pt x="17" y="258"/>
                    <a:pt x="17" y="258"/>
                    <a:pt x="17" y="258"/>
                  </a:cubicBezTo>
                  <a:cubicBezTo>
                    <a:pt x="16" y="263"/>
                    <a:pt x="20" y="270"/>
                    <a:pt x="26" y="272"/>
                  </a:cubicBezTo>
                  <a:cubicBezTo>
                    <a:pt x="28" y="272"/>
                    <a:pt x="30" y="273"/>
                    <a:pt x="31" y="273"/>
                  </a:cubicBezTo>
                  <a:cubicBezTo>
                    <a:pt x="36" y="273"/>
                    <a:pt x="41" y="270"/>
                    <a:pt x="42" y="266"/>
                  </a:cubicBezTo>
                  <a:cubicBezTo>
                    <a:pt x="107" y="124"/>
                    <a:pt x="107" y="124"/>
                    <a:pt x="107" y="124"/>
                  </a:cubicBezTo>
                  <a:cubicBezTo>
                    <a:pt x="108" y="121"/>
                    <a:pt x="111" y="120"/>
                    <a:pt x="115" y="120"/>
                  </a:cubicBezTo>
                  <a:cubicBezTo>
                    <a:pt x="118" y="121"/>
                    <a:pt x="120" y="124"/>
                    <a:pt x="120" y="127"/>
                  </a:cubicBezTo>
                  <a:cubicBezTo>
                    <a:pt x="120" y="127"/>
                    <a:pt x="117" y="232"/>
                    <a:pt x="115" y="337"/>
                  </a:cubicBezTo>
                  <a:cubicBezTo>
                    <a:pt x="114" y="389"/>
                    <a:pt x="112" y="442"/>
                    <a:pt x="111" y="481"/>
                  </a:cubicBezTo>
                  <a:cubicBezTo>
                    <a:pt x="111" y="500"/>
                    <a:pt x="110" y="517"/>
                    <a:pt x="110" y="528"/>
                  </a:cubicBezTo>
                  <a:cubicBezTo>
                    <a:pt x="110" y="534"/>
                    <a:pt x="110" y="539"/>
                    <a:pt x="110" y="542"/>
                  </a:cubicBezTo>
                  <a:cubicBezTo>
                    <a:pt x="109" y="543"/>
                    <a:pt x="109" y="544"/>
                    <a:pt x="109" y="546"/>
                  </a:cubicBezTo>
                  <a:cubicBezTo>
                    <a:pt x="110" y="554"/>
                    <a:pt x="118" y="561"/>
                    <a:pt x="128" y="561"/>
                  </a:cubicBezTo>
                  <a:cubicBezTo>
                    <a:pt x="138" y="561"/>
                    <a:pt x="147" y="554"/>
                    <a:pt x="147" y="546"/>
                  </a:cubicBezTo>
                  <a:cubicBezTo>
                    <a:pt x="176" y="299"/>
                    <a:pt x="176" y="299"/>
                    <a:pt x="176" y="299"/>
                  </a:cubicBezTo>
                  <a:cubicBezTo>
                    <a:pt x="177" y="296"/>
                    <a:pt x="180" y="293"/>
                    <a:pt x="183" y="2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grpSp>
        <p:nvGrpSpPr>
          <p:cNvPr id="45" name="Group 4"/>
          <p:cNvGrpSpPr>
            <a:grpSpLocks noChangeAspect="1"/>
          </p:cNvGrpSpPr>
          <p:nvPr/>
        </p:nvGrpSpPr>
        <p:grpSpPr bwMode="auto">
          <a:xfrm>
            <a:off x="4018060" y="4339400"/>
            <a:ext cx="885021" cy="1756833"/>
            <a:chOff x="1506" y="3505"/>
            <a:chExt cx="871" cy="1729"/>
          </a:xfrm>
          <a:solidFill>
            <a:schemeClr val="accent2"/>
          </a:solidFill>
        </p:grpSpPr>
        <p:sp>
          <p:nvSpPr>
            <p:cNvPr id="46" name="Freeform 5"/>
            <p:cNvSpPr>
              <a:spLocks noEditPoints="1"/>
            </p:cNvSpPr>
            <p:nvPr/>
          </p:nvSpPr>
          <p:spPr bwMode="auto">
            <a:xfrm>
              <a:off x="1777" y="3505"/>
              <a:ext cx="329" cy="325"/>
            </a:xfrm>
            <a:custGeom>
              <a:avLst/>
              <a:gdLst>
                <a:gd name="T0" fmla="*/ 69 w 138"/>
                <a:gd name="T1" fmla="*/ 137 h 137"/>
                <a:gd name="T2" fmla="*/ 0 w 138"/>
                <a:gd name="T3" fmla="*/ 68 h 137"/>
                <a:gd name="T4" fmla="*/ 69 w 138"/>
                <a:gd name="T5" fmla="*/ 0 h 137"/>
                <a:gd name="T6" fmla="*/ 138 w 138"/>
                <a:gd name="T7" fmla="*/ 68 h 137"/>
                <a:gd name="T8" fmla="*/ 69 w 138"/>
                <a:gd name="T9" fmla="*/ 137 h 137"/>
                <a:gd name="T10" fmla="*/ 69 w 138"/>
                <a:gd name="T11" fmla="*/ 14 h 137"/>
                <a:gd name="T12" fmla="*/ 14 w 138"/>
                <a:gd name="T13" fmla="*/ 68 h 137"/>
                <a:gd name="T14" fmla="*/ 69 w 138"/>
                <a:gd name="T15" fmla="*/ 123 h 137"/>
                <a:gd name="T16" fmla="*/ 124 w 138"/>
                <a:gd name="T17" fmla="*/ 68 h 137"/>
                <a:gd name="T18" fmla="*/ 69 w 138"/>
                <a:gd name="T19" fmla="*/ 1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8" h="137">
                  <a:moveTo>
                    <a:pt x="69" y="137"/>
                  </a:moveTo>
                  <a:cubicBezTo>
                    <a:pt x="31" y="137"/>
                    <a:pt x="0" y="106"/>
                    <a:pt x="0" y="68"/>
                  </a:cubicBezTo>
                  <a:cubicBezTo>
                    <a:pt x="0" y="30"/>
                    <a:pt x="31" y="0"/>
                    <a:pt x="69" y="0"/>
                  </a:cubicBezTo>
                  <a:cubicBezTo>
                    <a:pt x="107" y="0"/>
                    <a:pt x="138" y="30"/>
                    <a:pt x="138" y="68"/>
                  </a:cubicBezTo>
                  <a:cubicBezTo>
                    <a:pt x="138" y="106"/>
                    <a:pt x="107" y="137"/>
                    <a:pt x="69" y="137"/>
                  </a:cubicBezTo>
                  <a:close/>
                  <a:moveTo>
                    <a:pt x="69" y="14"/>
                  </a:moveTo>
                  <a:cubicBezTo>
                    <a:pt x="39" y="14"/>
                    <a:pt x="14" y="38"/>
                    <a:pt x="14" y="68"/>
                  </a:cubicBezTo>
                  <a:cubicBezTo>
                    <a:pt x="14" y="99"/>
                    <a:pt x="39" y="123"/>
                    <a:pt x="69" y="123"/>
                  </a:cubicBezTo>
                  <a:cubicBezTo>
                    <a:pt x="100" y="123"/>
                    <a:pt x="124" y="99"/>
                    <a:pt x="124" y="68"/>
                  </a:cubicBezTo>
                  <a:cubicBezTo>
                    <a:pt x="124" y="38"/>
                    <a:pt x="100" y="14"/>
                    <a:pt x="6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47" name="Freeform 6"/>
            <p:cNvSpPr>
              <a:spLocks noEditPoints="1"/>
            </p:cNvSpPr>
            <p:nvPr/>
          </p:nvSpPr>
          <p:spPr bwMode="auto">
            <a:xfrm>
              <a:off x="1506" y="3870"/>
              <a:ext cx="871" cy="1364"/>
            </a:xfrm>
            <a:custGeom>
              <a:avLst/>
              <a:gdLst>
                <a:gd name="T0" fmla="*/ 205 w 366"/>
                <a:gd name="T1" fmla="*/ 547 h 575"/>
                <a:gd name="T2" fmla="*/ 161 w 366"/>
                <a:gd name="T3" fmla="*/ 547 h 575"/>
                <a:gd name="T4" fmla="*/ 95 w 366"/>
                <a:gd name="T5" fmla="*/ 547 h 575"/>
                <a:gd name="T6" fmla="*/ 105 w 366"/>
                <a:gd name="T7" fmla="*/ 161 h 575"/>
                <a:gd name="T8" fmla="*/ 31 w 366"/>
                <a:gd name="T9" fmla="*/ 287 h 575"/>
                <a:gd name="T10" fmla="*/ 4 w 366"/>
                <a:gd name="T11" fmla="*/ 254 h 575"/>
                <a:gd name="T12" fmla="*/ 12 w 366"/>
                <a:gd name="T13" fmla="*/ 228 h 575"/>
                <a:gd name="T14" fmla="*/ 183 w 366"/>
                <a:gd name="T15" fmla="*/ 0 h 575"/>
                <a:gd name="T16" fmla="*/ 354 w 366"/>
                <a:gd name="T17" fmla="*/ 228 h 575"/>
                <a:gd name="T18" fmla="*/ 363 w 366"/>
                <a:gd name="T19" fmla="*/ 254 h 575"/>
                <a:gd name="T20" fmla="*/ 335 w 366"/>
                <a:gd name="T21" fmla="*/ 287 h 575"/>
                <a:gd name="T22" fmla="*/ 262 w 366"/>
                <a:gd name="T23" fmla="*/ 161 h 575"/>
                <a:gd name="T24" fmla="*/ 271 w 366"/>
                <a:gd name="T25" fmla="*/ 547 h 575"/>
                <a:gd name="T26" fmla="*/ 238 w 366"/>
                <a:gd name="T27" fmla="*/ 575 h 575"/>
                <a:gd name="T28" fmla="*/ 190 w 366"/>
                <a:gd name="T29" fmla="*/ 299 h 575"/>
                <a:gd name="T30" fmla="*/ 238 w 366"/>
                <a:gd name="T31" fmla="*/ 561 h 575"/>
                <a:gd name="T32" fmla="*/ 238 w 366"/>
                <a:gd name="T33" fmla="*/ 561 h 575"/>
                <a:gd name="T34" fmla="*/ 257 w 366"/>
                <a:gd name="T35" fmla="*/ 546 h 575"/>
                <a:gd name="T36" fmla="*/ 256 w 366"/>
                <a:gd name="T37" fmla="*/ 481 h 575"/>
                <a:gd name="T38" fmla="*/ 247 w 366"/>
                <a:gd name="T39" fmla="*/ 127 h 575"/>
                <a:gd name="T40" fmla="*/ 260 w 366"/>
                <a:gd name="T41" fmla="*/ 124 h 575"/>
                <a:gd name="T42" fmla="*/ 335 w 366"/>
                <a:gd name="T43" fmla="*/ 273 h 575"/>
                <a:gd name="T44" fmla="*/ 350 w 366"/>
                <a:gd name="T45" fmla="*/ 258 h 575"/>
                <a:gd name="T46" fmla="*/ 347 w 366"/>
                <a:gd name="T47" fmla="*/ 251 h 575"/>
                <a:gd name="T48" fmla="*/ 279 w 366"/>
                <a:gd name="T49" fmla="*/ 50 h 575"/>
                <a:gd name="T50" fmla="*/ 88 w 366"/>
                <a:gd name="T51" fmla="*/ 50 h 575"/>
                <a:gd name="T52" fmla="*/ 19 w 366"/>
                <a:gd name="T53" fmla="*/ 251 h 575"/>
                <a:gd name="T54" fmla="*/ 17 w 366"/>
                <a:gd name="T55" fmla="*/ 258 h 575"/>
                <a:gd name="T56" fmla="*/ 31 w 366"/>
                <a:gd name="T57" fmla="*/ 273 h 575"/>
                <a:gd name="T58" fmla="*/ 107 w 366"/>
                <a:gd name="T59" fmla="*/ 124 h 575"/>
                <a:gd name="T60" fmla="*/ 120 w 366"/>
                <a:gd name="T61" fmla="*/ 127 h 575"/>
                <a:gd name="T62" fmla="*/ 111 w 366"/>
                <a:gd name="T63" fmla="*/ 481 h 575"/>
                <a:gd name="T64" fmla="*/ 110 w 366"/>
                <a:gd name="T65" fmla="*/ 542 h 575"/>
                <a:gd name="T66" fmla="*/ 128 w 366"/>
                <a:gd name="T67" fmla="*/ 561 h 575"/>
                <a:gd name="T68" fmla="*/ 176 w 366"/>
                <a:gd name="T69" fmla="*/ 299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66" h="575">
                  <a:moveTo>
                    <a:pt x="238" y="575"/>
                  </a:moveTo>
                  <a:cubicBezTo>
                    <a:pt x="221" y="575"/>
                    <a:pt x="207" y="562"/>
                    <a:pt x="205" y="547"/>
                  </a:cubicBezTo>
                  <a:cubicBezTo>
                    <a:pt x="183" y="360"/>
                    <a:pt x="183" y="360"/>
                    <a:pt x="183" y="360"/>
                  </a:cubicBezTo>
                  <a:cubicBezTo>
                    <a:pt x="161" y="547"/>
                    <a:pt x="161" y="547"/>
                    <a:pt x="161" y="547"/>
                  </a:cubicBezTo>
                  <a:cubicBezTo>
                    <a:pt x="160" y="562"/>
                    <a:pt x="146" y="575"/>
                    <a:pt x="128" y="575"/>
                  </a:cubicBezTo>
                  <a:cubicBezTo>
                    <a:pt x="111" y="575"/>
                    <a:pt x="97" y="562"/>
                    <a:pt x="95" y="547"/>
                  </a:cubicBezTo>
                  <a:cubicBezTo>
                    <a:pt x="95" y="546"/>
                    <a:pt x="95" y="546"/>
                    <a:pt x="95" y="545"/>
                  </a:cubicBezTo>
                  <a:cubicBezTo>
                    <a:pt x="96" y="536"/>
                    <a:pt x="102" y="307"/>
                    <a:pt x="105" y="161"/>
                  </a:cubicBezTo>
                  <a:cubicBezTo>
                    <a:pt x="55" y="272"/>
                    <a:pt x="55" y="272"/>
                    <a:pt x="55" y="272"/>
                  </a:cubicBezTo>
                  <a:cubicBezTo>
                    <a:pt x="51" y="281"/>
                    <a:pt x="42" y="287"/>
                    <a:pt x="31" y="287"/>
                  </a:cubicBezTo>
                  <a:cubicBezTo>
                    <a:pt x="28" y="287"/>
                    <a:pt x="25" y="286"/>
                    <a:pt x="22" y="285"/>
                  </a:cubicBezTo>
                  <a:cubicBezTo>
                    <a:pt x="8" y="280"/>
                    <a:pt x="0" y="267"/>
                    <a:pt x="4" y="254"/>
                  </a:cubicBezTo>
                  <a:cubicBezTo>
                    <a:pt x="4" y="254"/>
                    <a:pt x="4" y="254"/>
                    <a:pt x="4" y="253"/>
                  </a:cubicBezTo>
                  <a:cubicBezTo>
                    <a:pt x="5" y="252"/>
                    <a:pt x="8" y="241"/>
                    <a:pt x="12" y="228"/>
                  </a:cubicBezTo>
                  <a:cubicBezTo>
                    <a:pt x="30" y="174"/>
                    <a:pt x="66" y="63"/>
                    <a:pt x="75" y="44"/>
                  </a:cubicBezTo>
                  <a:cubicBezTo>
                    <a:pt x="90" y="13"/>
                    <a:pt x="122" y="0"/>
                    <a:pt x="183" y="0"/>
                  </a:cubicBezTo>
                  <a:cubicBezTo>
                    <a:pt x="244" y="0"/>
                    <a:pt x="277" y="13"/>
                    <a:pt x="292" y="44"/>
                  </a:cubicBezTo>
                  <a:cubicBezTo>
                    <a:pt x="301" y="63"/>
                    <a:pt x="337" y="175"/>
                    <a:pt x="354" y="228"/>
                  </a:cubicBezTo>
                  <a:cubicBezTo>
                    <a:pt x="359" y="241"/>
                    <a:pt x="362" y="252"/>
                    <a:pt x="363" y="253"/>
                  </a:cubicBezTo>
                  <a:cubicBezTo>
                    <a:pt x="363" y="254"/>
                    <a:pt x="363" y="254"/>
                    <a:pt x="363" y="254"/>
                  </a:cubicBezTo>
                  <a:cubicBezTo>
                    <a:pt x="366" y="267"/>
                    <a:pt x="358" y="280"/>
                    <a:pt x="345" y="285"/>
                  </a:cubicBezTo>
                  <a:cubicBezTo>
                    <a:pt x="342" y="286"/>
                    <a:pt x="339" y="287"/>
                    <a:pt x="335" y="287"/>
                  </a:cubicBezTo>
                  <a:cubicBezTo>
                    <a:pt x="325" y="287"/>
                    <a:pt x="316" y="281"/>
                    <a:pt x="312" y="272"/>
                  </a:cubicBezTo>
                  <a:cubicBezTo>
                    <a:pt x="262" y="161"/>
                    <a:pt x="262" y="161"/>
                    <a:pt x="262" y="161"/>
                  </a:cubicBezTo>
                  <a:cubicBezTo>
                    <a:pt x="265" y="307"/>
                    <a:pt x="271" y="536"/>
                    <a:pt x="271" y="545"/>
                  </a:cubicBezTo>
                  <a:cubicBezTo>
                    <a:pt x="271" y="546"/>
                    <a:pt x="271" y="546"/>
                    <a:pt x="271" y="547"/>
                  </a:cubicBezTo>
                  <a:cubicBezTo>
                    <a:pt x="270" y="562"/>
                    <a:pt x="256" y="575"/>
                    <a:pt x="238" y="575"/>
                  </a:cubicBezTo>
                  <a:cubicBezTo>
                    <a:pt x="238" y="575"/>
                    <a:pt x="238" y="575"/>
                    <a:pt x="238" y="575"/>
                  </a:cubicBezTo>
                  <a:close/>
                  <a:moveTo>
                    <a:pt x="183" y="293"/>
                  </a:moveTo>
                  <a:cubicBezTo>
                    <a:pt x="187" y="293"/>
                    <a:pt x="190" y="296"/>
                    <a:pt x="190" y="299"/>
                  </a:cubicBezTo>
                  <a:cubicBezTo>
                    <a:pt x="219" y="545"/>
                    <a:pt x="219" y="545"/>
                    <a:pt x="219" y="545"/>
                  </a:cubicBezTo>
                  <a:cubicBezTo>
                    <a:pt x="220" y="554"/>
                    <a:pt x="228" y="561"/>
                    <a:pt x="238" y="561"/>
                  </a:cubicBezTo>
                  <a:cubicBezTo>
                    <a:pt x="238" y="568"/>
                    <a:pt x="238" y="568"/>
                    <a:pt x="238" y="568"/>
                  </a:cubicBezTo>
                  <a:cubicBezTo>
                    <a:pt x="238" y="561"/>
                    <a:pt x="238" y="561"/>
                    <a:pt x="238" y="561"/>
                  </a:cubicBezTo>
                  <a:cubicBezTo>
                    <a:pt x="248" y="561"/>
                    <a:pt x="257" y="554"/>
                    <a:pt x="257" y="546"/>
                  </a:cubicBezTo>
                  <a:cubicBezTo>
                    <a:pt x="257" y="546"/>
                    <a:pt x="257" y="546"/>
                    <a:pt x="257" y="546"/>
                  </a:cubicBezTo>
                  <a:cubicBezTo>
                    <a:pt x="257" y="542"/>
                    <a:pt x="257" y="537"/>
                    <a:pt x="257" y="528"/>
                  </a:cubicBezTo>
                  <a:cubicBezTo>
                    <a:pt x="256" y="517"/>
                    <a:pt x="256" y="500"/>
                    <a:pt x="256" y="481"/>
                  </a:cubicBezTo>
                  <a:cubicBezTo>
                    <a:pt x="255" y="441"/>
                    <a:pt x="253" y="389"/>
                    <a:pt x="252" y="337"/>
                  </a:cubicBezTo>
                  <a:cubicBezTo>
                    <a:pt x="249" y="232"/>
                    <a:pt x="247" y="127"/>
                    <a:pt x="247" y="127"/>
                  </a:cubicBezTo>
                  <a:cubicBezTo>
                    <a:pt x="247" y="124"/>
                    <a:pt x="249" y="121"/>
                    <a:pt x="252" y="120"/>
                  </a:cubicBezTo>
                  <a:cubicBezTo>
                    <a:pt x="255" y="120"/>
                    <a:pt x="259" y="121"/>
                    <a:pt x="260" y="124"/>
                  </a:cubicBezTo>
                  <a:cubicBezTo>
                    <a:pt x="325" y="266"/>
                    <a:pt x="325" y="266"/>
                    <a:pt x="325" y="266"/>
                  </a:cubicBezTo>
                  <a:cubicBezTo>
                    <a:pt x="326" y="270"/>
                    <a:pt x="330" y="273"/>
                    <a:pt x="335" y="273"/>
                  </a:cubicBezTo>
                  <a:cubicBezTo>
                    <a:pt x="337" y="273"/>
                    <a:pt x="339" y="272"/>
                    <a:pt x="340" y="272"/>
                  </a:cubicBezTo>
                  <a:cubicBezTo>
                    <a:pt x="347" y="270"/>
                    <a:pt x="351" y="263"/>
                    <a:pt x="350" y="258"/>
                  </a:cubicBezTo>
                  <a:cubicBezTo>
                    <a:pt x="350" y="258"/>
                    <a:pt x="350" y="258"/>
                    <a:pt x="350" y="258"/>
                  </a:cubicBezTo>
                  <a:cubicBezTo>
                    <a:pt x="349" y="256"/>
                    <a:pt x="348" y="254"/>
                    <a:pt x="347" y="251"/>
                  </a:cubicBezTo>
                  <a:cubicBezTo>
                    <a:pt x="346" y="247"/>
                    <a:pt x="344" y="240"/>
                    <a:pt x="341" y="232"/>
                  </a:cubicBezTo>
                  <a:cubicBezTo>
                    <a:pt x="325" y="183"/>
                    <a:pt x="288" y="69"/>
                    <a:pt x="279" y="50"/>
                  </a:cubicBezTo>
                  <a:cubicBezTo>
                    <a:pt x="270" y="32"/>
                    <a:pt x="252" y="14"/>
                    <a:pt x="183" y="14"/>
                  </a:cubicBezTo>
                  <a:cubicBezTo>
                    <a:pt x="115" y="14"/>
                    <a:pt x="96" y="32"/>
                    <a:pt x="88" y="50"/>
                  </a:cubicBezTo>
                  <a:cubicBezTo>
                    <a:pt x="79" y="69"/>
                    <a:pt x="42" y="183"/>
                    <a:pt x="26" y="232"/>
                  </a:cubicBezTo>
                  <a:cubicBezTo>
                    <a:pt x="23" y="240"/>
                    <a:pt x="21" y="247"/>
                    <a:pt x="19" y="251"/>
                  </a:cubicBezTo>
                  <a:cubicBezTo>
                    <a:pt x="19" y="254"/>
                    <a:pt x="18" y="256"/>
                    <a:pt x="17" y="258"/>
                  </a:cubicBezTo>
                  <a:cubicBezTo>
                    <a:pt x="17" y="258"/>
                    <a:pt x="17" y="258"/>
                    <a:pt x="17" y="258"/>
                  </a:cubicBezTo>
                  <a:cubicBezTo>
                    <a:pt x="16" y="263"/>
                    <a:pt x="20" y="270"/>
                    <a:pt x="26" y="272"/>
                  </a:cubicBezTo>
                  <a:cubicBezTo>
                    <a:pt x="28" y="272"/>
                    <a:pt x="30" y="273"/>
                    <a:pt x="31" y="273"/>
                  </a:cubicBezTo>
                  <a:cubicBezTo>
                    <a:pt x="36" y="273"/>
                    <a:pt x="41" y="270"/>
                    <a:pt x="42" y="266"/>
                  </a:cubicBezTo>
                  <a:cubicBezTo>
                    <a:pt x="107" y="124"/>
                    <a:pt x="107" y="124"/>
                    <a:pt x="107" y="124"/>
                  </a:cubicBezTo>
                  <a:cubicBezTo>
                    <a:pt x="108" y="121"/>
                    <a:pt x="111" y="120"/>
                    <a:pt x="115" y="120"/>
                  </a:cubicBezTo>
                  <a:cubicBezTo>
                    <a:pt x="118" y="121"/>
                    <a:pt x="120" y="124"/>
                    <a:pt x="120" y="127"/>
                  </a:cubicBezTo>
                  <a:cubicBezTo>
                    <a:pt x="120" y="127"/>
                    <a:pt x="117" y="232"/>
                    <a:pt x="115" y="337"/>
                  </a:cubicBezTo>
                  <a:cubicBezTo>
                    <a:pt x="114" y="389"/>
                    <a:pt x="112" y="442"/>
                    <a:pt x="111" y="481"/>
                  </a:cubicBezTo>
                  <a:cubicBezTo>
                    <a:pt x="111" y="500"/>
                    <a:pt x="110" y="517"/>
                    <a:pt x="110" y="528"/>
                  </a:cubicBezTo>
                  <a:cubicBezTo>
                    <a:pt x="110" y="534"/>
                    <a:pt x="110" y="539"/>
                    <a:pt x="110" y="542"/>
                  </a:cubicBezTo>
                  <a:cubicBezTo>
                    <a:pt x="109" y="543"/>
                    <a:pt x="109" y="544"/>
                    <a:pt x="109" y="546"/>
                  </a:cubicBezTo>
                  <a:cubicBezTo>
                    <a:pt x="110" y="554"/>
                    <a:pt x="118" y="561"/>
                    <a:pt x="128" y="561"/>
                  </a:cubicBezTo>
                  <a:cubicBezTo>
                    <a:pt x="138" y="561"/>
                    <a:pt x="147" y="554"/>
                    <a:pt x="147" y="546"/>
                  </a:cubicBezTo>
                  <a:cubicBezTo>
                    <a:pt x="176" y="299"/>
                    <a:pt x="176" y="299"/>
                    <a:pt x="176" y="299"/>
                  </a:cubicBezTo>
                  <a:cubicBezTo>
                    <a:pt x="177" y="296"/>
                    <a:pt x="180" y="293"/>
                    <a:pt x="183" y="2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sp>
        <p:nvSpPr>
          <p:cNvPr id="48" name="Titel 1">
            <a:extLst>
              <a:ext uri="{FF2B5EF4-FFF2-40B4-BE49-F238E27FC236}">
                <a16:creationId xmlns:a16="http://schemas.microsoft.com/office/drawing/2014/main" id="{BB1947C2-AD12-4222-B834-8CD33AB57C3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dirty="0">
                <a:latin typeface="Myriad Pro Light" panose="020B0603030403020204" pitchFamily="34" charset="0"/>
              </a:rPr>
              <a:t>Project / Client </a:t>
            </a:r>
            <a:r>
              <a:rPr lang="nl-NL" dirty="0" err="1">
                <a:latin typeface="Myriad Pro Light" panose="020B0603030403020204" pitchFamily="34" charset="0"/>
              </a:rPr>
              <a:t>Strategy</a:t>
            </a:r>
            <a:endParaRPr lang="en-GB" dirty="0">
              <a:latin typeface="Myriad Pro Light" panose="020B0603030403020204" pitchFamily="34" charset="0"/>
            </a:endParaRPr>
          </a:p>
        </p:txBody>
      </p:sp>
      <p:sp>
        <p:nvSpPr>
          <p:cNvPr id="51" name="Rounded Rectangle 32">
            <a:extLst>
              <a:ext uri="{FF2B5EF4-FFF2-40B4-BE49-F238E27FC236}">
                <a16:creationId xmlns:a16="http://schemas.microsoft.com/office/drawing/2014/main" id="{295CC2DA-0DD5-4AA9-8D44-612D95C3F50E}"/>
              </a:ext>
            </a:extLst>
          </p:cNvPr>
          <p:cNvSpPr/>
          <p:nvPr/>
        </p:nvSpPr>
        <p:spPr>
          <a:xfrm flipH="1">
            <a:off x="879334" y="2801733"/>
            <a:ext cx="2839277" cy="624811"/>
          </a:xfrm>
          <a:custGeom>
            <a:avLst/>
            <a:gdLst>
              <a:gd name="connsiteX0" fmla="*/ 0 w 2011716"/>
              <a:gd name="connsiteY0" fmla="*/ 260698 h 4826000"/>
              <a:gd name="connsiteX1" fmla="*/ 260698 w 2011716"/>
              <a:gd name="connsiteY1" fmla="*/ 0 h 4826000"/>
              <a:gd name="connsiteX2" fmla="*/ 1751018 w 2011716"/>
              <a:gd name="connsiteY2" fmla="*/ 0 h 4826000"/>
              <a:gd name="connsiteX3" fmla="*/ 2011716 w 2011716"/>
              <a:gd name="connsiteY3" fmla="*/ 260698 h 4826000"/>
              <a:gd name="connsiteX4" fmla="*/ 2011716 w 2011716"/>
              <a:gd name="connsiteY4" fmla="*/ 4565302 h 4826000"/>
              <a:gd name="connsiteX5" fmla="*/ 1751018 w 2011716"/>
              <a:gd name="connsiteY5" fmla="*/ 4826000 h 4826000"/>
              <a:gd name="connsiteX6" fmla="*/ 260698 w 2011716"/>
              <a:gd name="connsiteY6" fmla="*/ 4826000 h 4826000"/>
              <a:gd name="connsiteX7" fmla="*/ 0 w 2011716"/>
              <a:gd name="connsiteY7" fmla="*/ 4565302 h 4826000"/>
              <a:gd name="connsiteX8" fmla="*/ 0 w 2011716"/>
              <a:gd name="connsiteY8" fmla="*/ 260698 h 4826000"/>
              <a:gd name="connsiteX0" fmla="*/ 2011716 w 2103156"/>
              <a:gd name="connsiteY0" fmla="*/ 4565302 h 4826000"/>
              <a:gd name="connsiteX1" fmla="*/ 1751018 w 2103156"/>
              <a:gd name="connsiteY1" fmla="*/ 4826000 h 4826000"/>
              <a:gd name="connsiteX2" fmla="*/ 260698 w 2103156"/>
              <a:gd name="connsiteY2" fmla="*/ 4826000 h 4826000"/>
              <a:gd name="connsiteX3" fmla="*/ 0 w 2103156"/>
              <a:gd name="connsiteY3" fmla="*/ 4565302 h 4826000"/>
              <a:gd name="connsiteX4" fmla="*/ 0 w 2103156"/>
              <a:gd name="connsiteY4" fmla="*/ 260698 h 4826000"/>
              <a:gd name="connsiteX5" fmla="*/ 260698 w 2103156"/>
              <a:gd name="connsiteY5" fmla="*/ 0 h 4826000"/>
              <a:gd name="connsiteX6" fmla="*/ 1751018 w 2103156"/>
              <a:gd name="connsiteY6" fmla="*/ 0 h 4826000"/>
              <a:gd name="connsiteX7" fmla="*/ 2011716 w 2103156"/>
              <a:gd name="connsiteY7" fmla="*/ 260698 h 4826000"/>
              <a:gd name="connsiteX8" fmla="*/ 2103156 w 2103156"/>
              <a:gd name="connsiteY8" fmla="*/ 4656742 h 4826000"/>
              <a:gd name="connsiteX0" fmla="*/ 2011716 w 2011716"/>
              <a:gd name="connsiteY0" fmla="*/ 4565302 h 4826000"/>
              <a:gd name="connsiteX1" fmla="*/ 1751018 w 2011716"/>
              <a:gd name="connsiteY1" fmla="*/ 4826000 h 4826000"/>
              <a:gd name="connsiteX2" fmla="*/ 260698 w 2011716"/>
              <a:gd name="connsiteY2" fmla="*/ 4826000 h 4826000"/>
              <a:gd name="connsiteX3" fmla="*/ 0 w 2011716"/>
              <a:gd name="connsiteY3" fmla="*/ 4565302 h 4826000"/>
              <a:gd name="connsiteX4" fmla="*/ 0 w 2011716"/>
              <a:gd name="connsiteY4" fmla="*/ 260698 h 4826000"/>
              <a:gd name="connsiteX5" fmla="*/ 260698 w 2011716"/>
              <a:gd name="connsiteY5" fmla="*/ 0 h 4826000"/>
              <a:gd name="connsiteX6" fmla="*/ 1751018 w 2011716"/>
              <a:gd name="connsiteY6" fmla="*/ 0 h 4826000"/>
              <a:gd name="connsiteX7" fmla="*/ 2011716 w 2011716"/>
              <a:gd name="connsiteY7" fmla="*/ 260698 h 4826000"/>
              <a:gd name="connsiteX0" fmla="*/ 1751018 w 2011716"/>
              <a:gd name="connsiteY0" fmla="*/ 4826000 h 4826000"/>
              <a:gd name="connsiteX1" fmla="*/ 260698 w 2011716"/>
              <a:gd name="connsiteY1" fmla="*/ 4826000 h 4826000"/>
              <a:gd name="connsiteX2" fmla="*/ 0 w 2011716"/>
              <a:gd name="connsiteY2" fmla="*/ 4565302 h 4826000"/>
              <a:gd name="connsiteX3" fmla="*/ 0 w 2011716"/>
              <a:gd name="connsiteY3" fmla="*/ 260698 h 4826000"/>
              <a:gd name="connsiteX4" fmla="*/ 260698 w 2011716"/>
              <a:gd name="connsiteY4" fmla="*/ 0 h 4826000"/>
              <a:gd name="connsiteX5" fmla="*/ 1751018 w 2011716"/>
              <a:gd name="connsiteY5" fmla="*/ 0 h 4826000"/>
              <a:gd name="connsiteX6" fmla="*/ 2011716 w 2011716"/>
              <a:gd name="connsiteY6" fmla="*/ 260698 h 4826000"/>
              <a:gd name="connsiteX0" fmla="*/ 260698 w 2011716"/>
              <a:gd name="connsiteY0" fmla="*/ 4826000 h 4826000"/>
              <a:gd name="connsiteX1" fmla="*/ 0 w 2011716"/>
              <a:gd name="connsiteY1" fmla="*/ 4565302 h 4826000"/>
              <a:gd name="connsiteX2" fmla="*/ 0 w 2011716"/>
              <a:gd name="connsiteY2" fmla="*/ 260698 h 4826000"/>
              <a:gd name="connsiteX3" fmla="*/ 260698 w 2011716"/>
              <a:gd name="connsiteY3" fmla="*/ 0 h 4826000"/>
              <a:gd name="connsiteX4" fmla="*/ 1751018 w 2011716"/>
              <a:gd name="connsiteY4" fmla="*/ 0 h 4826000"/>
              <a:gd name="connsiteX5" fmla="*/ 2011716 w 2011716"/>
              <a:gd name="connsiteY5" fmla="*/ 260698 h 4826000"/>
              <a:gd name="connsiteX0" fmla="*/ 0 w 2011716"/>
              <a:gd name="connsiteY0" fmla="*/ 4565302 h 4565302"/>
              <a:gd name="connsiteX1" fmla="*/ 0 w 2011716"/>
              <a:gd name="connsiteY1" fmla="*/ 260698 h 4565302"/>
              <a:gd name="connsiteX2" fmla="*/ 260698 w 2011716"/>
              <a:gd name="connsiteY2" fmla="*/ 0 h 4565302"/>
              <a:gd name="connsiteX3" fmla="*/ 1751018 w 2011716"/>
              <a:gd name="connsiteY3" fmla="*/ 0 h 4565302"/>
              <a:gd name="connsiteX4" fmla="*/ 2011716 w 2011716"/>
              <a:gd name="connsiteY4" fmla="*/ 260698 h 4565302"/>
              <a:gd name="connsiteX0" fmla="*/ 0 w 1751018"/>
              <a:gd name="connsiteY0" fmla="*/ 4565302 h 4565302"/>
              <a:gd name="connsiteX1" fmla="*/ 0 w 1751018"/>
              <a:gd name="connsiteY1" fmla="*/ 260698 h 4565302"/>
              <a:gd name="connsiteX2" fmla="*/ 260698 w 1751018"/>
              <a:gd name="connsiteY2" fmla="*/ 0 h 4565302"/>
              <a:gd name="connsiteX3" fmla="*/ 1751018 w 1751018"/>
              <a:gd name="connsiteY3" fmla="*/ 0 h 456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1018" h="4565302">
                <a:moveTo>
                  <a:pt x="0" y="4565302"/>
                </a:moveTo>
                <a:lnTo>
                  <a:pt x="0" y="260698"/>
                </a:lnTo>
                <a:cubicBezTo>
                  <a:pt x="0" y="116718"/>
                  <a:pt x="116718" y="0"/>
                  <a:pt x="260698" y="0"/>
                </a:cubicBezTo>
                <a:lnTo>
                  <a:pt x="1751018" y="0"/>
                </a:lnTo>
              </a:path>
            </a:pathLst>
          </a:custGeom>
          <a:noFill/>
          <a:ln w="3556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52" name="Rounded Rectangle 32">
            <a:extLst>
              <a:ext uri="{FF2B5EF4-FFF2-40B4-BE49-F238E27FC236}">
                <a16:creationId xmlns:a16="http://schemas.microsoft.com/office/drawing/2014/main" id="{13E9E0D3-CD2F-447E-AEB7-51D788865B3F}"/>
              </a:ext>
            </a:extLst>
          </p:cNvPr>
          <p:cNvSpPr/>
          <p:nvPr/>
        </p:nvSpPr>
        <p:spPr>
          <a:xfrm flipH="1">
            <a:off x="1096901" y="1250302"/>
            <a:ext cx="7036077" cy="2380311"/>
          </a:xfrm>
          <a:custGeom>
            <a:avLst/>
            <a:gdLst>
              <a:gd name="connsiteX0" fmla="*/ 0 w 2011716"/>
              <a:gd name="connsiteY0" fmla="*/ 260698 h 4826000"/>
              <a:gd name="connsiteX1" fmla="*/ 260698 w 2011716"/>
              <a:gd name="connsiteY1" fmla="*/ 0 h 4826000"/>
              <a:gd name="connsiteX2" fmla="*/ 1751018 w 2011716"/>
              <a:gd name="connsiteY2" fmla="*/ 0 h 4826000"/>
              <a:gd name="connsiteX3" fmla="*/ 2011716 w 2011716"/>
              <a:gd name="connsiteY3" fmla="*/ 260698 h 4826000"/>
              <a:gd name="connsiteX4" fmla="*/ 2011716 w 2011716"/>
              <a:gd name="connsiteY4" fmla="*/ 4565302 h 4826000"/>
              <a:gd name="connsiteX5" fmla="*/ 1751018 w 2011716"/>
              <a:gd name="connsiteY5" fmla="*/ 4826000 h 4826000"/>
              <a:gd name="connsiteX6" fmla="*/ 260698 w 2011716"/>
              <a:gd name="connsiteY6" fmla="*/ 4826000 h 4826000"/>
              <a:gd name="connsiteX7" fmla="*/ 0 w 2011716"/>
              <a:gd name="connsiteY7" fmla="*/ 4565302 h 4826000"/>
              <a:gd name="connsiteX8" fmla="*/ 0 w 2011716"/>
              <a:gd name="connsiteY8" fmla="*/ 260698 h 4826000"/>
              <a:gd name="connsiteX0" fmla="*/ 2011716 w 2103156"/>
              <a:gd name="connsiteY0" fmla="*/ 4565302 h 4826000"/>
              <a:gd name="connsiteX1" fmla="*/ 1751018 w 2103156"/>
              <a:gd name="connsiteY1" fmla="*/ 4826000 h 4826000"/>
              <a:gd name="connsiteX2" fmla="*/ 260698 w 2103156"/>
              <a:gd name="connsiteY2" fmla="*/ 4826000 h 4826000"/>
              <a:gd name="connsiteX3" fmla="*/ 0 w 2103156"/>
              <a:gd name="connsiteY3" fmla="*/ 4565302 h 4826000"/>
              <a:gd name="connsiteX4" fmla="*/ 0 w 2103156"/>
              <a:gd name="connsiteY4" fmla="*/ 260698 h 4826000"/>
              <a:gd name="connsiteX5" fmla="*/ 260698 w 2103156"/>
              <a:gd name="connsiteY5" fmla="*/ 0 h 4826000"/>
              <a:gd name="connsiteX6" fmla="*/ 1751018 w 2103156"/>
              <a:gd name="connsiteY6" fmla="*/ 0 h 4826000"/>
              <a:gd name="connsiteX7" fmla="*/ 2011716 w 2103156"/>
              <a:gd name="connsiteY7" fmla="*/ 260698 h 4826000"/>
              <a:gd name="connsiteX8" fmla="*/ 2103156 w 2103156"/>
              <a:gd name="connsiteY8" fmla="*/ 4656742 h 4826000"/>
              <a:gd name="connsiteX0" fmla="*/ 2011716 w 2011716"/>
              <a:gd name="connsiteY0" fmla="*/ 4565302 h 4826000"/>
              <a:gd name="connsiteX1" fmla="*/ 1751018 w 2011716"/>
              <a:gd name="connsiteY1" fmla="*/ 4826000 h 4826000"/>
              <a:gd name="connsiteX2" fmla="*/ 260698 w 2011716"/>
              <a:gd name="connsiteY2" fmla="*/ 4826000 h 4826000"/>
              <a:gd name="connsiteX3" fmla="*/ 0 w 2011716"/>
              <a:gd name="connsiteY3" fmla="*/ 4565302 h 4826000"/>
              <a:gd name="connsiteX4" fmla="*/ 0 w 2011716"/>
              <a:gd name="connsiteY4" fmla="*/ 260698 h 4826000"/>
              <a:gd name="connsiteX5" fmla="*/ 260698 w 2011716"/>
              <a:gd name="connsiteY5" fmla="*/ 0 h 4826000"/>
              <a:gd name="connsiteX6" fmla="*/ 1751018 w 2011716"/>
              <a:gd name="connsiteY6" fmla="*/ 0 h 4826000"/>
              <a:gd name="connsiteX7" fmla="*/ 2011716 w 2011716"/>
              <a:gd name="connsiteY7" fmla="*/ 260698 h 4826000"/>
              <a:gd name="connsiteX0" fmla="*/ 1751018 w 2011716"/>
              <a:gd name="connsiteY0" fmla="*/ 4826000 h 4826000"/>
              <a:gd name="connsiteX1" fmla="*/ 260698 w 2011716"/>
              <a:gd name="connsiteY1" fmla="*/ 4826000 h 4826000"/>
              <a:gd name="connsiteX2" fmla="*/ 0 w 2011716"/>
              <a:gd name="connsiteY2" fmla="*/ 4565302 h 4826000"/>
              <a:gd name="connsiteX3" fmla="*/ 0 w 2011716"/>
              <a:gd name="connsiteY3" fmla="*/ 260698 h 4826000"/>
              <a:gd name="connsiteX4" fmla="*/ 260698 w 2011716"/>
              <a:gd name="connsiteY4" fmla="*/ 0 h 4826000"/>
              <a:gd name="connsiteX5" fmla="*/ 1751018 w 2011716"/>
              <a:gd name="connsiteY5" fmla="*/ 0 h 4826000"/>
              <a:gd name="connsiteX6" fmla="*/ 2011716 w 2011716"/>
              <a:gd name="connsiteY6" fmla="*/ 260698 h 4826000"/>
              <a:gd name="connsiteX0" fmla="*/ 260698 w 2011716"/>
              <a:gd name="connsiteY0" fmla="*/ 4826000 h 4826000"/>
              <a:gd name="connsiteX1" fmla="*/ 0 w 2011716"/>
              <a:gd name="connsiteY1" fmla="*/ 4565302 h 4826000"/>
              <a:gd name="connsiteX2" fmla="*/ 0 w 2011716"/>
              <a:gd name="connsiteY2" fmla="*/ 260698 h 4826000"/>
              <a:gd name="connsiteX3" fmla="*/ 260698 w 2011716"/>
              <a:gd name="connsiteY3" fmla="*/ 0 h 4826000"/>
              <a:gd name="connsiteX4" fmla="*/ 1751018 w 2011716"/>
              <a:gd name="connsiteY4" fmla="*/ 0 h 4826000"/>
              <a:gd name="connsiteX5" fmla="*/ 2011716 w 2011716"/>
              <a:gd name="connsiteY5" fmla="*/ 260698 h 4826000"/>
              <a:gd name="connsiteX0" fmla="*/ 0 w 2011716"/>
              <a:gd name="connsiteY0" fmla="*/ 4565302 h 4565302"/>
              <a:gd name="connsiteX1" fmla="*/ 0 w 2011716"/>
              <a:gd name="connsiteY1" fmla="*/ 260698 h 4565302"/>
              <a:gd name="connsiteX2" fmla="*/ 260698 w 2011716"/>
              <a:gd name="connsiteY2" fmla="*/ 0 h 4565302"/>
              <a:gd name="connsiteX3" fmla="*/ 1751018 w 2011716"/>
              <a:gd name="connsiteY3" fmla="*/ 0 h 4565302"/>
              <a:gd name="connsiteX4" fmla="*/ 2011716 w 2011716"/>
              <a:gd name="connsiteY4" fmla="*/ 260698 h 4565302"/>
              <a:gd name="connsiteX0" fmla="*/ 0 w 1751018"/>
              <a:gd name="connsiteY0" fmla="*/ 4565302 h 4565302"/>
              <a:gd name="connsiteX1" fmla="*/ 0 w 1751018"/>
              <a:gd name="connsiteY1" fmla="*/ 260698 h 4565302"/>
              <a:gd name="connsiteX2" fmla="*/ 260698 w 1751018"/>
              <a:gd name="connsiteY2" fmla="*/ 0 h 4565302"/>
              <a:gd name="connsiteX3" fmla="*/ 1751018 w 1751018"/>
              <a:gd name="connsiteY3" fmla="*/ 0 h 456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1018" h="4565302">
                <a:moveTo>
                  <a:pt x="0" y="4565302"/>
                </a:moveTo>
                <a:lnTo>
                  <a:pt x="0" y="260698"/>
                </a:lnTo>
                <a:cubicBezTo>
                  <a:pt x="0" y="116718"/>
                  <a:pt x="116718" y="0"/>
                  <a:pt x="260698" y="0"/>
                </a:cubicBezTo>
                <a:lnTo>
                  <a:pt x="1751018" y="0"/>
                </a:lnTo>
              </a:path>
            </a:pathLst>
          </a:custGeom>
          <a:noFill/>
          <a:ln w="3556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53" name="Oval 11">
            <a:extLst>
              <a:ext uri="{FF2B5EF4-FFF2-40B4-BE49-F238E27FC236}">
                <a16:creationId xmlns:a16="http://schemas.microsoft.com/office/drawing/2014/main" id="{CDD905BF-A9E4-4CEB-8CFF-905F8AA9B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0208" y="1590266"/>
            <a:ext cx="877012" cy="89551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36">
            <a:extLst>
              <a:ext uri="{FF2B5EF4-FFF2-40B4-BE49-F238E27FC236}">
                <a16:creationId xmlns:a16="http://schemas.microsoft.com/office/drawing/2014/main" id="{DF63331D-5E30-4CD3-90E1-19AD7B4A894D}"/>
              </a:ext>
            </a:extLst>
          </p:cNvPr>
          <p:cNvSpPr>
            <a:spLocks noEditPoints="1"/>
          </p:cNvSpPr>
          <p:nvPr/>
        </p:nvSpPr>
        <p:spPr bwMode="auto">
          <a:xfrm>
            <a:off x="1391900" y="1752323"/>
            <a:ext cx="370224" cy="598558"/>
          </a:xfrm>
          <a:custGeom>
            <a:avLst/>
            <a:gdLst>
              <a:gd name="T0" fmla="*/ 225 w 449"/>
              <a:gd name="T1" fmla="*/ 0 h 710"/>
              <a:gd name="T2" fmla="*/ 0 w 449"/>
              <a:gd name="T3" fmla="*/ 225 h 710"/>
              <a:gd name="T4" fmla="*/ 68 w 449"/>
              <a:gd name="T5" fmla="*/ 395 h 710"/>
              <a:gd name="T6" fmla="*/ 108 w 449"/>
              <a:gd name="T7" fmla="*/ 545 h 710"/>
              <a:gd name="T8" fmla="*/ 108 w 449"/>
              <a:gd name="T9" fmla="*/ 621 h 710"/>
              <a:gd name="T10" fmla="*/ 142 w 449"/>
              <a:gd name="T11" fmla="*/ 655 h 710"/>
              <a:gd name="T12" fmla="*/ 159 w 449"/>
              <a:gd name="T13" fmla="*/ 655 h 710"/>
              <a:gd name="T14" fmla="*/ 225 w 449"/>
              <a:gd name="T15" fmla="*/ 710 h 710"/>
              <a:gd name="T16" fmla="*/ 290 w 449"/>
              <a:gd name="T17" fmla="*/ 655 h 710"/>
              <a:gd name="T18" fmla="*/ 307 w 449"/>
              <a:gd name="T19" fmla="*/ 655 h 710"/>
              <a:gd name="T20" fmla="*/ 341 w 449"/>
              <a:gd name="T21" fmla="*/ 621 h 710"/>
              <a:gd name="T22" fmla="*/ 341 w 449"/>
              <a:gd name="T23" fmla="*/ 545 h 710"/>
              <a:gd name="T24" fmla="*/ 381 w 449"/>
              <a:gd name="T25" fmla="*/ 395 h 710"/>
              <a:gd name="T26" fmla="*/ 449 w 449"/>
              <a:gd name="T27" fmla="*/ 225 h 710"/>
              <a:gd name="T28" fmla="*/ 225 w 449"/>
              <a:gd name="T29" fmla="*/ 0 h 710"/>
              <a:gd name="T30" fmla="*/ 225 w 449"/>
              <a:gd name="T31" fmla="*/ 696 h 710"/>
              <a:gd name="T32" fmla="*/ 173 w 449"/>
              <a:gd name="T33" fmla="*/ 655 h 710"/>
              <a:gd name="T34" fmla="*/ 276 w 449"/>
              <a:gd name="T35" fmla="*/ 655 h 710"/>
              <a:gd name="T36" fmla="*/ 225 w 449"/>
              <a:gd name="T37" fmla="*/ 696 h 710"/>
              <a:gd name="T38" fmla="*/ 307 w 449"/>
              <a:gd name="T39" fmla="*/ 641 h 710"/>
              <a:gd name="T40" fmla="*/ 142 w 449"/>
              <a:gd name="T41" fmla="*/ 641 h 710"/>
              <a:gd name="T42" fmla="*/ 122 w 449"/>
              <a:gd name="T43" fmla="*/ 621 h 710"/>
              <a:gd name="T44" fmla="*/ 122 w 449"/>
              <a:gd name="T45" fmla="*/ 552 h 710"/>
              <a:gd name="T46" fmla="*/ 327 w 449"/>
              <a:gd name="T47" fmla="*/ 552 h 710"/>
              <a:gd name="T48" fmla="*/ 327 w 449"/>
              <a:gd name="T49" fmla="*/ 621 h 710"/>
              <a:gd name="T50" fmla="*/ 307 w 449"/>
              <a:gd name="T51" fmla="*/ 641 h 710"/>
              <a:gd name="T52" fmla="*/ 371 w 449"/>
              <a:gd name="T53" fmla="*/ 385 h 710"/>
              <a:gd name="T54" fmla="*/ 327 w 449"/>
              <a:gd name="T55" fmla="*/ 538 h 710"/>
              <a:gd name="T56" fmla="*/ 232 w 449"/>
              <a:gd name="T57" fmla="*/ 538 h 710"/>
              <a:gd name="T58" fmla="*/ 232 w 449"/>
              <a:gd name="T59" fmla="*/ 306 h 710"/>
              <a:gd name="T60" fmla="*/ 295 w 449"/>
              <a:gd name="T61" fmla="*/ 262 h 710"/>
              <a:gd name="T62" fmla="*/ 314 w 449"/>
              <a:gd name="T63" fmla="*/ 219 h 710"/>
              <a:gd name="T64" fmla="*/ 309 w 449"/>
              <a:gd name="T65" fmla="*/ 210 h 710"/>
              <a:gd name="T66" fmla="*/ 300 w 449"/>
              <a:gd name="T67" fmla="*/ 215 h 710"/>
              <a:gd name="T68" fmla="*/ 225 w 449"/>
              <a:gd name="T69" fmla="*/ 292 h 710"/>
              <a:gd name="T70" fmla="*/ 149 w 449"/>
              <a:gd name="T71" fmla="*/ 215 h 710"/>
              <a:gd name="T72" fmla="*/ 141 w 449"/>
              <a:gd name="T73" fmla="*/ 210 h 710"/>
              <a:gd name="T74" fmla="*/ 135 w 449"/>
              <a:gd name="T75" fmla="*/ 219 h 710"/>
              <a:gd name="T76" fmla="*/ 154 w 449"/>
              <a:gd name="T77" fmla="*/ 262 h 710"/>
              <a:gd name="T78" fmla="*/ 218 w 449"/>
              <a:gd name="T79" fmla="*/ 306 h 710"/>
              <a:gd name="T80" fmla="*/ 218 w 449"/>
              <a:gd name="T81" fmla="*/ 538 h 710"/>
              <a:gd name="T82" fmla="*/ 122 w 449"/>
              <a:gd name="T83" fmla="*/ 538 h 710"/>
              <a:gd name="T84" fmla="*/ 78 w 449"/>
              <a:gd name="T85" fmla="*/ 385 h 710"/>
              <a:gd name="T86" fmla="*/ 14 w 449"/>
              <a:gd name="T87" fmla="*/ 225 h 710"/>
              <a:gd name="T88" fmla="*/ 225 w 449"/>
              <a:gd name="T89" fmla="*/ 14 h 710"/>
              <a:gd name="T90" fmla="*/ 435 w 449"/>
              <a:gd name="T91" fmla="*/ 225 h 710"/>
              <a:gd name="T92" fmla="*/ 371 w 449"/>
              <a:gd name="T93" fmla="*/ 385 h 7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49" h="710">
                <a:moveTo>
                  <a:pt x="225" y="0"/>
                </a:moveTo>
                <a:cubicBezTo>
                  <a:pt x="101" y="0"/>
                  <a:pt x="0" y="101"/>
                  <a:pt x="0" y="225"/>
                </a:cubicBezTo>
                <a:cubicBezTo>
                  <a:pt x="0" y="287"/>
                  <a:pt x="25" y="348"/>
                  <a:pt x="68" y="395"/>
                </a:cubicBezTo>
                <a:cubicBezTo>
                  <a:pt x="80" y="407"/>
                  <a:pt x="108" y="447"/>
                  <a:pt x="108" y="545"/>
                </a:cubicBezTo>
                <a:cubicBezTo>
                  <a:pt x="108" y="621"/>
                  <a:pt x="108" y="621"/>
                  <a:pt x="108" y="621"/>
                </a:cubicBezTo>
                <a:cubicBezTo>
                  <a:pt x="108" y="639"/>
                  <a:pt x="123" y="655"/>
                  <a:pt x="142" y="655"/>
                </a:cubicBezTo>
                <a:cubicBezTo>
                  <a:pt x="159" y="655"/>
                  <a:pt x="159" y="655"/>
                  <a:pt x="159" y="655"/>
                </a:cubicBezTo>
                <a:cubicBezTo>
                  <a:pt x="162" y="686"/>
                  <a:pt x="190" y="710"/>
                  <a:pt x="225" y="710"/>
                </a:cubicBezTo>
                <a:cubicBezTo>
                  <a:pt x="259" y="710"/>
                  <a:pt x="287" y="686"/>
                  <a:pt x="290" y="655"/>
                </a:cubicBezTo>
                <a:cubicBezTo>
                  <a:pt x="307" y="655"/>
                  <a:pt x="307" y="655"/>
                  <a:pt x="307" y="655"/>
                </a:cubicBezTo>
                <a:cubicBezTo>
                  <a:pt x="326" y="655"/>
                  <a:pt x="341" y="639"/>
                  <a:pt x="341" y="621"/>
                </a:cubicBezTo>
                <a:cubicBezTo>
                  <a:pt x="341" y="545"/>
                  <a:pt x="341" y="545"/>
                  <a:pt x="341" y="545"/>
                </a:cubicBezTo>
                <a:cubicBezTo>
                  <a:pt x="341" y="447"/>
                  <a:pt x="369" y="407"/>
                  <a:pt x="381" y="395"/>
                </a:cubicBezTo>
                <a:cubicBezTo>
                  <a:pt x="424" y="348"/>
                  <a:pt x="449" y="287"/>
                  <a:pt x="449" y="225"/>
                </a:cubicBezTo>
                <a:cubicBezTo>
                  <a:pt x="449" y="101"/>
                  <a:pt x="349" y="0"/>
                  <a:pt x="225" y="0"/>
                </a:cubicBezTo>
                <a:close/>
                <a:moveTo>
                  <a:pt x="225" y="696"/>
                </a:moveTo>
                <a:cubicBezTo>
                  <a:pt x="198" y="696"/>
                  <a:pt x="176" y="678"/>
                  <a:pt x="173" y="655"/>
                </a:cubicBezTo>
                <a:cubicBezTo>
                  <a:pt x="276" y="655"/>
                  <a:pt x="276" y="655"/>
                  <a:pt x="276" y="655"/>
                </a:cubicBezTo>
                <a:cubicBezTo>
                  <a:pt x="273" y="678"/>
                  <a:pt x="251" y="696"/>
                  <a:pt x="225" y="696"/>
                </a:cubicBezTo>
                <a:close/>
                <a:moveTo>
                  <a:pt x="307" y="641"/>
                </a:moveTo>
                <a:cubicBezTo>
                  <a:pt x="142" y="641"/>
                  <a:pt x="142" y="641"/>
                  <a:pt x="142" y="641"/>
                </a:cubicBezTo>
                <a:cubicBezTo>
                  <a:pt x="131" y="641"/>
                  <a:pt x="122" y="632"/>
                  <a:pt x="122" y="621"/>
                </a:cubicBezTo>
                <a:cubicBezTo>
                  <a:pt x="122" y="552"/>
                  <a:pt x="122" y="552"/>
                  <a:pt x="122" y="552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621"/>
                  <a:pt x="327" y="621"/>
                  <a:pt x="327" y="621"/>
                </a:cubicBezTo>
                <a:cubicBezTo>
                  <a:pt x="327" y="632"/>
                  <a:pt x="318" y="641"/>
                  <a:pt x="307" y="641"/>
                </a:cubicBezTo>
                <a:close/>
                <a:moveTo>
                  <a:pt x="371" y="385"/>
                </a:moveTo>
                <a:cubicBezTo>
                  <a:pt x="355" y="402"/>
                  <a:pt x="329" y="444"/>
                  <a:pt x="327" y="538"/>
                </a:cubicBezTo>
                <a:cubicBezTo>
                  <a:pt x="232" y="538"/>
                  <a:pt x="232" y="538"/>
                  <a:pt x="232" y="538"/>
                </a:cubicBezTo>
                <a:cubicBezTo>
                  <a:pt x="232" y="306"/>
                  <a:pt x="232" y="306"/>
                  <a:pt x="232" y="306"/>
                </a:cubicBezTo>
                <a:cubicBezTo>
                  <a:pt x="257" y="304"/>
                  <a:pt x="279" y="289"/>
                  <a:pt x="295" y="262"/>
                </a:cubicBezTo>
                <a:cubicBezTo>
                  <a:pt x="309" y="241"/>
                  <a:pt x="314" y="219"/>
                  <a:pt x="314" y="219"/>
                </a:cubicBezTo>
                <a:cubicBezTo>
                  <a:pt x="315" y="215"/>
                  <a:pt x="312" y="211"/>
                  <a:pt x="309" y="210"/>
                </a:cubicBezTo>
                <a:cubicBezTo>
                  <a:pt x="305" y="209"/>
                  <a:pt x="301" y="212"/>
                  <a:pt x="300" y="215"/>
                </a:cubicBezTo>
                <a:cubicBezTo>
                  <a:pt x="300" y="216"/>
                  <a:pt x="281" y="292"/>
                  <a:pt x="225" y="292"/>
                </a:cubicBezTo>
                <a:cubicBezTo>
                  <a:pt x="168" y="292"/>
                  <a:pt x="149" y="216"/>
                  <a:pt x="149" y="215"/>
                </a:cubicBezTo>
                <a:cubicBezTo>
                  <a:pt x="148" y="212"/>
                  <a:pt x="144" y="209"/>
                  <a:pt x="141" y="210"/>
                </a:cubicBezTo>
                <a:cubicBezTo>
                  <a:pt x="137" y="211"/>
                  <a:pt x="134" y="215"/>
                  <a:pt x="135" y="219"/>
                </a:cubicBezTo>
                <a:cubicBezTo>
                  <a:pt x="136" y="219"/>
                  <a:pt x="141" y="241"/>
                  <a:pt x="154" y="262"/>
                </a:cubicBezTo>
                <a:cubicBezTo>
                  <a:pt x="170" y="289"/>
                  <a:pt x="192" y="304"/>
                  <a:pt x="218" y="306"/>
                </a:cubicBezTo>
                <a:cubicBezTo>
                  <a:pt x="218" y="538"/>
                  <a:pt x="218" y="538"/>
                  <a:pt x="218" y="538"/>
                </a:cubicBezTo>
                <a:cubicBezTo>
                  <a:pt x="122" y="538"/>
                  <a:pt x="122" y="538"/>
                  <a:pt x="122" y="538"/>
                </a:cubicBezTo>
                <a:cubicBezTo>
                  <a:pt x="121" y="444"/>
                  <a:pt x="94" y="402"/>
                  <a:pt x="78" y="385"/>
                </a:cubicBezTo>
                <a:cubicBezTo>
                  <a:pt x="37" y="341"/>
                  <a:pt x="14" y="283"/>
                  <a:pt x="14" y="225"/>
                </a:cubicBezTo>
                <a:cubicBezTo>
                  <a:pt x="14" y="109"/>
                  <a:pt x="108" y="14"/>
                  <a:pt x="225" y="14"/>
                </a:cubicBezTo>
                <a:cubicBezTo>
                  <a:pt x="341" y="14"/>
                  <a:pt x="435" y="109"/>
                  <a:pt x="435" y="225"/>
                </a:cubicBezTo>
                <a:cubicBezTo>
                  <a:pt x="435" y="283"/>
                  <a:pt x="412" y="341"/>
                  <a:pt x="371" y="385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FFFEFB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6">
            <a:extLst>
              <a:ext uri="{FF2B5EF4-FFF2-40B4-BE49-F238E27FC236}">
                <a16:creationId xmlns:a16="http://schemas.microsoft.com/office/drawing/2014/main" id="{63BA146A-B5C2-4B31-9FDD-0F9A85C21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87" y="2380153"/>
            <a:ext cx="872321" cy="8851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Freeform 37">
            <a:extLst>
              <a:ext uri="{FF2B5EF4-FFF2-40B4-BE49-F238E27FC236}">
                <a16:creationId xmlns:a16="http://schemas.microsoft.com/office/drawing/2014/main" id="{214B9109-00F2-46E6-9EB4-3336BA330FD7}"/>
              </a:ext>
            </a:extLst>
          </p:cNvPr>
          <p:cNvSpPr>
            <a:spLocks noEditPoints="1"/>
          </p:cNvSpPr>
          <p:nvPr/>
        </p:nvSpPr>
        <p:spPr bwMode="auto">
          <a:xfrm>
            <a:off x="514888" y="2510336"/>
            <a:ext cx="378318" cy="624810"/>
          </a:xfrm>
          <a:custGeom>
            <a:avLst/>
            <a:gdLst>
              <a:gd name="T0" fmla="*/ 155 w 461"/>
              <a:gd name="T1" fmla="*/ 661 h 750"/>
              <a:gd name="T2" fmla="*/ 155 w 461"/>
              <a:gd name="T3" fmla="*/ 594 h 750"/>
              <a:gd name="T4" fmla="*/ 340 w 461"/>
              <a:gd name="T5" fmla="*/ 627 h 750"/>
              <a:gd name="T6" fmla="*/ 155 w 461"/>
              <a:gd name="T7" fmla="*/ 608 h 750"/>
              <a:gd name="T8" fmla="*/ 155 w 461"/>
              <a:gd name="T9" fmla="*/ 647 h 750"/>
              <a:gd name="T10" fmla="*/ 326 w 461"/>
              <a:gd name="T11" fmla="*/ 627 h 750"/>
              <a:gd name="T12" fmla="*/ 155 w 461"/>
              <a:gd name="T13" fmla="*/ 608 h 750"/>
              <a:gd name="T14" fmla="*/ 155 w 461"/>
              <a:gd name="T15" fmla="*/ 715 h 750"/>
              <a:gd name="T16" fmla="*/ 155 w 461"/>
              <a:gd name="T17" fmla="*/ 647 h 750"/>
              <a:gd name="T18" fmla="*/ 340 w 461"/>
              <a:gd name="T19" fmla="*/ 681 h 750"/>
              <a:gd name="T20" fmla="*/ 155 w 461"/>
              <a:gd name="T21" fmla="*/ 661 h 750"/>
              <a:gd name="T22" fmla="*/ 155 w 461"/>
              <a:gd name="T23" fmla="*/ 701 h 750"/>
              <a:gd name="T24" fmla="*/ 326 w 461"/>
              <a:gd name="T25" fmla="*/ 681 h 750"/>
              <a:gd name="T26" fmla="*/ 155 w 461"/>
              <a:gd name="T27" fmla="*/ 661 h 750"/>
              <a:gd name="T28" fmla="*/ 296 w 461"/>
              <a:gd name="T29" fmla="*/ 701 h 750"/>
              <a:gd name="T30" fmla="*/ 230 w 461"/>
              <a:gd name="T31" fmla="*/ 736 h 750"/>
              <a:gd name="T32" fmla="*/ 165 w 461"/>
              <a:gd name="T33" fmla="*/ 701 h 750"/>
              <a:gd name="T34" fmla="*/ 230 w 461"/>
              <a:gd name="T35" fmla="*/ 750 h 750"/>
              <a:gd name="T36" fmla="*/ 303 w 461"/>
              <a:gd name="T37" fmla="*/ 554 h 750"/>
              <a:gd name="T38" fmla="*/ 95 w 461"/>
              <a:gd name="T39" fmla="*/ 491 h 750"/>
              <a:gd name="T40" fmla="*/ 65 w 461"/>
              <a:gd name="T41" fmla="*/ 391 h 750"/>
              <a:gd name="T42" fmla="*/ 231 w 461"/>
              <a:gd name="T43" fmla="*/ 0 h 750"/>
              <a:gd name="T44" fmla="*/ 396 w 461"/>
              <a:gd name="T45" fmla="*/ 391 h 750"/>
              <a:gd name="T46" fmla="*/ 366 w 461"/>
              <a:gd name="T47" fmla="*/ 491 h 750"/>
              <a:gd name="T48" fmla="*/ 231 w 461"/>
              <a:gd name="T49" fmla="*/ 14 h 750"/>
              <a:gd name="T50" fmla="*/ 75 w 461"/>
              <a:gd name="T51" fmla="*/ 381 h 750"/>
              <a:gd name="T52" fmla="*/ 109 w 461"/>
              <a:gd name="T53" fmla="*/ 491 h 750"/>
              <a:gd name="T54" fmla="*/ 303 w 461"/>
              <a:gd name="T55" fmla="*/ 540 h 750"/>
              <a:gd name="T56" fmla="*/ 352 w 461"/>
              <a:gd name="T57" fmla="*/ 448 h 750"/>
              <a:gd name="T58" fmla="*/ 447 w 461"/>
              <a:gd name="T59" fmla="*/ 231 h 750"/>
              <a:gd name="T60" fmla="*/ 306 w 461"/>
              <a:gd name="T61" fmla="*/ 608 h 750"/>
              <a:gd name="T62" fmla="*/ 121 w 461"/>
              <a:gd name="T63" fmla="*/ 574 h 750"/>
              <a:gd name="T64" fmla="*/ 306 w 461"/>
              <a:gd name="T65" fmla="*/ 540 h 750"/>
              <a:gd name="T66" fmla="*/ 306 w 461"/>
              <a:gd name="T67" fmla="*/ 608 h 750"/>
              <a:gd name="T68" fmla="*/ 135 w 461"/>
              <a:gd name="T69" fmla="*/ 574 h 750"/>
              <a:gd name="T70" fmla="*/ 306 w 461"/>
              <a:gd name="T71" fmla="*/ 594 h 750"/>
              <a:gd name="T72" fmla="*/ 306 w 461"/>
              <a:gd name="T73" fmla="*/ 554 h 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61" h="750">
                <a:moveTo>
                  <a:pt x="306" y="661"/>
                </a:moveTo>
                <a:cubicBezTo>
                  <a:pt x="155" y="661"/>
                  <a:pt x="155" y="661"/>
                  <a:pt x="155" y="661"/>
                </a:cubicBezTo>
                <a:cubicBezTo>
                  <a:pt x="137" y="661"/>
                  <a:pt x="121" y="646"/>
                  <a:pt x="121" y="627"/>
                </a:cubicBezTo>
                <a:cubicBezTo>
                  <a:pt x="121" y="609"/>
                  <a:pt x="137" y="594"/>
                  <a:pt x="155" y="594"/>
                </a:cubicBezTo>
                <a:cubicBezTo>
                  <a:pt x="306" y="594"/>
                  <a:pt x="306" y="594"/>
                  <a:pt x="306" y="594"/>
                </a:cubicBezTo>
                <a:cubicBezTo>
                  <a:pt x="324" y="594"/>
                  <a:pt x="340" y="609"/>
                  <a:pt x="340" y="627"/>
                </a:cubicBezTo>
                <a:cubicBezTo>
                  <a:pt x="340" y="646"/>
                  <a:pt x="324" y="661"/>
                  <a:pt x="306" y="661"/>
                </a:cubicBezTo>
                <a:close/>
                <a:moveTo>
                  <a:pt x="155" y="608"/>
                </a:moveTo>
                <a:cubicBezTo>
                  <a:pt x="144" y="608"/>
                  <a:pt x="135" y="617"/>
                  <a:pt x="135" y="627"/>
                </a:cubicBezTo>
                <a:cubicBezTo>
                  <a:pt x="135" y="638"/>
                  <a:pt x="144" y="647"/>
                  <a:pt x="155" y="647"/>
                </a:cubicBezTo>
                <a:cubicBezTo>
                  <a:pt x="306" y="647"/>
                  <a:pt x="306" y="647"/>
                  <a:pt x="306" y="647"/>
                </a:cubicBezTo>
                <a:cubicBezTo>
                  <a:pt x="317" y="647"/>
                  <a:pt x="326" y="638"/>
                  <a:pt x="326" y="627"/>
                </a:cubicBezTo>
                <a:cubicBezTo>
                  <a:pt x="326" y="617"/>
                  <a:pt x="317" y="608"/>
                  <a:pt x="306" y="608"/>
                </a:cubicBezTo>
                <a:lnTo>
                  <a:pt x="155" y="608"/>
                </a:lnTo>
                <a:close/>
                <a:moveTo>
                  <a:pt x="306" y="715"/>
                </a:moveTo>
                <a:cubicBezTo>
                  <a:pt x="155" y="715"/>
                  <a:pt x="155" y="715"/>
                  <a:pt x="155" y="715"/>
                </a:cubicBezTo>
                <a:cubicBezTo>
                  <a:pt x="137" y="715"/>
                  <a:pt x="121" y="700"/>
                  <a:pt x="121" y="681"/>
                </a:cubicBezTo>
                <a:cubicBezTo>
                  <a:pt x="121" y="662"/>
                  <a:pt x="137" y="647"/>
                  <a:pt x="155" y="647"/>
                </a:cubicBezTo>
                <a:cubicBezTo>
                  <a:pt x="306" y="647"/>
                  <a:pt x="306" y="647"/>
                  <a:pt x="306" y="647"/>
                </a:cubicBezTo>
                <a:cubicBezTo>
                  <a:pt x="324" y="647"/>
                  <a:pt x="340" y="662"/>
                  <a:pt x="340" y="681"/>
                </a:cubicBezTo>
                <a:cubicBezTo>
                  <a:pt x="340" y="700"/>
                  <a:pt x="324" y="715"/>
                  <a:pt x="306" y="715"/>
                </a:cubicBezTo>
                <a:close/>
                <a:moveTo>
                  <a:pt x="155" y="661"/>
                </a:moveTo>
                <a:cubicBezTo>
                  <a:pt x="144" y="661"/>
                  <a:pt x="135" y="670"/>
                  <a:pt x="135" y="681"/>
                </a:cubicBezTo>
                <a:cubicBezTo>
                  <a:pt x="135" y="692"/>
                  <a:pt x="144" y="701"/>
                  <a:pt x="155" y="701"/>
                </a:cubicBezTo>
                <a:cubicBezTo>
                  <a:pt x="306" y="701"/>
                  <a:pt x="306" y="701"/>
                  <a:pt x="306" y="701"/>
                </a:cubicBezTo>
                <a:cubicBezTo>
                  <a:pt x="317" y="701"/>
                  <a:pt x="326" y="692"/>
                  <a:pt x="326" y="681"/>
                </a:cubicBezTo>
                <a:cubicBezTo>
                  <a:pt x="326" y="670"/>
                  <a:pt x="317" y="661"/>
                  <a:pt x="306" y="661"/>
                </a:cubicBezTo>
                <a:lnTo>
                  <a:pt x="155" y="661"/>
                </a:lnTo>
                <a:close/>
                <a:moveTo>
                  <a:pt x="303" y="708"/>
                </a:moveTo>
                <a:cubicBezTo>
                  <a:pt x="303" y="704"/>
                  <a:pt x="300" y="701"/>
                  <a:pt x="296" y="701"/>
                </a:cubicBezTo>
                <a:cubicBezTo>
                  <a:pt x="293" y="701"/>
                  <a:pt x="289" y="704"/>
                  <a:pt x="289" y="708"/>
                </a:cubicBezTo>
                <a:cubicBezTo>
                  <a:pt x="289" y="721"/>
                  <a:pt x="265" y="736"/>
                  <a:pt x="230" y="736"/>
                </a:cubicBezTo>
                <a:cubicBezTo>
                  <a:pt x="196" y="736"/>
                  <a:pt x="172" y="721"/>
                  <a:pt x="172" y="708"/>
                </a:cubicBezTo>
                <a:cubicBezTo>
                  <a:pt x="172" y="704"/>
                  <a:pt x="169" y="701"/>
                  <a:pt x="165" y="701"/>
                </a:cubicBezTo>
                <a:cubicBezTo>
                  <a:pt x="161" y="701"/>
                  <a:pt x="158" y="704"/>
                  <a:pt x="158" y="708"/>
                </a:cubicBezTo>
                <a:cubicBezTo>
                  <a:pt x="158" y="731"/>
                  <a:pt x="190" y="750"/>
                  <a:pt x="230" y="750"/>
                </a:cubicBezTo>
                <a:cubicBezTo>
                  <a:pt x="271" y="750"/>
                  <a:pt x="303" y="731"/>
                  <a:pt x="303" y="708"/>
                </a:cubicBezTo>
                <a:close/>
                <a:moveTo>
                  <a:pt x="303" y="554"/>
                </a:moveTo>
                <a:cubicBezTo>
                  <a:pt x="158" y="554"/>
                  <a:pt x="158" y="554"/>
                  <a:pt x="158" y="554"/>
                </a:cubicBezTo>
                <a:cubicBezTo>
                  <a:pt x="123" y="554"/>
                  <a:pt x="95" y="526"/>
                  <a:pt x="95" y="491"/>
                </a:cubicBezTo>
                <a:cubicBezTo>
                  <a:pt x="95" y="448"/>
                  <a:pt x="95" y="448"/>
                  <a:pt x="95" y="448"/>
                </a:cubicBezTo>
                <a:cubicBezTo>
                  <a:pt x="95" y="424"/>
                  <a:pt x="85" y="410"/>
                  <a:pt x="65" y="391"/>
                </a:cubicBezTo>
                <a:cubicBezTo>
                  <a:pt x="24" y="350"/>
                  <a:pt x="0" y="292"/>
                  <a:pt x="0" y="231"/>
                </a:cubicBezTo>
                <a:cubicBezTo>
                  <a:pt x="0" y="104"/>
                  <a:pt x="104" y="0"/>
                  <a:pt x="231" y="0"/>
                </a:cubicBezTo>
                <a:cubicBezTo>
                  <a:pt x="358" y="0"/>
                  <a:pt x="461" y="104"/>
                  <a:pt x="461" y="231"/>
                </a:cubicBezTo>
                <a:cubicBezTo>
                  <a:pt x="461" y="292"/>
                  <a:pt x="437" y="350"/>
                  <a:pt x="396" y="391"/>
                </a:cubicBezTo>
                <a:cubicBezTo>
                  <a:pt x="376" y="410"/>
                  <a:pt x="366" y="424"/>
                  <a:pt x="366" y="448"/>
                </a:cubicBezTo>
                <a:cubicBezTo>
                  <a:pt x="366" y="491"/>
                  <a:pt x="366" y="491"/>
                  <a:pt x="366" y="491"/>
                </a:cubicBezTo>
                <a:cubicBezTo>
                  <a:pt x="366" y="526"/>
                  <a:pt x="338" y="554"/>
                  <a:pt x="303" y="554"/>
                </a:cubicBezTo>
                <a:close/>
                <a:moveTo>
                  <a:pt x="231" y="14"/>
                </a:moveTo>
                <a:cubicBezTo>
                  <a:pt x="111" y="14"/>
                  <a:pt x="14" y="111"/>
                  <a:pt x="14" y="231"/>
                </a:cubicBezTo>
                <a:cubicBezTo>
                  <a:pt x="14" y="288"/>
                  <a:pt x="36" y="343"/>
                  <a:pt x="75" y="381"/>
                </a:cubicBezTo>
                <a:cubicBezTo>
                  <a:pt x="96" y="402"/>
                  <a:pt x="109" y="420"/>
                  <a:pt x="109" y="448"/>
                </a:cubicBezTo>
                <a:cubicBezTo>
                  <a:pt x="109" y="491"/>
                  <a:pt x="109" y="491"/>
                  <a:pt x="109" y="491"/>
                </a:cubicBezTo>
                <a:cubicBezTo>
                  <a:pt x="109" y="518"/>
                  <a:pt x="131" y="540"/>
                  <a:pt x="158" y="540"/>
                </a:cubicBezTo>
                <a:cubicBezTo>
                  <a:pt x="303" y="540"/>
                  <a:pt x="303" y="540"/>
                  <a:pt x="303" y="540"/>
                </a:cubicBezTo>
                <a:cubicBezTo>
                  <a:pt x="330" y="540"/>
                  <a:pt x="352" y="518"/>
                  <a:pt x="352" y="491"/>
                </a:cubicBezTo>
                <a:cubicBezTo>
                  <a:pt x="352" y="448"/>
                  <a:pt x="352" y="448"/>
                  <a:pt x="352" y="448"/>
                </a:cubicBezTo>
                <a:cubicBezTo>
                  <a:pt x="352" y="420"/>
                  <a:pt x="365" y="402"/>
                  <a:pt x="386" y="381"/>
                </a:cubicBezTo>
                <a:cubicBezTo>
                  <a:pt x="425" y="343"/>
                  <a:pt x="447" y="288"/>
                  <a:pt x="447" y="231"/>
                </a:cubicBezTo>
                <a:cubicBezTo>
                  <a:pt x="447" y="111"/>
                  <a:pt x="350" y="14"/>
                  <a:pt x="231" y="14"/>
                </a:cubicBezTo>
                <a:close/>
                <a:moveTo>
                  <a:pt x="306" y="608"/>
                </a:moveTo>
                <a:cubicBezTo>
                  <a:pt x="155" y="608"/>
                  <a:pt x="155" y="608"/>
                  <a:pt x="155" y="608"/>
                </a:cubicBezTo>
                <a:cubicBezTo>
                  <a:pt x="137" y="608"/>
                  <a:pt x="121" y="592"/>
                  <a:pt x="121" y="574"/>
                </a:cubicBezTo>
                <a:cubicBezTo>
                  <a:pt x="121" y="555"/>
                  <a:pt x="137" y="540"/>
                  <a:pt x="155" y="540"/>
                </a:cubicBezTo>
                <a:cubicBezTo>
                  <a:pt x="306" y="540"/>
                  <a:pt x="306" y="540"/>
                  <a:pt x="306" y="540"/>
                </a:cubicBezTo>
                <a:cubicBezTo>
                  <a:pt x="324" y="540"/>
                  <a:pt x="340" y="555"/>
                  <a:pt x="340" y="574"/>
                </a:cubicBezTo>
                <a:cubicBezTo>
                  <a:pt x="340" y="592"/>
                  <a:pt x="324" y="608"/>
                  <a:pt x="306" y="608"/>
                </a:cubicBezTo>
                <a:close/>
                <a:moveTo>
                  <a:pt x="155" y="554"/>
                </a:moveTo>
                <a:cubicBezTo>
                  <a:pt x="144" y="554"/>
                  <a:pt x="135" y="563"/>
                  <a:pt x="135" y="574"/>
                </a:cubicBezTo>
                <a:cubicBezTo>
                  <a:pt x="135" y="585"/>
                  <a:pt x="144" y="594"/>
                  <a:pt x="155" y="594"/>
                </a:cubicBezTo>
                <a:cubicBezTo>
                  <a:pt x="306" y="594"/>
                  <a:pt x="306" y="594"/>
                  <a:pt x="306" y="594"/>
                </a:cubicBezTo>
                <a:cubicBezTo>
                  <a:pt x="317" y="594"/>
                  <a:pt x="326" y="585"/>
                  <a:pt x="326" y="574"/>
                </a:cubicBezTo>
                <a:cubicBezTo>
                  <a:pt x="326" y="563"/>
                  <a:pt x="317" y="554"/>
                  <a:pt x="306" y="554"/>
                </a:cubicBezTo>
                <a:lnTo>
                  <a:pt x="155" y="554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EFB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Oval 10">
            <a:extLst>
              <a:ext uri="{FF2B5EF4-FFF2-40B4-BE49-F238E27FC236}">
                <a16:creationId xmlns:a16="http://schemas.microsoft.com/office/drawing/2014/main" id="{D6B7F59F-F62C-4AD7-BC33-9364BF7B1F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87" y="807713"/>
            <a:ext cx="872321" cy="88517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38">
            <a:extLst>
              <a:ext uri="{FF2B5EF4-FFF2-40B4-BE49-F238E27FC236}">
                <a16:creationId xmlns:a16="http://schemas.microsoft.com/office/drawing/2014/main" id="{4BAB0F9C-4F9D-4A73-B17F-D6D8474EB6F9}"/>
              </a:ext>
            </a:extLst>
          </p:cNvPr>
          <p:cNvSpPr>
            <a:spLocks noEditPoints="1"/>
          </p:cNvSpPr>
          <p:nvPr/>
        </p:nvSpPr>
        <p:spPr bwMode="auto">
          <a:xfrm>
            <a:off x="519751" y="969770"/>
            <a:ext cx="368592" cy="591647"/>
          </a:xfrm>
          <a:custGeom>
            <a:avLst/>
            <a:gdLst>
              <a:gd name="T0" fmla="*/ 225 w 449"/>
              <a:gd name="T1" fmla="*/ 0 h 710"/>
              <a:gd name="T2" fmla="*/ 0 w 449"/>
              <a:gd name="T3" fmla="*/ 225 h 710"/>
              <a:gd name="T4" fmla="*/ 68 w 449"/>
              <a:gd name="T5" fmla="*/ 395 h 710"/>
              <a:gd name="T6" fmla="*/ 108 w 449"/>
              <a:gd name="T7" fmla="*/ 545 h 710"/>
              <a:gd name="T8" fmla="*/ 108 w 449"/>
              <a:gd name="T9" fmla="*/ 621 h 710"/>
              <a:gd name="T10" fmla="*/ 142 w 449"/>
              <a:gd name="T11" fmla="*/ 655 h 710"/>
              <a:gd name="T12" fmla="*/ 159 w 449"/>
              <a:gd name="T13" fmla="*/ 655 h 710"/>
              <a:gd name="T14" fmla="*/ 225 w 449"/>
              <a:gd name="T15" fmla="*/ 710 h 710"/>
              <a:gd name="T16" fmla="*/ 290 w 449"/>
              <a:gd name="T17" fmla="*/ 655 h 710"/>
              <a:gd name="T18" fmla="*/ 307 w 449"/>
              <a:gd name="T19" fmla="*/ 655 h 710"/>
              <a:gd name="T20" fmla="*/ 341 w 449"/>
              <a:gd name="T21" fmla="*/ 621 h 710"/>
              <a:gd name="T22" fmla="*/ 341 w 449"/>
              <a:gd name="T23" fmla="*/ 545 h 710"/>
              <a:gd name="T24" fmla="*/ 381 w 449"/>
              <a:gd name="T25" fmla="*/ 395 h 710"/>
              <a:gd name="T26" fmla="*/ 449 w 449"/>
              <a:gd name="T27" fmla="*/ 225 h 710"/>
              <a:gd name="T28" fmla="*/ 225 w 449"/>
              <a:gd name="T29" fmla="*/ 0 h 710"/>
              <a:gd name="T30" fmla="*/ 225 w 449"/>
              <a:gd name="T31" fmla="*/ 696 h 710"/>
              <a:gd name="T32" fmla="*/ 173 w 449"/>
              <a:gd name="T33" fmla="*/ 655 h 710"/>
              <a:gd name="T34" fmla="*/ 276 w 449"/>
              <a:gd name="T35" fmla="*/ 655 h 710"/>
              <a:gd name="T36" fmla="*/ 225 w 449"/>
              <a:gd name="T37" fmla="*/ 696 h 710"/>
              <a:gd name="T38" fmla="*/ 307 w 449"/>
              <a:gd name="T39" fmla="*/ 641 h 710"/>
              <a:gd name="T40" fmla="*/ 142 w 449"/>
              <a:gd name="T41" fmla="*/ 641 h 710"/>
              <a:gd name="T42" fmla="*/ 122 w 449"/>
              <a:gd name="T43" fmla="*/ 621 h 710"/>
              <a:gd name="T44" fmla="*/ 122 w 449"/>
              <a:gd name="T45" fmla="*/ 552 h 710"/>
              <a:gd name="T46" fmla="*/ 327 w 449"/>
              <a:gd name="T47" fmla="*/ 552 h 710"/>
              <a:gd name="T48" fmla="*/ 327 w 449"/>
              <a:gd name="T49" fmla="*/ 621 h 710"/>
              <a:gd name="T50" fmla="*/ 307 w 449"/>
              <a:gd name="T51" fmla="*/ 641 h 710"/>
              <a:gd name="T52" fmla="*/ 371 w 449"/>
              <a:gd name="T53" fmla="*/ 385 h 710"/>
              <a:gd name="T54" fmla="*/ 327 w 449"/>
              <a:gd name="T55" fmla="*/ 538 h 710"/>
              <a:gd name="T56" fmla="*/ 230 w 449"/>
              <a:gd name="T57" fmla="*/ 538 h 710"/>
              <a:gd name="T58" fmla="*/ 219 w 449"/>
              <a:gd name="T59" fmla="*/ 459 h 710"/>
              <a:gd name="T60" fmla="*/ 222 w 449"/>
              <a:gd name="T61" fmla="*/ 459 h 710"/>
              <a:gd name="T62" fmla="*/ 325 w 449"/>
              <a:gd name="T63" fmla="*/ 338 h 710"/>
              <a:gd name="T64" fmla="*/ 305 w 449"/>
              <a:gd name="T65" fmla="*/ 269 h 710"/>
              <a:gd name="T66" fmla="*/ 271 w 449"/>
              <a:gd name="T67" fmla="*/ 132 h 710"/>
              <a:gd name="T68" fmla="*/ 268 w 449"/>
              <a:gd name="T69" fmla="*/ 126 h 710"/>
              <a:gd name="T70" fmla="*/ 261 w 449"/>
              <a:gd name="T71" fmla="*/ 126 h 710"/>
              <a:gd name="T72" fmla="*/ 120 w 449"/>
              <a:gd name="T73" fmla="*/ 324 h 710"/>
              <a:gd name="T74" fmla="*/ 141 w 449"/>
              <a:gd name="T75" fmla="*/ 414 h 710"/>
              <a:gd name="T76" fmla="*/ 205 w 449"/>
              <a:gd name="T77" fmla="*/ 457 h 710"/>
              <a:gd name="T78" fmla="*/ 216 w 449"/>
              <a:gd name="T79" fmla="*/ 538 h 710"/>
              <a:gd name="T80" fmla="*/ 122 w 449"/>
              <a:gd name="T81" fmla="*/ 538 h 710"/>
              <a:gd name="T82" fmla="*/ 78 w 449"/>
              <a:gd name="T83" fmla="*/ 385 h 710"/>
              <a:gd name="T84" fmla="*/ 14 w 449"/>
              <a:gd name="T85" fmla="*/ 225 h 710"/>
              <a:gd name="T86" fmla="*/ 225 w 449"/>
              <a:gd name="T87" fmla="*/ 14 h 710"/>
              <a:gd name="T88" fmla="*/ 435 w 449"/>
              <a:gd name="T89" fmla="*/ 225 h 710"/>
              <a:gd name="T90" fmla="*/ 371 w 449"/>
              <a:gd name="T91" fmla="*/ 385 h 710"/>
              <a:gd name="T92" fmla="*/ 231 w 449"/>
              <a:gd name="T93" fmla="*/ 301 h 710"/>
              <a:gd name="T94" fmla="*/ 226 w 449"/>
              <a:gd name="T95" fmla="*/ 292 h 710"/>
              <a:gd name="T96" fmla="*/ 218 w 449"/>
              <a:gd name="T97" fmla="*/ 298 h 710"/>
              <a:gd name="T98" fmla="*/ 205 w 449"/>
              <a:gd name="T99" fmla="*/ 443 h 710"/>
              <a:gd name="T100" fmla="*/ 153 w 449"/>
              <a:gd name="T101" fmla="*/ 406 h 710"/>
              <a:gd name="T102" fmla="*/ 134 w 449"/>
              <a:gd name="T103" fmla="*/ 326 h 710"/>
              <a:gd name="T104" fmla="*/ 257 w 449"/>
              <a:gd name="T105" fmla="*/ 144 h 710"/>
              <a:gd name="T106" fmla="*/ 292 w 449"/>
              <a:gd name="T107" fmla="*/ 274 h 710"/>
              <a:gd name="T108" fmla="*/ 311 w 449"/>
              <a:gd name="T109" fmla="*/ 338 h 710"/>
              <a:gd name="T110" fmla="*/ 222 w 449"/>
              <a:gd name="T111" fmla="*/ 445 h 710"/>
              <a:gd name="T112" fmla="*/ 219 w 449"/>
              <a:gd name="T113" fmla="*/ 445 h 710"/>
              <a:gd name="T114" fmla="*/ 231 w 449"/>
              <a:gd name="T115" fmla="*/ 301 h 7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49" h="710">
                <a:moveTo>
                  <a:pt x="225" y="0"/>
                </a:moveTo>
                <a:cubicBezTo>
                  <a:pt x="101" y="0"/>
                  <a:pt x="0" y="101"/>
                  <a:pt x="0" y="225"/>
                </a:cubicBezTo>
                <a:cubicBezTo>
                  <a:pt x="0" y="287"/>
                  <a:pt x="25" y="348"/>
                  <a:pt x="68" y="395"/>
                </a:cubicBezTo>
                <a:cubicBezTo>
                  <a:pt x="80" y="407"/>
                  <a:pt x="108" y="447"/>
                  <a:pt x="108" y="545"/>
                </a:cubicBezTo>
                <a:cubicBezTo>
                  <a:pt x="108" y="621"/>
                  <a:pt x="108" y="621"/>
                  <a:pt x="108" y="621"/>
                </a:cubicBezTo>
                <a:cubicBezTo>
                  <a:pt x="108" y="639"/>
                  <a:pt x="123" y="655"/>
                  <a:pt x="142" y="655"/>
                </a:cubicBezTo>
                <a:cubicBezTo>
                  <a:pt x="159" y="655"/>
                  <a:pt x="159" y="655"/>
                  <a:pt x="159" y="655"/>
                </a:cubicBezTo>
                <a:cubicBezTo>
                  <a:pt x="162" y="686"/>
                  <a:pt x="190" y="710"/>
                  <a:pt x="225" y="710"/>
                </a:cubicBezTo>
                <a:cubicBezTo>
                  <a:pt x="259" y="710"/>
                  <a:pt x="287" y="686"/>
                  <a:pt x="290" y="655"/>
                </a:cubicBezTo>
                <a:cubicBezTo>
                  <a:pt x="307" y="655"/>
                  <a:pt x="307" y="655"/>
                  <a:pt x="307" y="655"/>
                </a:cubicBezTo>
                <a:cubicBezTo>
                  <a:pt x="326" y="655"/>
                  <a:pt x="341" y="639"/>
                  <a:pt x="341" y="621"/>
                </a:cubicBezTo>
                <a:cubicBezTo>
                  <a:pt x="341" y="545"/>
                  <a:pt x="341" y="545"/>
                  <a:pt x="341" y="545"/>
                </a:cubicBezTo>
                <a:cubicBezTo>
                  <a:pt x="341" y="447"/>
                  <a:pt x="369" y="407"/>
                  <a:pt x="381" y="395"/>
                </a:cubicBezTo>
                <a:cubicBezTo>
                  <a:pt x="424" y="348"/>
                  <a:pt x="449" y="287"/>
                  <a:pt x="449" y="225"/>
                </a:cubicBezTo>
                <a:cubicBezTo>
                  <a:pt x="449" y="101"/>
                  <a:pt x="348" y="0"/>
                  <a:pt x="225" y="0"/>
                </a:cubicBezTo>
                <a:close/>
                <a:moveTo>
                  <a:pt x="225" y="696"/>
                </a:moveTo>
                <a:cubicBezTo>
                  <a:pt x="198" y="696"/>
                  <a:pt x="176" y="678"/>
                  <a:pt x="173" y="655"/>
                </a:cubicBezTo>
                <a:cubicBezTo>
                  <a:pt x="276" y="655"/>
                  <a:pt x="276" y="655"/>
                  <a:pt x="276" y="655"/>
                </a:cubicBezTo>
                <a:cubicBezTo>
                  <a:pt x="273" y="678"/>
                  <a:pt x="251" y="696"/>
                  <a:pt x="225" y="696"/>
                </a:cubicBezTo>
                <a:close/>
                <a:moveTo>
                  <a:pt x="307" y="641"/>
                </a:moveTo>
                <a:cubicBezTo>
                  <a:pt x="142" y="641"/>
                  <a:pt x="142" y="641"/>
                  <a:pt x="142" y="641"/>
                </a:cubicBezTo>
                <a:cubicBezTo>
                  <a:pt x="131" y="641"/>
                  <a:pt x="122" y="632"/>
                  <a:pt x="122" y="621"/>
                </a:cubicBezTo>
                <a:cubicBezTo>
                  <a:pt x="122" y="552"/>
                  <a:pt x="122" y="552"/>
                  <a:pt x="122" y="552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621"/>
                  <a:pt x="327" y="621"/>
                  <a:pt x="327" y="621"/>
                </a:cubicBezTo>
                <a:cubicBezTo>
                  <a:pt x="327" y="632"/>
                  <a:pt x="318" y="641"/>
                  <a:pt x="307" y="641"/>
                </a:cubicBezTo>
                <a:close/>
                <a:moveTo>
                  <a:pt x="371" y="385"/>
                </a:moveTo>
                <a:cubicBezTo>
                  <a:pt x="355" y="402"/>
                  <a:pt x="329" y="444"/>
                  <a:pt x="327" y="538"/>
                </a:cubicBezTo>
                <a:cubicBezTo>
                  <a:pt x="230" y="538"/>
                  <a:pt x="230" y="538"/>
                  <a:pt x="230" y="538"/>
                </a:cubicBezTo>
                <a:cubicBezTo>
                  <a:pt x="224" y="510"/>
                  <a:pt x="221" y="484"/>
                  <a:pt x="219" y="459"/>
                </a:cubicBezTo>
                <a:cubicBezTo>
                  <a:pt x="220" y="459"/>
                  <a:pt x="221" y="459"/>
                  <a:pt x="222" y="459"/>
                </a:cubicBezTo>
                <a:cubicBezTo>
                  <a:pt x="277" y="459"/>
                  <a:pt x="324" y="404"/>
                  <a:pt x="325" y="338"/>
                </a:cubicBezTo>
                <a:cubicBezTo>
                  <a:pt x="325" y="317"/>
                  <a:pt x="316" y="295"/>
                  <a:pt x="305" y="269"/>
                </a:cubicBezTo>
                <a:cubicBezTo>
                  <a:pt x="290" y="233"/>
                  <a:pt x="271" y="189"/>
                  <a:pt x="271" y="132"/>
                </a:cubicBezTo>
                <a:cubicBezTo>
                  <a:pt x="271" y="130"/>
                  <a:pt x="270" y="127"/>
                  <a:pt x="268" y="126"/>
                </a:cubicBezTo>
                <a:cubicBezTo>
                  <a:pt x="266" y="125"/>
                  <a:pt x="263" y="125"/>
                  <a:pt x="261" y="126"/>
                </a:cubicBezTo>
                <a:cubicBezTo>
                  <a:pt x="197" y="159"/>
                  <a:pt x="127" y="258"/>
                  <a:pt x="120" y="324"/>
                </a:cubicBezTo>
                <a:cubicBezTo>
                  <a:pt x="116" y="357"/>
                  <a:pt x="124" y="389"/>
                  <a:pt x="141" y="414"/>
                </a:cubicBezTo>
                <a:cubicBezTo>
                  <a:pt x="157" y="437"/>
                  <a:pt x="180" y="452"/>
                  <a:pt x="205" y="457"/>
                </a:cubicBezTo>
                <a:cubicBezTo>
                  <a:pt x="207" y="483"/>
                  <a:pt x="210" y="510"/>
                  <a:pt x="216" y="538"/>
                </a:cubicBezTo>
                <a:cubicBezTo>
                  <a:pt x="122" y="538"/>
                  <a:pt x="122" y="538"/>
                  <a:pt x="122" y="538"/>
                </a:cubicBezTo>
                <a:cubicBezTo>
                  <a:pt x="121" y="444"/>
                  <a:pt x="94" y="402"/>
                  <a:pt x="78" y="385"/>
                </a:cubicBezTo>
                <a:cubicBezTo>
                  <a:pt x="37" y="341"/>
                  <a:pt x="14" y="283"/>
                  <a:pt x="14" y="225"/>
                </a:cubicBezTo>
                <a:cubicBezTo>
                  <a:pt x="14" y="109"/>
                  <a:pt x="108" y="14"/>
                  <a:pt x="225" y="14"/>
                </a:cubicBezTo>
                <a:cubicBezTo>
                  <a:pt x="341" y="14"/>
                  <a:pt x="435" y="109"/>
                  <a:pt x="435" y="225"/>
                </a:cubicBezTo>
                <a:cubicBezTo>
                  <a:pt x="435" y="283"/>
                  <a:pt x="412" y="341"/>
                  <a:pt x="371" y="385"/>
                </a:cubicBezTo>
                <a:close/>
                <a:moveTo>
                  <a:pt x="231" y="301"/>
                </a:moveTo>
                <a:cubicBezTo>
                  <a:pt x="232" y="297"/>
                  <a:pt x="230" y="293"/>
                  <a:pt x="226" y="292"/>
                </a:cubicBezTo>
                <a:cubicBezTo>
                  <a:pt x="222" y="292"/>
                  <a:pt x="218" y="294"/>
                  <a:pt x="218" y="298"/>
                </a:cubicBezTo>
                <a:cubicBezTo>
                  <a:pt x="210" y="341"/>
                  <a:pt x="203" y="389"/>
                  <a:pt x="205" y="443"/>
                </a:cubicBezTo>
                <a:cubicBezTo>
                  <a:pt x="184" y="438"/>
                  <a:pt x="166" y="425"/>
                  <a:pt x="153" y="406"/>
                </a:cubicBezTo>
                <a:cubicBezTo>
                  <a:pt x="137" y="384"/>
                  <a:pt x="130" y="355"/>
                  <a:pt x="134" y="326"/>
                </a:cubicBezTo>
                <a:cubicBezTo>
                  <a:pt x="140" y="267"/>
                  <a:pt x="201" y="180"/>
                  <a:pt x="257" y="144"/>
                </a:cubicBezTo>
                <a:cubicBezTo>
                  <a:pt x="260" y="198"/>
                  <a:pt x="277" y="240"/>
                  <a:pt x="292" y="274"/>
                </a:cubicBezTo>
                <a:cubicBezTo>
                  <a:pt x="302" y="299"/>
                  <a:pt x="311" y="320"/>
                  <a:pt x="311" y="338"/>
                </a:cubicBezTo>
                <a:cubicBezTo>
                  <a:pt x="310" y="396"/>
                  <a:pt x="270" y="445"/>
                  <a:pt x="222" y="445"/>
                </a:cubicBezTo>
                <a:cubicBezTo>
                  <a:pt x="221" y="445"/>
                  <a:pt x="220" y="445"/>
                  <a:pt x="219" y="445"/>
                </a:cubicBezTo>
                <a:cubicBezTo>
                  <a:pt x="217" y="391"/>
                  <a:pt x="224" y="343"/>
                  <a:pt x="231" y="301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FFFEFB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23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"/>
                            </p:stCondLst>
                            <p:childTnLst>
                              <p:par>
                                <p:cTn id="37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400"/>
                            </p:stCondLst>
                            <p:childTnLst>
                              <p:par>
                                <p:cTn id="58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9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200"/>
                            </p:stCondLst>
                            <p:childTnLst>
                              <p:par>
                                <p:cTn id="78" presetID="18" presetClass="entr" presetSubtype="9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49" grpId="0" animBg="1"/>
      <p:bldP spid="49" grpId="1" animBg="1"/>
      <p:bldP spid="5" grpId="0" animBg="1"/>
      <p:bldP spid="6" grpId="0" animBg="1"/>
      <p:bldP spid="7" grpId="0" animBg="1"/>
      <p:bldP spid="9" grpId="0" animBg="1"/>
      <p:bldP spid="12" grpId="0"/>
      <p:bldP spid="15" grpId="0"/>
      <p:bldP spid="18" grpId="0"/>
      <p:bldP spid="21" grpId="0"/>
      <p:bldP spid="51" grpId="0" animBg="1"/>
      <p:bldP spid="52" grpId="0" animBg="1"/>
      <p:bldP spid="53" grpId="0" animBg="1"/>
      <p:bldP spid="55" grpId="0" animBg="1"/>
      <p:bldP spid="5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53124" y="1541157"/>
            <a:ext cx="5400001" cy="492443"/>
          </a:xfrm>
          <a:prstGeom prst="rect">
            <a:avLst/>
          </a:prstGeom>
          <a:solidFill>
            <a:schemeClr val="accent1"/>
          </a:solidFill>
        </p:spPr>
        <p:txBody>
          <a:bodyPr wrap="square" lIns="121920" tIns="60960" rIns="121920" bIns="60960" rtlCol="0" anchor="b" anchorCtr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Myriad Pro Cond" panose="020B0506030403020204" pitchFamily="34" charset="0"/>
              </a:rPr>
              <a:t>Nedap</a:t>
            </a:r>
            <a:r>
              <a:rPr lang="en-US" sz="2400" dirty="0">
                <a:solidFill>
                  <a:schemeClr val="bg1"/>
                </a:solidFill>
                <a:latin typeface="Myriad Pro Cond" panose="020B0506030403020204" pitchFamily="34" charset="0"/>
              </a:rPr>
              <a:t>, project based Revit libraries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3124" y="2033599"/>
            <a:ext cx="5400001" cy="3932588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lIns="121920" tIns="60960" rIns="121920" bIns="60960" rtlCol="0">
            <a:noAutofit/>
          </a:bodyPr>
          <a:lstStyle/>
          <a:p>
            <a:endParaRPr lang="en-US" sz="1467" dirty="0"/>
          </a:p>
        </p:txBody>
      </p:sp>
      <p:sp>
        <p:nvSpPr>
          <p:cNvPr id="15" name="TextBox 14"/>
          <p:cNvSpPr txBox="1"/>
          <p:nvPr/>
        </p:nvSpPr>
        <p:spPr>
          <a:xfrm>
            <a:off x="6237091" y="1541157"/>
            <a:ext cx="5398214" cy="492443"/>
          </a:xfrm>
          <a:prstGeom prst="rect">
            <a:avLst/>
          </a:prstGeom>
          <a:solidFill>
            <a:schemeClr val="tx2"/>
          </a:solidFill>
        </p:spPr>
        <p:txBody>
          <a:bodyPr wrap="square" lIns="121920" tIns="60960" rIns="121920" bIns="60960" rtlCol="0" anchor="b" anchorCtr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Myriad Pro Cond" panose="020B0506030403020204" pitchFamily="34" charset="0"/>
              </a:rPr>
              <a:t>Pro’s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33519" y="2037509"/>
            <a:ext cx="5398214" cy="1740623"/>
          </a:xfrm>
          <a:prstGeom prst="rect">
            <a:avLst/>
          </a:prstGeom>
          <a:solidFill>
            <a:schemeClr val="tx2">
              <a:alpha val="20000"/>
            </a:schemeClr>
          </a:solidFill>
        </p:spPr>
        <p:txBody>
          <a:bodyPr wrap="square" lIns="121920" tIns="60960" rIns="121920" bIns="60960" rtlCol="0">
            <a:noAutofit/>
          </a:bodyPr>
          <a:lstStyle/>
          <a:p>
            <a:pPr marL="285750" indent="-285750">
              <a:buFontTx/>
              <a:buChar char="-"/>
            </a:pPr>
            <a:r>
              <a:rPr lang="en-US" sz="2000" dirty="0">
                <a:latin typeface="Myriad Pro" panose="020B0503030403020204" pitchFamily="34" charset="0"/>
              </a:rPr>
              <a:t>Positive vibes with your clients</a:t>
            </a:r>
          </a:p>
          <a:p>
            <a:pPr marL="285750" indent="-285750">
              <a:buFontTx/>
              <a:buChar char="-"/>
            </a:pPr>
            <a:r>
              <a:rPr lang="en-US" sz="2000" dirty="0">
                <a:latin typeface="Myriad Pro" panose="020B0503030403020204" pitchFamily="34" charset="0"/>
              </a:rPr>
              <a:t>Gradual transition to BIM</a:t>
            </a:r>
          </a:p>
          <a:p>
            <a:pPr marL="285750" indent="-285750">
              <a:buFontTx/>
              <a:buChar char="-"/>
            </a:pPr>
            <a:r>
              <a:rPr lang="en-US" sz="2000" dirty="0">
                <a:latin typeface="Myriad Pro" panose="020B0503030403020204" pitchFamily="34" charset="0"/>
              </a:rPr>
              <a:t>You can take into account the lessons learnt</a:t>
            </a:r>
          </a:p>
          <a:p>
            <a:endParaRPr lang="en-US" sz="1467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2F76F76D-F21B-48ED-B0ED-99A03DEB019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dirty="0">
                <a:latin typeface="Myriad Pro Light" panose="020B0603030403020204" pitchFamily="34" charset="0"/>
              </a:rPr>
              <a:t>Client / project </a:t>
            </a:r>
            <a:r>
              <a:rPr lang="nl-NL" dirty="0" err="1">
                <a:latin typeface="Myriad Pro Light" panose="020B0603030403020204" pitchFamily="34" charset="0"/>
              </a:rPr>
              <a:t>examples</a:t>
            </a:r>
            <a:endParaRPr lang="en-GB" dirty="0">
              <a:latin typeface="Myriad Pro Light" panose="020B0603030403020204" pitchFamily="34" charset="0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D71B7EFB-043D-4715-9667-A8DCAB13CD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95" y="2324528"/>
            <a:ext cx="5396430" cy="3352951"/>
          </a:xfrm>
          <a:prstGeom prst="rect">
            <a:avLst/>
          </a:prstGeom>
        </p:spPr>
      </p:pic>
      <p:sp>
        <p:nvSpPr>
          <p:cNvPr id="9" name="TextBox 14">
            <a:extLst>
              <a:ext uri="{FF2B5EF4-FFF2-40B4-BE49-F238E27FC236}">
                <a16:creationId xmlns:a16="http://schemas.microsoft.com/office/drawing/2014/main" id="{0EB1B0D2-9D9E-4A97-95E4-CE113CD6FE7C}"/>
              </a:ext>
            </a:extLst>
          </p:cNvPr>
          <p:cNvSpPr txBox="1"/>
          <p:nvPr/>
        </p:nvSpPr>
        <p:spPr>
          <a:xfrm>
            <a:off x="6235305" y="3733122"/>
            <a:ext cx="5398214" cy="492443"/>
          </a:xfrm>
          <a:prstGeom prst="rect">
            <a:avLst/>
          </a:prstGeom>
          <a:solidFill>
            <a:schemeClr val="tx2"/>
          </a:solidFill>
        </p:spPr>
        <p:txBody>
          <a:bodyPr wrap="square" lIns="121920" tIns="60960" rIns="121920" bIns="60960" rtlCol="0" anchor="b" anchorCtr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Myriad Pro Cond" panose="020B0506030403020204" pitchFamily="34" charset="0"/>
              </a:rPr>
              <a:t>Cons</a:t>
            </a: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96DA92C1-079C-4149-B700-5F0B729C5B49}"/>
              </a:ext>
            </a:extLst>
          </p:cNvPr>
          <p:cNvSpPr txBox="1"/>
          <p:nvPr/>
        </p:nvSpPr>
        <p:spPr>
          <a:xfrm>
            <a:off x="6237091" y="4225564"/>
            <a:ext cx="5398214" cy="1740623"/>
          </a:xfrm>
          <a:prstGeom prst="rect">
            <a:avLst/>
          </a:prstGeom>
          <a:solidFill>
            <a:schemeClr val="tx2">
              <a:alpha val="20000"/>
            </a:schemeClr>
          </a:solidFill>
        </p:spPr>
        <p:txBody>
          <a:bodyPr wrap="square" lIns="121920" tIns="60960" rIns="121920" bIns="60960" rtlCol="0">
            <a:noAutofit/>
          </a:bodyPr>
          <a:lstStyle/>
          <a:p>
            <a:pPr marL="285750" indent="-285750">
              <a:buFontTx/>
              <a:buChar char="-"/>
            </a:pPr>
            <a:r>
              <a:rPr lang="en-US" sz="2000" dirty="0">
                <a:latin typeface="Myriad Pro" panose="020B0503030403020204" pitchFamily="34" charset="0"/>
              </a:rPr>
              <a:t>No strategic choices or plans</a:t>
            </a:r>
          </a:p>
          <a:p>
            <a:pPr marL="285750" indent="-285750">
              <a:buFontTx/>
              <a:buChar char="-"/>
            </a:pPr>
            <a:r>
              <a:rPr lang="en-US" sz="2000" dirty="0">
                <a:latin typeface="Myriad Pro" panose="020B0503030403020204" pitchFamily="34" charset="0"/>
              </a:rPr>
              <a:t>No ROI for your own organization</a:t>
            </a:r>
          </a:p>
          <a:p>
            <a:pPr marL="285750" indent="-285750">
              <a:buFontTx/>
              <a:buChar char="-"/>
            </a:pPr>
            <a:r>
              <a:rPr lang="en-US" sz="2000" dirty="0">
                <a:latin typeface="Myriad Pro" panose="020B0503030403020204" pitchFamily="34" charset="0"/>
              </a:rPr>
              <a:t>Different clients have different needs</a:t>
            </a:r>
          </a:p>
          <a:p>
            <a:pPr marL="285750" indent="-285750">
              <a:buFontTx/>
              <a:buChar char="-"/>
            </a:pPr>
            <a:r>
              <a:rPr lang="en-US" sz="2000" dirty="0">
                <a:latin typeface="Myriad Pro" panose="020B0503030403020204" pitchFamily="34" charset="0"/>
              </a:rPr>
              <a:t>Extremely difficult to keep your library up to date due to fragmented development</a:t>
            </a:r>
          </a:p>
          <a:p>
            <a:endParaRPr lang="en-US" sz="1467" dirty="0"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349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5" grpId="0" animBg="1"/>
      <p:bldP spid="16" grpId="0" animBg="1"/>
      <p:bldP spid="9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7BE1BE-B212-442C-A0F7-8810BC98CC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>
                <a:latin typeface="Myriad Pro Light" panose="020B0603030403020204" pitchFamily="34" charset="0"/>
              </a:rPr>
              <a:t>General </a:t>
            </a:r>
            <a:r>
              <a:rPr lang="nl-NL" dirty="0" err="1">
                <a:latin typeface="Myriad Pro Light" panose="020B0603030403020204" pitchFamily="34" charset="0"/>
              </a:rPr>
              <a:t>challenges</a:t>
            </a:r>
            <a:endParaRPr lang="en-GB" dirty="0">
              <a:latin typeface="Myriad Pro Light" panose="020B0603030403020204" pitchFamily="34" charset="0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F82D18D-C165-44AA-B1E6-0AA65F56F1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err="1">
                <a:latin typeface="Myriad Pro Cond" panose="020B0506030403020204" pitchFamily="34" charset="0"/>
              </a:rPr>
              <a:t>Which</a:t>
            </a:r>
            <a:r>
              <a:rPr lang="nl-NL" dirty="0">
                <a:latin typeface="Myriad Pro Cond" panose="020B0506030403020204" pitchFamily="34" charset="0"/>
              </a:rPr>
              <a:t> </a:t>
            </a:r>
            <a:r>
              <a:rPr lang="nl-NL" dirty="0" err="1">
                <a:latin typeface="Myriad Pro Cond" panose="020B0506030403020204" pitchFamily="34" charset="0"/>
              </a:rPr>
              <a:t>you</a:t>
            </a:r>
            <a:r>
              <a:rPr lang="nl-NL" dirty="0">
                <a:latin typeface="Myriad Pro Cond" panose="020B0506030403020204" pitchFamily="34" charset="0"/>
              </a:rPr>
              <a:t> face no matter </a:t>
            </a:r>
            <a:r>
              <a:rPr lang="nl-NL" dirty="0" err="1">
                <a:latin typeface="Myriad Pro Cond" panose="020B0506030403020204" pitchFamily="34" charset="0"/>
              </a:rPr>
              <a:t>your</a:t>
            </a:r>
            <a:r>
              <a:rPr lang="nl-NL" dirty="0">
                <a:latin typeface="Myriad Pro Cond" panose="020B0506030403020204" pitchFamily="34" charset="0"/>
              </a:rPr>
              <a:t> </a:t>
            </a:r>
            <a:r>
              <a:rPr lang="nl-NL" dirty="0" err="1">
                <a:latin typeface="Myriad Pro Cond" panose="020B0506030403020204" pitchFamily="34" charset="0"/>
              </a:rPr>
              <a:t>strategy</a:t>
            </a:r>
            <a:endParaRPr lang="en-GB" dirty="0">
              <a:latin typeface="Myriad Pro Cond" panose="020B0506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2361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erticale tekst 1"/>
          <p:cNvSpPr>
            <a:spLocks noGrp="1"/>
          </p:cNvSpPr>
          <p:nvPr>
            <p:ph type="body" orient="vert" idx="1"/>
          </p:nvPr>
        </p:nvSpPr>
        <p:spPr>
          <a:xfrm>
            <a:off x="609599" y="1418167"/>
            <a:ext cx="10743564" cy="4507210"/>
          </a:xfrm>
        </p:spPr>
        <p:txBody>
          <a:bodyPr vert="horz">
            <a:normAutofit/>
          </a:bodyPr>
          <a:lstStyle/>
          <a:p>
            <a:pPr algn="r"/>
            <a:r>
              <a:rPr lang="nl-NL" dirty="0">
                <a:latin typeface="Myriad Pro" panose="020B0503030403020204" pitchFamily="34" charset="0"/>
              </a:rPr>
              <a:t>Software format</a:t>
            </a:r>
          </a:p>
          <a:p>
            <a:pPr algn="r"/>
            <a:r>
              <a:rPr lang="nl-NL" dirty="0">
                <a:latin typeface="Myriad Pro" panose="020B0503030403020204" pitchFamily="34" charset="0"/>
              </a:rPr>
              <a:t>Output requirements</a:t>
            </a:r>
          </a:p>
          <a:p>
            <a:pPr algn="r"/>
            <a:r>
              <a:rPr lang="nl-NL" dirty="0">
                <a:latin typeface="Myriad Pro" panose="020B0503030403020204" pitchFamily="34" charset="0"/>
              </a:rPr>
              <a:t>Project </a:t>
            </a:r>
            <a:r>
              <a:rPr lang="nl-NL" dirty="0" err="1">
                <a:latin typeface="Myriad Pro" panose="020B0503030403020204" pitchFamily="34" charset="0"/>
              </a:rPr>
              <a:t>phase</a:t>
            </a:r>
            <a:r>
              <a:rPr lang="nl-NL" dirty="0">
                <a:latin typeface="Myriad Pro" panose="020B0503030403020204" pitchFamily="34" charset="0"/>
              </a:rPr>
              <a:t> requirements</a:t>
            </a:r>
          </a:p>
          <a:p>
            <a:pPr algn="r"/>
            <a:r>
              <a:rPr lang="nl-NL" dirty="0">
                <a:latin typeface="Myriad Pro" panose="020B0503030403020204" pitchFamily="34" charset="0"/>
              </a:rPr>
              <a:t>Language requirements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2877C57-F273-485C-A05A-76DAC41654F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410"/>
          <a:stretch/>
        </p:blipFill>
        <p:spPr bwMode="auto">
          <a:xfrm>
            <a:off x="838837" y="78131"/>
            <a:ext cx="1904363" cy="597666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2AAB45F2-7F6D-4C72-9AB1-AC4BBFFCB346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dirty="0" err="1">
                <a:latin typeface="Myriad Pro Light" panose="020B0603030403020204" pitchFamily="34" charset="0"/>
              </a:rPr>
              <a:t>Variety</a:t>
            </a:r>
            <a:r>
              <a:rPr lang="nl-NL" dirty="0">
                <a:latin typeface="Myriad Pro Light" panose="020B0603030403020204" pitchFamily="34" charset="0"/>
              </a:rPr>
              <a:t> in output </a:t>
            </a:r>
            <a:r>
              <a:rPr lang="nl-NL" dirty="0" err="1">
                <a:latin typeface="Myriad Pro Light" panose="020B0603030403020204" pitchFamily="34" charset="0"/>
              </a:rPr>
              <a:t>specs</a:t>
            </a:r>
            <a:endParaRPr lang="en-GB" dirty="0">
              <a:latin typeface="Myriad Pro Light" panose="020B060303040302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16401F8-B076-4BDE-B59F-F9C16AD4153A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11"/>
          <a:stretch/>
        </p:blipFill>
        <p:spPr bwMode="auto">
          <a:xfrm>
            <a:off x="838837" y="78131"/>
            <a:ext cx="951863" cy="5976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B5F19F97-DAB7-4E9C-A335-6C63E57DFD8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22"/>
          <a:stretch/>
        </p:blipFill>
        <p:spPr bwMode="auto">
          <a:xfrm>
            <a:off x="838837" y="78131"/>
            <a:ext cx="2875913" cy="5976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49DA9A6F-5E64-4DEE-A9B5-D53A27FE068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28"/>
          <a:stretch/>
        </p:blipFill>
        <p:spPr bwMode="auto">
          <a:xfrm>
            <a:off x="838837" y="78131"/>
            <a:ext cx="3837938" cy="5976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22C33E52-0F4D-47ED-A3DB-DDEF0D0B881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837" y="78131"/>
            <a:ext cx="4934860" cy="59766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282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58330E7-C859-4044-9F54-87F65A49C1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801" b="16939"/>
          <a:stretch/>
        </p:blipFill>
        <p:spPr>
          <a:xfrm>
            <a:off x="0" y="2937164"/>
            <a:ext cx="8426976" cy="3103418"/>
          </a:xfrm>
          <a:prstGeom prst="rect">
            <a:avLst/>
          </a:prstGeom>
        </p:spPr>
      </p:pic>
      <p:sp>
        <p:nvSpPr>
          <p:cNvPr id="2" name="Tijdelijke aanduiding voor verticale tekst 1"/>
          <p:cNvSpPr>
            <a:spLocks noGrp="1"/>
          </p:cNvSpPr>
          <p:nvPr>
            <p:ph type="body" orient="vert" idx="1"/>
          </p:nvPr>
        </p:nvSpPr>
        <p:spPr>
          <a:xfrm>
            <a:off x="5504873" y="1418167"/>
            <a:ext cx="5848289" cy="4507210"/>
          </a:xfrm>
        </p:spPr>
        <p:txBody>
          <a:bodyPr vert="horz">
            <a:normAutofit/>
          </a:bodyPr>
          <a:lstStyle/>
          <a:p>
            <a:pPr algn="r"/>
            <a:r>
              <a:rPr lang="nl-NL" dirty="0">
                <a:latin typeface="Myriad Pro" panose="020B0503030403020204" pitchFamily="34" charset="0"/>
              </a:rPr>
              <a:t>“</a:t>
            </a:r>
            <a:r>
              <a:rPr lang="nl-NL" dirty="0" err="1">
                <a:latin typeface="Myriad Pro" panose="020B0503030403020204" pitchFamily="34" charset="0"/>
              </a:rPr>
              <a:t>Unsupported</a:t>
            </a:r>
            <a:r>
              <a:rPr lang="nl-NL" dirty="0">
                <a:latin typeface="Myriad Pro" panose="020B0503030403020204" pitchFamily="34" charset="0"/>
              </a:rPr>
              <a:t>” changes </a:t>
            </a:r>
            <a:r>
              <a:rPr lang="nl-NL" dirty="0" err="1">
                <a:latin typeface="Myriad Pro" panose="020B0503030403020204" pitchFamily="34" charset="0"/>
              </a:rPr>
              <a:t>after</a:t>
            </a:r>
            <a:r>
              <a:rPr lang="nl-NL" dirty="0">
                <a:latin typeface="Myriad Pro" panose="020B0503030403020204" pitchFamily="34" charset="0"/>
              </a:rPr>
              <a:t> placement in </a:t>
            </a:r>
            <a:r>
              <a:rPr lang="nl-NL" dirty="0" err="1">
                <a:latin typeface="Myriad Pro" panose="020B0503030403020204" pitchFamily="34" charset="0"/>
              </a:rPr>
              <a:t>projects</a:t>
            </a:r>
            <a:endParaRPr lang="nl-NL" dirty="0">
              <a:latin typeface="Myriad Pro" panose="020B0503030403020204" pitchFamily="34" charset="0"/>
            </a:endParaRPr>
          </a:p>
          <a:p>
            <a:pPr algn="r"/>
            <a:r>
              <a:rPr lang="nl-NL" dirty="0" err="1">
                <a:latin typeface="Myriad Pro" panose="020B0503030403020204" pitchFamily="34" charset="0"/>
              </a:rPr>
              <a:t>Piping</a:t>
            </a:r>
            <a:r>
              <a:rPr lang="nl-NL" dirty="0">
                <a:latin typeface="Myriad Pro" panose="020B0503030403020204" pitchFamily="34" charset="0"/>
              </a:rPr>
              <a:t> systems, </a:t>
            </a:r>
            <a:r>
              <a:rPr lang="nl-NL" dirty="0" err="1">
                <a:latin typeface="Myriad Pro" panose="020B0503030403020204" pitchFamily="34" charset="0"/>
              </a:rPr>
              <a:t>manufacturers</a:t>
            </a:r>
            <a:r>
              <a:rPr lang="nl-NL" dirty="0">
                <a:latin typeface="Myriad Pro" panose="020B0503030403020204" pitchFamily="34" charset="0"/>
              </a:rPr>
              <a:t> and </a:t>
            </a:r>
            <a:r>
              <a:rPr lang="nl-NL" dirty="0" err="1">
                <a:latin typeface="Myriad Pro" panose="020B0503030403020204" pitchFamily="34" charset="0"/>
              </a:rPr>
              <a:t>products</a:t>
            </a:r>
            <a:r>
              <a:rPr lang="nl-NL" dirty="0">
                <a:latin typeface="Myriad Pro" panose="020B0503030403020204" pitchFamily="34" charset="0"/>
              </a:rPr>
              <a:t> </a:t>
            </a:r>
            <a:r>
              <a:rPr lang="nl-NL" dirty="0" err="1">
                <a:latin typeface="Myriad Pro" panose="020B0503030403020204" pitchFamily="34" charset="0"/>
              </a:rPr>
              <a:t>can</a:t>
            </a:r>
            <a:r>
              <a:rPr lang="nl-NL" dirty="0">
                <a:latin typeface="Myriad Pro" panose="020B0503030403020204" pitchFamily="34" charset="0"/>
              </a:rPr>
              <a:t> </a:t>
            </a:r>
            <a:r>
              <a:rPr lang="nl-NL" dirty="0" err="1">
                <a:latin typeface="Myriad Pro" panose="020B0503030403020204" pitchFamily="34" charset="0"/>
              </a:rPr>
              <a:t>be</a:t>
            </a:r>
            <a:r>
              <a:rPr lang="nl-NL" dirty="0">
                <a:latin typeface="Myriad Pro" panose="020B0503030403020204" pitchFamily="34" charset="0"/>
              </a:rPr>
              <a:t> </a:t>
            </a:r>
            <a:r>
              <a:rPr lang="nl-NL" dirty="0" err="1">
                <a:latin typeface="Myriad Pro" panose="020B0503030403020204" pitchFamily="34" charset="0"/>
              </a:rPr>
              <a:t>interchanged</a:t>
            </a:r>
            <a:r>
              <a:rPr lang="nl-NL" dirty="0">
                <a:latin typeface="Myriad Pro" panose="020B0503030403020204" pitchFamily="34" charset="0"/>
              </a:rPr>
              <a:t> without error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2AAB45F2-7F6D-4C72-9AB1-AC4BBFFCB346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dirty="0">
                <a:latin typeface="Myriad Pro Light" panose="020B0603030403020204" pitchFamily="34" charset="0"/>
              </a:rPr>
              <a:t>No “checks and </a:t>
            </a:r>
            <a:r>
              <a:rPr lang="nl-NL" dirty="0" err="1">
                <a:latin typeface="Myriad Pro Light" panose="020B0603030403020204" pitchFamily="34" charset="0"/>
              </a:rPr>
              <a:t>balances</a:t>
            </a:r>
            <a:r>
              <a:rPr lang="nl-NL" dirty="0">
                <a:latin typeface="Myriad Pro Light" panose="020B0603030403020204" pitchFamily="34" charset="0"/>
              </a:rPr>
              <a:t>” </a:t>
            </a:r>
            <a:r>
              <a:rPr lang="nl-NL" dirty="0" err="1">
                <a:latin typeface="Myriad Pro Light" panose="020B0603030403020204" pitchFamily="34" charset="0"/>
              </a:rPr>
              <a:t>for</a:t>
            </a:r>
            <a:r>
              <a:rPr lang="nl-NL" dirty="0">
                <a:latin typeface="Myriad Pro Light" panose="020B0603030403020204" pitchFamily="34" charset="0"/>
              </a:rPr>
              <a:t> BIM Content</a:t>
            </a:r>
            <a:endParaRPr lang="en-GB" dirty="0">
              <a:latin typeface="Myriad Pro Light" panose="020B06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230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erticale tekst 1"/>
          <p:cNvSpPr>
            <a:spLocks noGrp="1"/>
          </p:cNvSpPr>
          <p:nvPr>
            <p:ph type="body" orient="vert" idx="1"/>
          </p:nvPr>
        </p:nvSpPr>
        <p:spPr>
          <a:xfrm>
            <a:off x="6095999" y="1418167"/>
            <a:ext cx="5257163" cy="4507210"/>
          </a:xfrm>
        </p:spPr>
        <p:txBody>
          <a:bodyPr vert="horz">
            <a:normAutofit/>
          </a:bodyPr>
          <a:lstStyle/>
          <a:p>
            <a:pPr algn="r"/>
            <a:r>
              <a:rPr lang="nl-NL" dirty="0">
                <a:latin typeface="Myriad Pro" panose="020B0503030403020204" pitchFamily="34" charset="0"/>
              </a:rPr>
              <a:t>Right </a:t>
            </a:r>
            <a:r>
              <a:rPr lang="nl-NL" dirty="0" err="1">
                <a:latin typeface="Myriad Pro" panose="020B0503030403020204" pitchFamily="34" charset="0"/>
              </a:rPr>
              <a:t>products</a:t>
            </a:r>
            <a:r>
              <a:rPr lang="nl-NL" dirty="0">
                <a:latin typeface="Myriad Pro" panose="020B0503030403020204" pitchFamily="34" charset="0"/>
              </a:rPr>
              <a:t>, </a:t>
            </a:r>
            <a:r>
              <a:rPr lang="nl-NL" dirty="0" err="1">
                <a:latin typeface="Myriad Pro" panose="020B0503030403020204" pitchFamily="34" charset="0"/>
              </a:rPr>
              <a:t>installed</a:t>
            </a:r>
            <a:r>
              <a:rPr lang="nl-NL" dirty="0">
                <a:latin typeface="Myriad Pro" panose="020B0503030403020204" pitchFamily="34" charset="0"/>
              </a:rPr>
              <a:t> wrong</a:t>
            </a:r>
          </a:p>
          <a:p>
            <a:pPr algn="r"/>
            <a:r>
              <a:rPr lang="nl-NL" dirty="0">
                <a:latin typeface="Myriad Pro" panose="020B0503030403020204" pitchFamily="34" charset="0"/>
              </a:rPr>
              <a:t>Proper </a:t>
            </a:r>
            <a:r>
              <a:rPr lang="nl-NL" dirty="0" err="1">
                <a:latin typeface="Myriad Pro" panose="020B0503030403020204" pitchFamily="34" charset="0"/>
              </a:rPr>
              <a:t>selection</a:t>
            </a:r>
            <a:r>
              <a:rPr lang="nl-NL" dirty="0">
                <a:latin typeface="Myriad Pro" panose="020B0503030403020204" pitchFamily="34" charset="0"/>
              </a:rPr>
              <a:t> of </a:t>
            </a:r>
            <a:r>
              <a:rPr lang="nl-NL" dirty="0" err="1">
                <a:latin typeface="Myriad Pro" panose="020B0503030403020204" pitchFamily="34" charset="0"/>
              </a:rPr>
              <a:t>products</a:t>
            </a:r>
            <a:r>
              <a:rPr lang="nl-NL" dirty="0">
                <a:latin typeface="Myriad Pro" panose="020B0503030403020204" pitchFamily="34" charset="0"/>
              </a:rPr>
              <a:t> </a:t>
            </a:r>
            <a:r>
              <a:rPr lang="nl-NL" dirty="0" err="1">
                <a:latin typeface="Myriad Pro" panose="020B0503030403020204" pitchFamily="34" charset="0"/>
              </a:rPr>
              <a:t>requires</a:t>
            </a:r>
            <a:r>
              <a:rPr lang="nl-NL" dirty="0">
                <a:latin typeface="Myriad Pro" panose="020B0503030403020204" pitchFamily="34" charset="0"/>
              </a:rPr>
              <a:t> </a:t>
            </a:r>
            <a:r>
              <a:rPr lang="nl-NL" dirty="0" err="1">
                <a:latin typeface="Myriad Pro" panose="020B0503030403020204" pitchFamily="34" charset="0"/>
              </a:rPr>
              <a:t>specific</a:t>
            </a:r>
            <a:r>
              <a:rPr lang="nl-NL" dirty="0">
                <a:latin typeface="Myriad Pro" panose="020B0503030403020204" pitchFamily="34" charset="0"/>
              </a:rPr>
              <a:t> product </a:t>
            </a:r>
            <a:r>
              <a:rPr lang="nl-NL" dirty="0" err="1">
                <a:latin typeface="Myriad Pro" panose="020B0503030403020204" pitchFamily="34" charset="0"/>
              </a:rPr>
              <a:t>knowledge</a:t>
            </a:r>
            <a:r>
              <a:rPr lang="nl-NL" dirty="0">
                <a:latin typeface="Myriad Pro" panose="020B0503030403020204" pitchFamily="34" charset="0"/>
              </a:rPr>
              <a:t> / engineering skills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2AAB45F2-7F6D-4C72-9AB1-AC4BBFFCB346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dirty="0">
                <a:latin typeface="Myriad Pro Light" panose="020B0603030403020204" pitchFamily="34" charset="0"/>
              </a:rPr>
              <a:t>No “checks and </a:t>
            </a:r>
            <a:r>
              <a:rPr lang="nl-NL" dirty="0" err="1">
                <a:latin typeface="Myriad Pro Light" panose="020B0603030403020204" pitchFamily="34" charset="0"/>
              </a:rPr>
              <a:t>balances</a:t>
            </a:r>
            <a:r>
              <a:rPr lang="nl-NL" dirty="0">
                <a:latin typeface="Myriad Pro Light" panose="020B0603030403020204" pitchFamily="34" charset="0"/>
              </a:rPr>
              <a:t>” </a:t>
            </a:r>
            <a:r>
              <a:rPr lang="nl-NL" dirty="0" err="1">
                <a:latin typeface="Myriad Pro Light" panose="020B0603030403020204" pitchFamily="34" charset="0"/>
              </a:rPr>
              <a:t>for</a:t>
            </a:r>
            <a:r>
              <a:rPr lang="nl-NL" dirty="0">
                <a:latin typeface="Myriad Pro Light" panose="020B0603030403020204" pitchFamily="34" charset="0"/>
              </a:rPr>
              <a:t> BIM Content</a:t>
            </a:r>
            <a:endParaRPr lang="en-GB" dirty="0">
              <a:latin typeface="Myriad Pro Light" panose="020B0603030403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A9BBAB8-6121-4732-8A56-AD791D25AB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0256"/>
            <a:ext cx="6095361" cy="449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784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7BE1BE-B212-442C-A0F7-8810BC98CC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err="1">
                <a:latin typeface="Myriad Pro Light" panose="020B0603030403020204" pitchFamily="34" charset="0"/>
              </a:rPr>
              <a:t>Examples</a:t>
            </a:r>
            <a:endParaRPr lang="en-GB" dirty="0">
              <a:latin typeface="Myriad Pro Light" panose="020B0603030403020204" pitchFamily="34" charset="0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F82D18D-C165-44AA-B1E6-0AA65F56F1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>
                <a:latin typeface="Myriad Pro Cond" panose="020B0506030403020204" pitchFamily="34" charset="0"/>
              </a:rPr>
              <a:t>Of our </a:t>
            </a:r>
            <a:r>
              <a:rPr lang="nl-NL" dirty="0" err="1">
                <a:latin typeface="Myriad Pro Cond" panose="020B0506030403020204" pitchFamily="34" charset="0"/>
              </a:rPr>
              <a:t>integrated</a:t>
            </a:r>
            <a:r>
              <a:rPr lang="nl-NL" dirty="0">
                <a:latin typeface="Myriad Pro Cond" panose="020B0506030403020204" pitchFamily="34" charset="0"/>
              </a:rPr>
              <a:t> workflow</a:t>
            </a:r>
            <a:endParaRPr lang="en-GB" dirty="0">
              <a:latin typeface="Myriad Pro Cond" panose="020B0506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909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 txBox="1"/>
          <p:nvPr/>
        </p:nvSpPr>
        <p:spPr>
          <a:xfrm>
            <a:off x="3684271" y="1214121"/>
            <a:ext cx="4826635" cy="92075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endParaRPr sz="1600" dirty="0">
              <a:latin typeface="Arial"/>
              <a:cs typeface="Arial"/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1DF2CF2-2510-46B6-8093-28BCC90DFB82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dirty="0" err="1">
                <a:latin typeface="Myriad Pro Light" panose="020B0603030403020204" pitchFamily="34" charset="0"/>
              </a:rPr>
              <a:t>Verified</a:t>
            </a:r>
            <a:r>
              <a:rPr lang="nl-NL" dirty="0">
                <a:latin typeface="Myriad Pro Light" panose="020B0603030403020204" pitchFamily="34" charset="0"/>
              </a:rPr>
              <a:t> Systems</a:t>
            </a:r>
          </a:p>
          <a:p>
            <a:pPr algn="r"/>
            <a:endParaRPr lang="nl-NL" dirty="0">
              <a:latin typeface="Myriad Pro Light" panose="020B0603030403020204" pitchFamily="34" charset="0"/>
            </a:endParaRP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6B2EDE74-E942-4747-BA49-22961D626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67668"/>
          </a:xfrm>
        </p:spPr>
        <p:txBody>
          <a:bodyPr>
            <a:normAutofit/>
          </a:bodyPr>
          <a:lstStyle/>
          <a:p>
            <a:r>
              <a:rPr lang="en-US" dirty="0">
                <a:latin typeface="Myriad Pro" panose="020B0503030403020204" pitchFamily="34" charset="0"/>
              </a:rPr>
              <a:t>Content information expandable to Systems</a:t>
            </a:r>
          </a:p>
          <a:p>
            <a:pPr lvl="1"/>
            <a:r>
              <a:rPr lang="en-US" dirty="0">
                <a:latin typeface="Myriad Pro" panose="020B0503030403020204" pitchFamily="34" charset="0"/>
              </a:rPr>
              <a:t>Proper application of products in a System (Project) can be verified</a:t>
            </a:r>
          </a:p>
          <a:p>
            <a:pPr lvl="1"/>
            <a:r>
              <a:rPr lang="en-US" dirty="0">
                <a:latin typeface="Myriad Pro" panose="020B0503030403020204" pitchFamily="34" charset="0"/>
              </a:rPr>
              <a:t>Engineering services can be automated</a:t>
            </a:r>
          </a:p>
          <a:p>
            <a:endParaRPr lang="en-US" dirty="0"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057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 txBox="1"/>
          <p:nvPr/>
        </p:nvSpPr>
        <p:spPr>
          <a:xfrm>
            <a:off x="3684271" y="1214121"/>
            <a:ext cx="4826635" cy="92075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endParaRPr sz="1600" dirty="0">
              <a:latin typeface="Arial"/>
              <a:cs typeface="Arial"/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1DF2CF2-2510-46B6-8093-28BCC90DFB82}"/>
              </a:ext>
            </a:extLst>
          </p:cNvPr>
          <p:cNvSpPr txBox="1">
            <a:spLocks/>
          </p:cNvSpPr>
          <p:nvPr/>
        </p:nvSpPr>
        <p:spPr>
          <a:xfrm>
            <a:off x="0" y="517525"/>
            <a:ext cx="115062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dirty="0" err="1">
                <a:latin typeface="Myriad Pro Light" panose="020B0603030403020204" pitchFamily="34" charset="0"/>
              </a:rPr>
              <a:t>Verified</a:t>
            </a:r>
            <a:r>
              <a:rPr lang="nl-NL" dirty="0">
                <a:latin typeface="Myriad Pro Light" panose="020B0603030403020204" pitchFamily="34" charset="0"/>
              </a:rPr>
              <a:t> Systems</a:t>
            </a:r>
          </a:p>
          <a:p>
            <a:pPr algn="r"/>
            <a:endParaRPr lang="nl-NL" dirty="0">
              <a:latin typeface="Myriad Pro Light" panose="020B060303040302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0DB73EB-584D-4ACE-ACCB-BB9EF8586C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0306"/>
            <a:ext cx="7018731" cy="4003198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D2A0253E-B9E9-4ED1-AB30-74DC37E6F6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239" y="1674496"/>
            <a:ext cx="9386761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1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 txBox="1"/>
          <p:nvPr/>
        </p:nvSpPr>
        <p:spPr>
          <a:xfrm>
            <a:off x="3684271" y="1214121"/>
            <a:ext cx="4826635" cy="92075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endParaRPr sz="1600" dirty="0">
              <a:latin typeface="Arial"/>
              <a:cs typeface="Arial"/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1DF2CF2-2510-46B6-8093-28BCC90DFB82}"/>
              </a:ext>
            </a:extLst>
          </p:cNvPr>
          <p:cNvSpPr txBox="1">
            <a:spLocks/>
          </p:cNvSpPr>
          <p:nvPr/>
        </p:nvSpPr>
        <p:spPr>
          <a:xfrm>
            <a:off x="0" y="517525"/>
            <a:ext cx="115062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dirty="0" err="1">
                <a:latin typeface="Myriad Pro Light" panose="020B0603030403020204" pitchFamily="34" charset="0"/>
              </a:rPr>
              <a:t>Verified</a:t>
            </a:r>
            <a:r>
              <a:rPr lang="nl-NL" dirty="0">
                <a:latin typeface="Myriad Pro Light" panose="020B0603030403020204" pitchFamily="34" charset="0"/>
              </a:rPr>
              <a:t> Systems</a:t>
            </a:r>
          </a:p>
          <a:p>
            <a:pPr algn="r"/>
            <a:endParaRPr lang="nl-NL" dirty="0">
              <a:latin typeface="Myriad Pro Light" panose="020B060303040302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0DB73EB-584D-4ACE-ACCB-BB9EF8586C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4834"/>
            <a:ext cx="7018731" cy="3994142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D2A0253E-B9E9-4ED1-AB30-74DC37E6F6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239" y="1679384"/>
            <a:ext cx="9386761" cy="440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32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 txBox="1"/>
          <p:nvPr/>
        </p:nvSpPr>
        <p:spPr>
          <a:xfrm>
            <a:off x="3684271" y="1214121"/>
            <a:ext cx="4826635" cy="92075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endParaRPr sz="1600" dirty="0">
              <a:latin typeface="Arial"/>
              <a:cs typeface="Arial"/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1DF2CF2-2510-46B6-8093-28BCC90DFB82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dirty="0" err="1">
                <a:latin typeface="Myriad Pro Light" panose="020B0603030403020204" pitchFamily="34" charset="0"/>
              </a:rPr>
              <a:t>Verified</a:t>
            </a:r>
            <a:r>
              <a:rPr lang="nl-NL" dirty="0">
                <a:latin typeface="Myriad Pro Light" panose="020B0603030403020204" pitchFamily="34" charset="0"/>
              </a:rPr>
              <a:t> content</a:t>
            </a:r>
          </a:p>
          <a:p>
            <a:pPr algn="r"/>
            <a:endParaRPr lang="nl-NL" dirty="0">
              <a:latin typeface="Myriad Pro Light" panose="020B0603030403020204" pitchFamily="34" charset="0"/>
            </a:endParaRP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6B2EDE74-E942-4747-BA49-22961D626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67668"/>
          </a:xfrm>
        </p:spPr>
        <p:txBody>
          <a:bodyPr>
            <a:normAutofit/>
          </a:bodyPr>
          <a:lstStyle/>
          <a:p>
            <a:r>
              <a:rPr lang="en-US" dirty="0">
                <a:latin typeface="Myriad Pro" panose="020B0503030403020204" pitchFamily="34" charset="0"/>
              </a:rPr>
              <a:t>IFC based content:</a:t>
            </a:r>
          </a:p>
          <a:p>
            <a:pPr lvl="1"/>
            <a:r>
              <a:rPr lang="en-US" dirty="0">
                <a:latin typeface="Myriad Pro" panose="020B0503030403020204" pitchFamily="34" charset="0"/>
              </a:rPr>
              <a:t>Can be viewed and generated without any modelling software</a:t>
            </a:r>
          </a:p>
          <a:p>
            <a:pPr lvl="1"/>
            <a:r>
              <a:rPr lang="en-US" dirty="0">
                <a:latin typeface="Myriad Pro" panose="020B0503030403020204" pitchFamily="34" charset="0"/>
              </a:rPr>
              <a:t>Can be configured as desired upon generation</a:t>
            </a:r>
          </a:p>
          <a:p>
            <a:pPr lvl="1"/>
            <a:endParaRPr lang="en-US" dirty="0">
              <a:latin typeface="Myriad Pro" panose="020B0503030403020204" pitchFamily="34" charset="0"/>
            </a:endParaRPr>
          </a:p>
          <a:p>
            <a:r>
              <a:rPr lang="en-US" dirty="0">
                <a:latin typeface="Myriad Pro" panose="020B0503030403020204" pitchFamily="34" charset="0"/>
              </a:rPr>
              <a:t>Data driven solution:</a:t>
            </a:r>
          </a:p>
          <a:p>
            <a:pPr lvl="1"/>
            <a:r>
              <a:rPr lang="en-US" dirty="0">
                <a:latin typeface="Myriad Pro" panose="020B0503030403020204" pitchFamily="34" charset="0"/>
              </a:rPr>
              <a:t>Can be managed with simple </a:t>
            </a:r>
            <a:r>
              <a:rPr lang="en-US" dirty="0" err="1">
                <a:latin typeface="Myriad Pro" panose="020B0503030403020204" pitchFamily="34" charset="0"/>
              </a:rPr>
              <a:t>datagrid</a:t>
            </a:r>
            <a:r>
              <a:rPr lang="en-US" dirty="0">
                <a:latin typeface="Myriad Pro" panose="020B0503030403020204" pitchFamily="34" charset="0"/>
              </a:rPr>
              <a:t> interfaces </a:t>
            </a:r>
          </a:p>
          <a:p>
            <a:pPr lvl="1"/>
            <a:r>
              <a:rPr lang="en-US" dirty="0">
                <a:latin typeface="Myriad Pro" panose="020B0503030403020204" pitchFamily="34" charset="0"/>
              </a:rPr>
              <a:t>Can be verified for changes</a:t>
            </a:r>
          </a:p>
          <a:p>
            <a:endParaRPr lang="en-US" dirty="0"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67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 txBox="1"/>
          <p:nvPr/>
        </p:nvSpPr>
        <p:spPr>
          <a:xfrm>
            <a:off x="3684271" y="1214121"/>
            <a:ext cx="4826635" cy="92075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endParaRPr sz="1600" dirty="0">
              <a:latin typeface="Arial"/>
              <a:cs typeface="Arial"/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1DF2CF2-2510-46B6-8093-28BCC90DFB82}"/>
              </a:ext>
            </a:extLst>
          </p:cNvPr>
          <p:cNvSpPr txBox="1">
            <a:spLocks/>
          </p:cNvSpPr>
          <p:nvPr/>
        </p:nvSpPr>
        <p:spPr>
          <a:xfrm>
            <a:off x="0" y="517525"/>
            <a:ext cx="115062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dirty="0" err="1">
                <a:latin typeface="Myriad Pro Light" panose="020B0603030403020204" pitchFamily="34" charset="0"/>
              </a:rPr>
              <a:t>Verified</a:t>
            </a:r>
            <a:r>
              <a:rPr lang="nl-NL" dirty="0">
                <a:latin typeface="Myriad Pro Light" panose="020B0603030403020204" pitchFamily="34" charset="0"/>
              </a:rPr>
              <a:t> Content</a:t>
            </a:r>
          </a:p>
          <a:p>
            <a:pPr algn="r"/>
            <a:endParaRPr lang="nl-NL" dirty="0">
              <a:latin typeface="Myriad Pro Light" panose="020B060303040302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0DB73EB-584D-4ACE-ACCB-BB9EF8586C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8" y="1184834"/>
            <a:ext cx="6993674" cy="3994142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D2A0253E-B9E9-4ED1-AB30-74DC37E6F6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623" y="1679384"/>
            <a:ext cx="9365993" cy="440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596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 txBox="1"/>
          <p:nvPr/>
        </p:nvSpPr>
        <p:spPr>
          <a:xfrm>
            <a:off x="3684271" y="1214121"/>
            <a:ext cx="4826635" cy="92075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endParaRPr sz="1600" dirty="0">
              <a:latin typeface="Arial"/>
              <a:cs typeface="Arial"/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1DF2CF2-2510-46B6-8093-28BCC90DFB82}"/>
              </a:ext>
            </a:extLst>
          </p:cNvPr>
          <p:cNvSpPr txBox="1">
            <a:spLocks/>
          </p:cNvSpPr>
          <p:nvPr/>
        </p:nvSpPr>
        <p:spPr>
          <a:xfrm>
            <a:off x="0" y="517525"/>
            <a:ext cx="115062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dirty="0" err="1">
                <a:latin typeface="Myriad Pro Light" panose="020B0603030403020204" pitchFamily="34" charset="0"/>
              </a:rPr>
              <a:t>Verified</a:t>
            </a:r>
            <a:r>
              <a:rPr lang="nl-NL" dirty="0">
                <a:latin typeface="Myriad Pro Light" panose="020B0603030403020204" pitchFamily="34" charset="0"/>
              </a:rPr>
              <a:t> Content</a:t>
            </a:r>
          </a:p>
          <a:p>
            <a:pPr algn="r"/>
            <a:endParaRPr lang="nl-NL" dirty="0">
              <a:latin typeface="Myriad Pro Light" panose="020B060303040302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0DB73EB-584D-4ACE-ACCB-BB9EF8586C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8" y="1542250"/>
            <a:ext cx="6993674" cy="327931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D2A0253E-B9E9-4ED1-AB30-74DC37E6F60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18"/>
          <a:stretch/>
        </p:blipFill>
        <p:spPr>
          <a:xfrm>
            <a:off x="2813479" y="2134872"/>
            <a:ext cx="9365993" cy="3868285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D517D11B-2124-401C-BECC-55D35F7618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381" y="1214121"/>
            <a:ext cx="8985237" cy="486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194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 txBox="1"/>
          <p:nvPr/>
        </p:nvSpPr>
        <p:spPr>
          <a:xfrm>
            <a:off x="3684271" y="1214121"/>
            <a:ext cx="4826635" cy="92075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endParaRPr sz="1600" dirty="0">
              <a:latin typeface="Arial"/>
              <a:cs typeface="Arial"/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1DF2CF2-2510-46B6-8093-28BCC90DFB82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dirty="0">
                <a:latin typeface="Myriad Pro Light" panose="020B0603030403020204" pitchFamily="34" charset="0"/>
              </a:rPr>
              <a:t>In </a:t>
            </a:r>
            <a:r>
              <a:rPr lang="nl-NL" dirty="0" err="1">
                <a:latin typeface="Myriad Pro Light" panose="020B0603030403020204" pitchFamily="34" charset="0"/>
              </a:rPr>
              <a:t>conclusion</a:t>
            </a:r>
            <a:endParaRPr lang="nl-NL" dirty="0">
              <a:latin typeface="Myriad Pro Light" panose="020B0603030403020204" pitchFamily="34" charset="0"/>
            </a:endParaRPr>
          </a:p>
          <a:p>
            <a:pPr algn="r"/>
            <a:endParaRPr lang="nl-NL" dirty="0">
              <a:latin typeface="Myriad Pro Light" panose="020B0603030403020204" pitchFamily="34" charset="0"/>
            </a:endParaRP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6B2EDE74-E942-4747-BA49-22961D626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67668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Myriad Pro" panose="020B0503030403020204" pitchFamily="34" charset="0"/>
              </a:rPr>
              <a:t>BIM can add value to all aspects of BIM:</a:t>
            </a:r>
          </a:p>
          <a:p>
            <a:pPr lvl="1"/>
            <a:r>
              <a:rPr lang="en-US" dirty="0">
                <a:latin typeface="Myriad Pro" panose="020B0503030403020204" pitchFamily="34" charset="0"/>
              </a:rPr>
              <a:t>Marketing &amp; Sales</a:t>
            </a:r>
          </a:p>
          <a:p>
            <a:pPr lvl="1"/>
            <a:r>
              <a:rPr lang="en-US" dirty="0">
                <a:latin typeface="Myriad Pro" panose="020B0503030403020204" pitchFamily="34" charset="0"/>
              </a:rPr>
              <a:t>Project delivery &amp; Manufacturing </a:t>
            </a:r>
          </a:p>
          <a:p>
            <a:endParaRPr lang="en-US" dirty="0">
              <a:latin typeface="Myriad Pro" panose="020B0503030403020204" pitchFamily="34" charset="0"/>
            </a:endParaRPr>
          </a:p>
          <a:p>
            <a:r>
              <a:rPr lang="en-US" dirty="0">
                <a:latin typeface="Myriad Pro" panose="020B0503030403020204" pitchFamily="34" charset="0"/>
              </a:rPr>
              <a:t>BIM can implemented through an integrated approach allows the Manufacturer to increase the </a:t>
            </a:r>
            <a:r>
              <a:rPr lang="en-US" dirty="0" err="1">
                <a:latin typeface="Myriad Pro" panose="020B0503030403020204" pitchFamily="34" charset="0"/>
              </a:rPr>
              <a:t>RoI</a:t>
            </a:r>
            <a:r>
              <a:rPr lang="en-US" dirty="0">
                <a:latin typeface="Myriad Pro" panose="020B0503030403020204" pitchFamily="34" charset="0"/>
              </a:rPr>
              <a:t> by adding value to customer interaction and engineering processes</a:t>
            </a:r>
          </a:p>
          <a:p>
            <a:endParaRPr lang="en-US" dirty="0">
              <a:latin typeface="Myriad Pro" panose="020B0503030403020204" pitchFamily="34" charset="0"/>
            </a:endParaRPr>
          </a:p>
          <a:p>
            <a:r>
              <a:rPr lang="en-US" dirty="0">
                <a:latin typeface="Myriad Pro" panose="020B0503030403020204" pitchFamily="34" charset="0"/>
              </a:rPr>
              <a:t>It also allows the Manufacturer to lower costs in maintaining the product library and making it available to customers</a:t>
            </a:r>
          </a:p>
          <a:p>
            <a:pPr lvl="1"/>
            <a:endParaRPr lang="en-US" dirty="0">
              <a:latin typeface="Myriad Pro" panose="020B0503030403020204" pitchFamily="34" charset="0"/>
            </a:endParaRPr>
          </a:p>
          <a:p>
            <a:endParaRPr lang="en-US" dirty="0"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12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 txBox="1"/>
          <p:nvPr/>
        </p:nvSpPr>
        <p:spPr>
          <a:xfrm>
            <a:off x="3684271" y="1214121"/>
            <a:ext cx="4826635" cy="92075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endParaRPr sz="1600" dirty="0">
              <a:latin typeface="Arial"/>
              <a:cs typeface="Arial"/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1DF2CF2-2510-46B6-8093-28BCC90DFB82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dirty="0" err="1">
                <a:latin typeface="Myriad Pro Light" panose="020B0603030403020204" pitchFamily="34" charset="0"/>
              </a:rPr>
              <a:t>Questions</a:t>
            </a:r>
            <a:r>
              <a:rPr lang="nl-NL" dirty="0">
                <a:latin typeface="Myriad Pro Light" panose="020B0603030403020204" pitchFamily="34" charset="0"/>
              </a:rPr>
              <a:t>?</a:t>
            </a:r>
          </a:p>
          <a:p>
            <a:pPr algn="r"/>
            <a:endParaRPr lang="nl-NL" dirty="0">
              <a:latin typeface="Myriad Pro Light" panose="020B0603030403020204" pitchFamily="34" charset="0"/>
            </a:endParaRP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6B2EDE74-E942-4747-BA49-22961D626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67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Myriad Pro" panose="020B0503030403020204" pitchFamily="34" charset="0"/>
              </a:rPr>
              <a:t>W: 	www.bimforce.com</a:t>
            </a:r>
          </a:p>
          <a:p>
            <a:pPr marL="0" indent="0">
              <a:buNone/>
            </a:pPr>
            <a:r>
              <a:rPr lang="en-US" dirty="0">
                <a:latin typeface="Myriad Pro" panose="020B0503030403020204" pitchFamily="34" charset="0"/>
              </a:rPr>
              <a:t>E:	martijn@bimforce.com</a:t>
            </a:r>
          </a:p>
          <a:p>
            <a:pPr marL="0" indent="0">
              <a:buNone/>
            </a:pPr>
            <a:r>
              <a:rPr lang="en-US" dirty="0">
                <a:latin typeface="Myriad Pro" panose="020B0503030403020204" pitchFamily="34" charset="0"/>
              </a:rPr>
              <a:t>T/L:	@</a:t>
            </a:r>
            <a:r>
              <a:rPr lang="en-US" dirty="0" err="1">
                <a:latin typeface="Myriad Pro" panose="020B0503030403020204" pitchFamily="34" charset="0"/>
              </a:rPr>
              <a:t>mdradvies</a:t>
            </a:r>
            <a:r>
              <a:rPr lang="en-US" dirty="0">
                <a:latin typeface="Myriad Pro" panose="020B0503030403020204" pitchFamily="34" charset="0"/>
              </a:rPr>
              <a:t> / @</a:t>
            </a:r>
            <a:r>
              <a:rPr lang="en-US" dirty="0" err="1">
                <a:latin typeface="Myriad Pro" panose="020B0503030403020204" pitchFamily="34" charset="0"/>
              </a:rPr>
              <a:t>bimforce</a:t>
            </a:r>
            <a:endParaRPr lang="en-US" dirty="0">
              <a:latin typeface="Myriad Pro" panose="020B0503030403020204" pitchFamily="34" charset="0"/>
            </a:endParaRPr>
          </a:p>
          <a:p>
            <a:endParaRPr lang="en-US" dirty="0">
              <a:latin typeface="Myriad Pro" panose="020B0503030403020204" pitchFamily="34" charset="0"/>
            </a:endParaRPr>
          </a:p>
          <a:p>
            <a:endParaRPr lang="en-US" dirty="0">
              <a:latin typeface="Myriad Pro" panose="020B0503030403020204" pitchFamily="34" charset="0"/>
            </a:endParaRPr>
          </a:p>
          <a:p>
            <a:pPr marL="0" indent="0">
              <a:buNone/>
            </a:pPr>
            <a:endParaRPr lang="en-US" dirty="0">
              <a:latin typeface="Myriad Pro" panose="020B0503030403020204" pitchFamily="34" charset="0"/>
            </a:endParaRPr>
          </a:p>
          <a:p>
            <a:endParaRPr lang="en-US" dirty="0"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472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imforce">
      <a:dk1>
        <a:srgbClr val="3E0000"/>
      </a:dk1>
      <a:lt1>
        <a:sysClr val="window" lastClr="FFFFFF"/>
      </a:lt1>
      <a:dk2>
        <a:srgbClr val="7A0000"/>
      </a:dk2>
      <a:lt2>
        <a:srgbClr val="E7E6E6"/>
      </a:lt2>
      <a:accent1>
        <a:srgbClr val="C00000"/>
      </a:accent1>
      <a:accent2>
        <a:srgbClr val="FF5050"/>
      </a:accent2>
      <a:accent3>
        <a:srgbClr val="ED7D31"/>
      </a:accent3>
      <a:accent4>
        <a:srgbClr val="FFC000"/>
      </a:accent4>
      <a:accent5>
        <a:srgbClr val="FFD965"/>
      </a:accent5>
      <a:accent6>
        <a:srgbClr val="FEE599"/>
      </a:accent6>
      <a:hlink>
        <a:srgbClr val="FF0000"/>
      </a:hlink>
      <a:folHlink>
        <a:srgbClr val="7A0000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19215</TotalTime>
  <Words>678</Words>
  <Application>Microsoft Office PowerPoint</Application>
  <PresentationFormat>Breedbeeld</PresentationFormat>
  <Paragraphs>150</Paragraphs>
  <Slides>26</Slides>
  <Notes>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10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26</vt:i4>
      </vt:variant>
    </vt:vector>
  </HeadingPairs>
  <TitlesOfParts>
    <vt:vector size="37" baseType="lpstr">
      <vt:lpstr>Arial</vt:lpstr>
      <vt:lpstr>Calibri</vt:lpstr>
      <vt:lpstr>Calibri Light</vt:lpstr>
      <vt:lpstr>Lato Light</vt:lpstr>
      <vt:lpstr>Montserrat Light</vt:lpstr>
      <vt:lpstr>Montserrat Semi</vt:lpstr>
      <vt:lpstr>Myriad Pro</vt:lpstr>
      <vt:lpstr>Myriad Pro Cond</vt:lpstr>
      <vt:lpstr>Myriad Pro Light</vt:lpstr>
      <vt:lpstr>Open Sans</vt:lpstr>
      <vt:lpstr>Office Theme</vt:lpstr>
      <vt:lpstr>Added value of BIM</vt:lpstr>
      <vt:lpstr>Table of Contents</vt:lpstr>
      <vt:lpstr>Get to know us</vt:lpstr>
      <vt:lpstr>Most common strategies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General challenges</vt:lpstr>
      <vt:lpstr>PowerPoint-presentatie</vt:lpstr>
      <vt:lpstr>PowerPoint-presentatie</vt:lpstr>
      <vt:lpstr>PowerPoint-presentatie</vt:lpstr>
      <vt:lpstr>Examples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Added value of BIM</dc:title>
  <dc:creator>Martijn de Riet</dc:creator>
  <cp:lastModifiedBy>Yvonne Quaadvliet</cp:lastModifiedBy>
  <cp:revision>140</cp:revision>
  <dcterms:created xsi:type="dcterms:W3CDTF">2018-09-16T00:40:24Z</dcterms:created>
  <dcterms:modified xsi:type="dcterms:W3CDTF">2018-10-18T08:18:12Z</dcterms:modified>
</cp:coreProperties>
</file>