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5.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6.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7.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8.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9.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0.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1.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4.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15.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18.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19.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20.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notesSlides/notesSlide23.xml" ContentType="application/vnd.openxmlformats-officedocument.presentationml.notesSlide+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notesSlides/notesSlide24.xml" ContentType="application/vnd.openxmlformats-officedocument.presentationml.notesSlide+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notesSlides/notesSlide25.xml" ContentType="application/vnd.openxmlformats-officedocument.presentationml.notesSlide+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notesSlides/notesSlide26.xml" ContentType="application/vnd.openxmlformats-officedocument.presentationml.notesSlide+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notesSlides/notesSlide27.xml" ContentType="application/vnd.openxmlformats-officedocument.presentationml.notesSlide+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notesSlides/notesSlide28.xml" ContentType="application/vnd.openxmlformats-officedocument.presentationml.notesSlide+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notesSlides/notesSlide29.xml" ContentType="application/vnd.openxmlformats-officedocument.presentationml.notesSlide+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notesSlides/notesSlide30.xml" ContentType="application/vnd.openxmlformats-officedocument.presentationml.notesSlide+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notesSlides/notesSlide31.xml" ContentType="application/vnd.openxmlformats-officedocument.presentationml.notesSlide+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notesSlides/notesSlide32.xml" ContentType="application/vnd.openxmlformats-officedocument.presentationml.notesSlide+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notesSlides/notesSlide33.xml" ContentType="application/vnd.openxmlformats-officedocument.presentationml.notesSlide+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notesSlides/notesSlide34.xml" ContentType="application/vnd.openxmlformats-officedocument.presentationml.notesSlide+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notesSlides/notesSlide35.xml" ContentType="application/vnd.openxmlformats-officedocument.presentationml.notesSlide+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notesSlides/notesSlide36.xml" ContentType="application/vnd.openxmlformats-officedocument.presentationml.notesSlide+xml"/>
  <Override PartName="/ppt/diagrams/data36.xml" ContentType="application/vnd.openxmlformats-officedocument.drawingml.diagramData+xml"/>
  <Override PartName="/ppt/diagrams/layout36.xml" ContentType="application/vnd.openxmlformats-officedocument.drawingml.diagramLayout+xml"/>
  <Override PartName="/ppt/diagrams/quickStyle36.xml" ContentType="application/vnd.openxmlformats-officedocument.drawingml.diagramStyle+xml"/>
  <Override PartName="/ppt/diagrams/colors36.xml" ContentType="application/vnd.openxmlformats-officedocument.drawingml.diagramColors+xml"/>
  <Override PartName="/ppt/diagrams/drawing36.xml" ContentType="application/vnd.ms-office.drawingml.diagramDrawing+xml"/>
  <Override PartName="/ppt/notesSlides/notesSlide37.xml" ContentType="application/vnd.openxmlformats-officedocument.presentationml.notesSlide+xml"/>
  <Override PartName="/ppt/diagrams/data37.xml" ContentType="application/vnd.openxmlformats-officedocument.drawingml.diagramData+xml"/>
  <Override PartName="/ppt/diagrams/layout37.xml" ContentType="application/vnd.openxmlformats-officedocument.drawingml.diagramLayout+xml"/>
  <Override PartName="/ppt/diagrams/quickStyle37.xml" ContentType="application/vnd.openxmlformats-officedocument.drawingml.diagramStyle+xml"/>
  <Override PartName="/ppt/diagrams/colors37.xml" ContentType="application/vnd.openxmlformats-officedocument.drawingml.diagramColors+xml"/>
  <Override PartName="/ppt/diagrams/drawing37.xml" ContentType="application/vnd.ms-office.drawingml.diagramDrawing+xml"/>
  <Override PartName="/ppt/notesSlides/notesSlide38.xml" ContentType="application/vnd.openxmlformats-officedocument.presentationml.notesSlide+xml"/>
  <Override PartName="/ppt/diagrams/data38.xml" ContentType="application/vnd.openxmlformats-officedocument.drawingml.diagramData+xml"/>
  <Override PartName="/ppt/diagrams/layout38.xml" ContentType="application/vnd.openxmlformats-officedocument.drawingml.diagramLayout+xml"/>
  <Override PartName="/ppt/diagrams/quickStyle38.xml" ContentType="application/vnd.openxmlformats-officedocument.drawingml.diagramStyle+xml"/>
  <Override PartName="/ppt/diagrams/colors38.xml" ContentType="application/vnd.openxmlformats-officedocument.drawingml.diagramColors+xml"/>
  <Override PartName="/ppt/diagrams/drawing38.xml" ContentType="application/vnd.ms-office.drawingml.diagramDrawing+xml"/>
  <Override PartName="/ppt/notesSlides/notesSlide39.xml" ContentType="application/vnd.openxmlformats-officedocument.presentationml.notesSlide+xml"/>
  <Override PartName="/ppt/diagrams/data39.xml" ContentType="application/vnd.openxmlformats-officedocument.drawingml.diagramData+xml"/>
  <Override PartName="/ppt/diagrams/layout39.xml" ContentType="application/vnd.openxmlformats-officedocument.drawingml.diagramLayout+xml"/>
  <Override PartName="/ppt/diagrams/quickStyle39.xml" ContentType="application/vnd.openxmlformats-officedocument.drawingml.diagramStyle+xml"/>
  <Override PartName="/ppt/diagrams/colors39.xml" ContentType="application/vnd.openxmlformats-officedocument.drawingml.diagramColors+xml"/>
  <Override PartName="/ppt/diagrams/drawing39.xml" ContentType="application/vnd.ms-office.drawingml.diagramDrawing+xml"/>
  <Override PartName="/ppt/notesSlides/notesSlide40.xml" ContentType="application/vnd.openxmlformats-officedocument.presentationml.notesSlide+xml"/>
  <Override PartName="/ppt/diagrams/data40.xml" ContentType="application/vnd.openxmlformats-officedocument.drawingml.diagramData+xml"/>
  <Override PartName="/ppt/diagrams/layout40.xml" ContentType="application/vnd.openxmlformats-officedocument.drawingml.diagramLayout+xml"/>
  <Override PartName="/ppt/diagrams/quickStyle40.xml" ContentType="application/vnd.openxmlformats-officedocument.drawingml.diagramStyle+xml"/>
  <Override PartName="/ppt/diagrams/colors40.xml" ContentType="application/vnd.openxmlformats-officedocument.drawingml.diagramColors+xml"/>
  <Override PartName="/ppt/diagrams/drawing40.xml" ContentType="application/vnd.ms-office.drawingml.diagramDrawing+xml"/>
  <Override PartName="/ppt/notesSlides/notesSlide41.xml" ContentType="application/vnd.openxmlformats-officedocument.presentationml.notesSlide+xml"/>
  <Override PartName="/ppt/diagrams/data41.xml" ContentType="application/vnd.openxmlformats-officedocument.drawingml.diagramData+xml"/>
  <Override PartName="/ppt/diagrams/layout41.xml" ContentType="application/vnd.openxmlformats-officedocument.drawingml.diagramLayout+xml"/>
  <Override PartName="/ppt/diagrams/quickStyle41.xml" ContentType="application/vnd.openxmlformats-officedocument.drawingml.diagramStyle+xml"/>
  <Override PartName="/ppt/diagrams/colors41.xml" ContentType="application/vnd.openxmlformats-officedocument.drawingml.diagramColors+xml"/>
  <Override PartName="/ppt/diagrams/drawing41.xml" ContentType="application/vnd.ms-office.drawingml.diagramDrawing+xml"/>
  <Override PartName="/ppt/notesSlides/notesSlide42.xml" ContentType="application/vnd.openxmlformats-officedocument.presentationml.notesSlide+xml"/>
  <Override PartName="/ppt/diagrams/data42.xml" ContentType="application/vnd.openxmlformats-officedocument.drawingml.diagramData+xml"/>
  <Override PartName="/ppt/diagrams/layout42.xml" ContentType="application/vnd.openxmlformats-officedocument.drawingml.diagramLayout+xml"/>
  <Override PartName="/ppt/diagrams/quickStyle42.xml" ContentType="application/vnd.openxmlformats-officedocument.drawingml.diagramStyle+xml"/>
  <Override PartName="/ppt/diagrams/colors42.xml" ContentType="application/vnd.openxmlformats-officedocument.drawingml.diagramColors+xml"/>
  <Override PartName="/ppt/diagrams/drawing42.xml" ContentType="application/vnd.ms-office.drawingml.diagramDrawing+xml"/>
  <Override PartName="/ppt/notesSlides/notesSlide43.xml" ContentType="application/vnd.openxmlformats-officedocument.presentationml.notesSlide+xml"/>
  <Override PartName="/ppt/diagrams/data43.xml" ContentType="application/vnd.openxmlformats-officedocument.drawingml.diagramData+xml"/>
  <Override PartName="/ppt/diagrams/layout43.xml" ContentType="application/vnd.openxmlformats-officedocument.drawingml.diagramLayout+xml"/>
  <Override PartName="/ppt/diagrams/quickStyle43.xml" ContentType="application/vnd.openxmlformats-officedocument.drawingml.diagramStyle+xml"/>
  <Override PartName="/ppt/diagrams/colors43.xml" ContentType="application/vnd.openxmlformats-officedocument.drawingml.diagramColors+xml"/>
  <Override PartName="/ppt/diagrams/drawing43.xml" ContentType="application/vnd.ms-office.drawingml.diagramDrawing+xml"/>
  <Override PartName="/ppt/notesSlides/notesSlide44.xml" ContentType="application/vnd.openxmlformats-officedocument.presentationml.notesSlide+xml"/>
  <Override PartName="/ppt/diagrams/data44.xml" ContentType="application/vnd.openxmlformats-officedocument.drawingml.diagramData+xml"/>
  <Override PartName="/ppt/diagrams/layout44.xml" ContentType="application/vnd.openxmlformats-officedocument.drawingml.diagramLayout+xml"/>
  <Override PartName="/ppt/diagrams/quickStyle44.xml" ContentType="application/vnd.openxmlformats-officedocument.drawingml.diagramStyle+xml"/>
  <Override PartName="/ppt/diagrams/colors44.xml" ContentType="application/vnd.openxmlformats-officedocument.drawingml.diagramColors+xml"/>
  <Override PartName="/ppt/diagrams/drawing44.xml" ContentType="application/vnd.ms-office.drawingml.diagramDrawing+xml"/>
  <Override PartName="/ppt/notesSlides/notesSlide45.xml" ContentType="application/vnd.openxmlformats-officedocument.presentationml.notesSlide+xml"/>
  <Override PartName="/ppt/diagrams/data45.xml" ContentType="application/vnd.openxmlformats-officedocument.drawingml.diagramData+xml"/>
  <Override PartName="/ppt/diagrams/layout45.xml" ContentType="application/vnd.openxmlformats-officedocument.drawingml.diagramLayout+xml"/>
  <Override PartName="/ppt/diagrams/quickStyle45.xml" ContentType="application/vnd.openxmlformats-officedocument.drawingml.diagramStyle+xml"/>
  <Override PartName="/ppt/diagrams/colors45.xml" ContentType="application/vnd.openxmlformats-officedocument.drawingml.diagramColors+xml"/>
  <Override PartName="/ppt/diagrams/drawing45.xml" ContentType="application/vnd.ms-office.drawingml.diagramDrawing+xml"/>
  <Override PartName="/ppt/notesSlides/notesSlide46.xml" ContentType="application/vnd.openxmlformats-officedocument.presentationml.notesSlide+xml"/>
  <Override PartName="/ppt/diagrams/data46.xml" ContentType="application/vnd.openxmlformats-officedocument.drawingml.diagramData+xml"/>
  <Override PartName="/ppt/diagrams/layout46.xml" ContentType="application/vnd.openxmlformats-officedocument.drawingml.diagramLayout+xml"/>
  <Override PartName="/ppt/diagrams/quickStyle46.xml" ContentType="application/vnd.openxmlformats-officedocument.drawingml.diagramStyle+xml"/>
  <Override PartName="/ppt/diagrams/colors46.xml" ContentType="application/vnd.openxmlformats-officedocument.drawingml.diagramColors+xml"/>
  <Override PartName="/ppt/diagrams/drawing46.xml" ContentType="application/vnd.ms-office.drawingml.diagramDrawing+xml"/>
  <Override PartName="/ppt/notesSlides/notesSlide47.xml" ContentType="application/vnd.openxmlformats-officedocument.presentationml.notesSlide+xml"/>
  <Override PartName="/ppt/diagrams/data47.xml" ContentType="application/vnd.openxmlformats-officedocument.drawingml.diagramData+xml"/>
  <Override PartName="/ppt/diagrams/layout47.xml" ContentType="application/vnd.openxmlformats-officedocument.drawingml.diagramLayout+xml"/>
  <Override PartName="/ppt/diagrams/quickStyle47.xml" ContentType="application/vnd.openxmlformats-officedocument.drawingml.diagramStyle+xml"/>
  <Override PartName="/ppt/diagrams/colors47.xml" ContentType="application/vnd.openxmlformats-officedocument.drawingml.diagramColors+xml"/>
  <Override PartName="/ppt/diagrams/drawing47.xml" ContentType="application/vnd.ms-office.drawingml.diagramDrawing+xml"/>
  <Override PartName="/ppt/notesSlides/notesSlide48.xml" ContentType="application/vnd.openxmlformats-officedocument.presentationml.notesSlide+xml"/>
  <Override PartName="/ppt/diagrams/data48.xml" ContentType="application/vnd.openxmlformats-officedocument.drawingml.diagramData+xml"/>
  <Override PartName="/ppt/diagrams/layout48.xml" ContentType="application/vnd.openxmlformats-officedocument.drawingml.diagramLayout+xml"/>
  <Override PartName="/ppt/diagrams/quickStyle48.xml" ContentType="application/vnd.openxmlformats-officedocument.drawingml.diagramStyle+xml"/>
  <Override PartName="/ppt/diagrams/colors48.xml" ContentType="application/vnd.openxmlformats-officedocument.drawingml.diagramColors+xml"/>
  <Override PartName="/ppt/diagrams/drawing48.xml" ContentType="application/vnd.ms-office.drawingml.diagramDrawing+xml"/>
  <Override PartName="/ppt/notesSlides/notesSlide49.xml" ContentType="application/vnd.openxmlformats-officedocument.presentationml.notesSlide+xml"/>
  <Override PartName="/ppt/diagrams/data49.xml" ContentType="application/vnd.openxmlformats-officedocument.drawingml.diagramData+xml"/>
  <Override PartName="/ppt/diagrams/layout49.xml" ContentType="application/vnd.openxmlformats-officedocument.drawingml.diagramLayout+xml"/>
  <Override PartName="/ppt/diagrams/quickStyle49.xml" ContentType="application/vnd.openxmlformats-officedocument.drawingml.diagramStyle+xml"/>
  <Override PartName="/ppt/diagrams/colors49.xml" ContentType="application/vnd.openxmlformats-officedocument.drawingml.diagramColors+xml"/>
  <Override PartName="/ppt/diagrams/drawing49.xml" ContentType="application/vnd.ms-office.drawingml.diagramDrawing+xml"/>
  <Override PartName="/ppt/notesSlides/notesSlide50.xml" ContentType="application/vnd.openxmlformats-officedocument.presentationml.notesSlide+xml"/>
  <Override PartName="/ppt/diagrams/data50.xml" ContentType="application/vnd.openxmlformats-officedocument.drawingml.diagramData+xml"/>
  <Override PartName="/ppt/diagrams/layout50.xml" ContentType="application/vnd.openxmlformats-officedocument.drawingml.diagramLayout+xml"/>
  <Override PartName="/ppt/diagrams/quickStyle50.xml" ContentType="application/vnd.openxmlformats-officedocument.drawingml.diagramStyle+xml"/>
  <Override PartName="/ppt/diagrams/colors50.xml" ContentType="application/vnd.openxmlformats-officedocument.drawingml.diagramColors+xml"/>
  <Override PartName="/ppt/diagrams/drawing50.xml" ContentType="application/vnd.ms-office.drawingml.diagramDrawing+xml"/>
  <Override PartName="/ppt/notesSlides/notesSlide51.xml" ContentType="application/vnd.openxmlformats-officedocument.presentationml.notesSlide+xml"/>
  <Override PartName="/ppt/diagrams/data51.xml" ContentType="application/vnd.openxmlformats-officedocument.drawingml.diagramData+xml"/>
  <Override PartName="/ppt/diagrams/layout51.xml" ContentType="application/vnd.openxmlformats-officedocument.drawingml.diagramLayout+xml"/>
  <Override PartName="/ppt/diagrams/quickStyle51.xml" ContentType="application/vnd.openxmlformats-officedocument.drawingml.diagramStyle+xml"/>
  <Override PartName="/ppt/diagrams/colors51.xml" ContentType="application/vnd.openxmlformats-officedocument.drawingml.diagramColors+xml"/>
  <Override PartName="/ppt/diagrams/drawing51.xml" ContentType="application/vnd.ms-office.drawingml.diagramDrawing+xml"/>
  <Override PartName="/ppt/notesSlides/notesSlide52.xml" ContentType="application/vnd.openxmlformats-officedocument.presentationml.notesSlide+xml"/>
  <Override PartName="/ppt/diagrams/data52.xml" ContentType="application/vnd.openxmlformats-officedocument.drawingml.diagramData+xml"/>
  <Override PartName="/ppt/diagrams/layout52.xml" ContentType="application/vnd.openxmlformats-officedocument.drawingml.diagramLayout+xml"/>
  <Override PartName="/ppt/diagrams/quickStyle52.xml" ContentType="application/vnd.openxmlformats-officedocument.drawingml.diagramStyle+xml"/>
  <Override PartName="/ppt/diagrams/colors52.xml" ContentType="application/vnd.openxmlformats-officedocument.drawingml.diagramColors+xml"/>
  <Override PartName="/ppt/diagrams/drawing52.xml" ContentType="application/vnd.ms-office.drawingml.diagramDrawing+xml"/>
  <Override PartName="/ppt/notesSlides/notesSlide53.xml" ContentType="application/vnd.openxmlformats-officedocument.presentationml.notesSlide+xml"/>
  <Override PartName="/ppt/diagrams/data53.xml" ContentType="application/vnd.openxmlformats-officedocument.drawingml.diagramData+xml"/>
  <Override PartName="/ppt/diagrams/layout53.xml" ContentType="application/vnd.openxmlformats-officedocument.drawingml.diagramLayout+xml"/>
  <Override PartName="/ppt/diagrams/quickStyle53.xml" ContentType="application/vnd.openxmlformats-officedocument.drawingml.diagramStyle+xml"/>
  <Override PartName="/ppt/diagrams/colors53.xml" ContentType="application/vnd.openxmlformats-officedocument.drawingml.diagramColors+xml"/>
  <Override PartName="/ppt/diagrams/drawing53.xml" ContentType="application/vnd.ms-office.drawingml.diagramDrawing+xml"/>
  <Override PartName="/ppt/notesSlides/notesSlide54.xml" ContentType="application/vnd.openxmlformats-officedocument.presentationml.notesSlide+xml"/>
  <Override PartName="/ppt/diagrams/data54.xml" ContentType="application/vnd.openxmlformats-officedocument.drawingml.diagramData+xml"/>
  <Override PartName="/ppt/diagrams/layout54.xml" ContentType="application/vnd.openxmlformats-officedocument.drawingml.diagramLayout+xml"/>
  <Override PartName="/ppt/diagrams/quickStyle54.xml" ContentType="application/vnd.openxmlformats-officedocument.drawingml.diagramStyle+xml"/>
  <Override PartName="/ppt/diagrams/colors54.xml" ContentType="application/vnd.openxmlformats-officedocument.drawingml.diagramColors+xml"/>
  <Override PartName="/ppt/diagrams/drawing54.xml" ContentType="application/vnd.ms-office.drawingml.diagramDrawing+xml"/>
  <Override PartName="/ppt/notesSlides/notesSlide55.xml" ContentType="application/vnd.openxmlformats-officedocument.presentationml.notesSlide+xml"/>
  <Override PartName="/ppt/diagrams/data55.xml" ContentType="application/vnd.openxmlformats-officedocument.drawingml.diagramData+xml"/>
  <Override PartName="/ppt/diagrams/layout55.xml" ContentType="application/vnd.openxmlformats-officedocument.drawingml.diagramLayout+xml"/>
  <Override PartName="/ppt/diagrams/quickStyle55.xml" ContentType="application/vnd.openxmlformats-officedocument.drawingml.diagramStyle+xml"/>
  <Override PartName="/ppt/diagrams/colors55.xml" ContentType="application/vnd.openxmlformats-officedocument.drawingml.diagramColors+xml"/>
  <Override PartName="/ppt/diagrams/drawing55.xml" ContentType="application/vnd.ms-office.drawingml.diagramDrawing+xml"/>
  <Override PartName="/ppt/notesSlides/notesSlide56.xml" ContentType="application/vnd.openxmlformats-officedocument.presentationml.notesSlide+xml"/>
  <Override PartName="/ppt/diagrams/data56.xml" ContentType="application/vnd.openxmlformats-officedocument.drawingml.diagramData+xml"/>
  <Override PartName="/ppt/diagrams/layout56.xml" ContentType="application/vnd.openxmlformats-officedocument.drawingml.diagramLayout+xml"/>
  <Override PartName="/ppt/diagrams/quickStyle56.xml" ContentType="application/vnd.openxmlformats-officedocument.drawingml.diagramStyle+xml"/>
  <Override PartName="/ppt/diagrams/colors56.xml" ContentType="application/vnd.openxmlformats-officedocument.drawingml.diagramColors+xml"/>
  <Override PartName="/ppt/diagrams/drawing56.xml" ContentType="application/vnd.ms-office.drawingml.diagramDrawing+xml"/>
  <Override PartName="/ppt/notesSlides/notesSlide57.xml" ContentType="application/vnd.openxmlformats-officedocument.presentationml.notesSlide+xml"/>
  <Override PartName="/ppt/diagrams/data57.xml" ContentType="application/vnd.openxmlformats-officedocument.drawingml.diagramData+xml"/>
  <Override PartName="/ppt/diagrams/layout57.xml" ContentType="application/vnd.openxmlformats-officedocument.drawingml.diagramLayout+xml"/>
  <Override PartName="/ppt/diagrams/quickStyle57.xml" ContentType="application/vnd.openxmlformats-officedocument.drawingml.diagramStyle+xml"/>
  <Override PartName="/ppt/diagrams/colors57.xml" ContentType="application/vnd.openxmlformats-officedocument.drawingml.diagramColors+xml"/>
  <Override PartName="/ppt/diagrams/drawing57.xml" ContentType="application/vnd.ms-office.drawingml.diagramDrawing+xml"/>
  <Override PartName="/ppt/notesSlides/notesSlide58.xml" ContentType="application/vnd.openxmlformats-officedocument.presentationml.notesSlide+xml"/>
  <Override PartName="/ppt/diagrams/data58.xml" ContentType="application/vnd.openxmlformats-officedocument.drawingml.diagramData+xml"/>
  <Override PartName="/ppt/diagrams/layout58.xml" ContentType="application/vnd.openxmlformats-officedocument.drawingml.diagramLayout+xml"/>
  <Override PartName="/ppt/diagrams/quickStyle58.xml" ContentType="application/vnd.openxmlformats-officedocument.drawingml.diagramStyle+xml"/>
  <Override PartName="/ppt/diagrams/colors58.xml" ContentType="application/vnd.openxmlformats-officedocument.drawingml.diagramColors+xml"/>
  <Override PartName="/ppt/diagrams/drawing58.xml" ContentType="application/vnd.ms-office.drawingml.diagramDrawing+xml"/>
  <Override PartName="/ppt/notesSlides/notesSlide59.xml" ContentType="application/vnd.openxmlformats-officedocument.presentationml.notesSlide+xml"/>
  <Override PartName="/ppt/diagrams/data59.xml" ContentType="application/vnd.openxmlformats-officedocument.drawingml.diagramData+xml"/>
  <Override PartName="/ppt/diagrams/layout59.xml" ContentType="application/vnd.openxmlformats-officedocument.drawingml.diagramLayout+xml"/>
  <Override PartName="/ppt/diagrams/quickStyle59.xml" ContentType="application/vnd.openxmlformats-officedocument.drawingml.diagramStyle+xml"/>
  <Override PartName="/ppt/diagrams/colors59.xml" ContentType="application/vnd.openxmlformats-officedocument.drawingml.diagramColors+xml"/>
  <Override PartName="/ppt/diagrams/drawing59.xml" ContentType="application/vnd.ms-office.drawingml.diagramDrawing+xml"/>
  <Override PartName="/ppt/notesSlides/notesSlide60.xml" ContentType="application/vnd.openxmlformats-officedocument.presentationml.notesSlide+xml"/>
  <Override PartName="/ppt/diagrams/data60.xml" ContentType="application/vnd.openxmlformats-officedocument.drawingml.diagramData+xml"/>
  <Override PartName="/ppt/diagrams/layout60.xml" ContentType="application/vnd.openxmlformats-officedocument.drawingml.diagramLayout+xml"/>
  <Override PartName="/ppt/diagrams/quickStyle60.xml" ContentType="application/vnd.openxmlformats-officedocument.drawingml.diagramStyle+xml"/>
  <Override PartName="/ppt/diagrams/colors60.xml" ContentType="application/vnd.openxmlformats-officedocument.drawingml.diagramColors+xml"/>
  <Override PartName="/ppt/diagrams/drawing60.xml" ContentType="application/vnd.ms-office.drawingml.diagramDrawing+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2" r:id="rId3"/>
  </p:sldMasterIdLst>
  <p:notesMasterIdLst>
    <p:notesMasterId r:id="rId81"/>
  </p:notesMasterIdLst>
  <p:sldIdLst>
    <p:sldId id="324" r:id="rId4"/>
    <p:sldId id="256" r:id="rId5"/>
    <p:sldId id="261" r:id="rId6"/>
    <p:sldId id="258" r:id="rId7"/>
    <p:sldId id="270" r:id="rId8"/>
    <p:sldId id="260" r:id="rId9"/>
    <p:sldId id="308" r:id="rId10"/>
    <p:sldId id="309" r:id="rId11"/>
    <p:sldId id="310" r:id="rId12"/>
    <p:sldId id="311" r:id="rId13"/>
    <p:sldId id="259" r:id="rId14"/>
    <p:sldId id="277" r:id="rId15"/>
    <p:sldId id="278" r:id="rId16"/>
    <p:sldId id="279" r:id="rId17"/>
    <p:sldId id="312" r:id="rId18"/>
    <p:sldId id="262" r:id="rId19"/>
    <p:sldId id="264" r:id="rId20"/>
    <p:sldId id="266" r:id="rId21"/>
    <p:sldId id="271" r:id="rId22"/>
    <p:sldId id="268" r:id="rId23"/>
    <p:sldId id="272" r:id="rId24"/>
    <p:sldId id="275" r:id="rId25"/>
    <p:sldId id="273" r:id="rId26"/>
    <p:sldId id="281" r:id="rId27"/>
    <p:sldId id="283" r:id="rId28"/>
    <p:sldId id="265" r:id="rId29"/>
    <p:sldId id="317" r:id="rId30"/>
    <p:sldId id="267" r:id="rId31"/>
    <p:sldId id="313" r:id="rId32"/>
    <p:sldId id="320" r:id="rId33"/>
    <p:sldId id="321" r:id="rId34"/>
    <p:sldId id="322" r:id="rId35"/>
    <p:sldId id="323" r:id="rId36"/>
    <p:sldId id="319" r:id="rId37"/>
    <p:sldId id="318" r:id="rId38"/>
    <p:sldId id="274" r:id="rId39"/>
    <p:sldId id="314" r:id="rId40"/>
    <p:sldId id="316" r:id="rId41"/>
    <p:sldId id="276" r:id="rId42"/>
    <p:sldId id="284" r:id="rId43"/>
    <p:sldId id="285" r:id="rId44"/>
    <p:sldId id="338" r:id="rId45"/>
    <p:sldId id="286" r:id="rId46"/>
    <p:sldId id="287" r:id="rId47"/>
    <p:sldId id="288" r:id="rId48"/>
    <p:sldId id="335" r:id="rId49"/>
    <p:sldId id="289" r:id="rId50"/>
    <p:sldId id="291" r:id="rId51"/>
    <p:sldId id="292" r:id="rId52"/>
    <p:sldId id="290" r:id="rId53"/>
    <p:sldId id="334" r:id="rId54"/>
    <p:sldId id="293" r:id="rId55"/>
    <p:sldId id="337" r:id="rId56"/>
    <p:sldId id="294" r:id="rId57"/>
    <p:sldId id="295" r:id="rId58"/>
    <p:sldId id="296" r:id="rId59"/>
    <p:sldId id="297" r:id="rId60"/>
    <p:sldId id="299" r:id="rId61"/>
    <p:sldId id="298" r:id="rId62"/>
    <p:sldId id="300" r:id="rId63"/>
    <p:sldId id="302" r:id="rId64"/>
    <p:sldId id="301" r:id="rId65"/>
    <p:sldId id="307" r:id="rId66"/>
    <p:sldId id="306" r:id="rId67"/>
    <p:sldId id="305" r:id="rId68"/>
    <p:sldId id="303" r:id="rId69"/>
    <p:sldId id="304" r:id="rId70"/>
    <p:sldId id="326" r:id="rId71"/>
    <p:sldId id="327" r:id="rId72"/>
    <p:sldId id="328" r:id="rId73"/>
    <p:sldId id="329" r:id="rId74"/>
    <p:sldId id="331" r:id="rId75"/>
    <p:sldId id="330" r:id="rId76"/>
    <p:sldId id="332" r:id="rId77"/>
    <p:sldId id="333" r:id="rId78"/>
    <p:sldId id="263" r:id="rId79"/>
    <p:sldId id="325" r:id="rId8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0FFD1FB-02C7-4D39-9717-468BFC3B9F85}">
          <p14:sldIdLst>
            <p14:sldId id="324"/>
            <p14:sldId id="256"/>
            <p14:sldId id="261"/>
            <p14:sldId id="258"/>
            <p14:sldId id="270"/>
            <p14:sldId id="260"/>
            <p14:sldId id="308"/>
            <p14:sldId id="309"/>
            <p14:sldId id="310"/>
            <p14:sldId id="311"/>
            <p14:sldId id="259"/>
            <p14:sldId id="277"/>
            <p14:sldId id="278"/>
            <p14:sldId id="279"/>
            <p14:sldId id="312"/>
          </p14:sldIdLst>
        </p14:section>
        <p14:section name="Introductions" id="{BF1A0E06-8A80-4608-8576-D50FB4E729C2}">
          <p14:sldIdLst>
            <p14:sldId id="262"/>
            <p14:sldId id="264"/>
            <p14:sldId id="266"/>
            <p14:sldId id="271"/>
            <p14:sldId id="268"/>
            <p14:sldId id="272"/>
            <p14:sldId id="275"/>
            <p14:sldId id="273"/>
          </p14:sldIdLst>
        </p14:section>
        <p14:section name="Project set up" id="{57E87ACA-83BA-45EE-8287-D2A56E91B6E1}">
          <p14:sldIdLst>
            <p14:sldId id="281"/>
            <p14:sldId id="283"/>
            <p14:sldId id="265"/>
            <p14:sldId id="317"/>
            <p14:sldId id="267"/>
            <p14:sldId id="313"/>
            <p14:sldId id="320"/>
            <p14:sldId id="321"/>
            <p14:sldId id="322"/>
            <p14:sldId id="323"/>
            <p14:sldId id="319"/>
            <p14:sldId id="318"/>
            <p14:sldId id="274"/>
            <p14:sldId id="314"/>
            <p14:sldId id="316"/>
            <p14:sldId id="276"/>
          </p14:sldIdLst>
        </p14:section>
        <p14:section name="Templates" id="{219D1B0A-EF29-4B2B-97AB-4B0F21B74074}">
          <p14:sldIdLst>
            <p14:sldId id="284"/>
            <p14:sldId id="285"/>
            <p14:sldId id="338"/>
            <p14:sldId id="286"/>
            <p14:sldId id="287"/>
            <p14:sldId id="288"/>
            <p14:sldId id="335"/>
            <p14:sldId id="289"/>
          </p14:sldIdLst>
        </p14:section>
        <p14:section name="Make your own rules" id="{5A97D12F-C773-4D57-89C6-1CEE286C6DF8}">
          <p14:sldIdLst>
            <p14:sldId id="291"/>
            <p14:sldId id="292"/>
            <p14:sldId id="290"/>
            <p14:sldId id="334"/>
            <p14:sldId id="293"/>
            <p14:sldId id="337"/>
            <p14:sldId id="294"/>
            <p14:sldId id="295"/>
            <p14:sldId id="296"/>
          </p14:sldIdLst>
        </p14:section>
        <p14:section name="Reporting" id="{14CCEF48-64E4-4404-99B7-73A2F8A07E62}">
          <p14:sldIdLst>
            <p14:sldId id="297"/>
            <p14:sldId id="299"/>
            <p14:sldId id="298"/>
            <p14:sldId id="300"/>
            <p14:sldId id="302"/>
            <p14:sldId id="301"/>
            <p14:sldId id="307"/>
            <p14:sldId id="306"/>
            <p14:sldId id="305"/>
          </p14:sldIdLst>
        </p14:section>
        <p14:section name="Examples" id="{21B2C07D-582C-48F7-BF29-0306F246F55A}">
          <p14:sldIdLst>
            <p14:sldId id="303"/>
            <p14:sldId id="304"/>
            <p14:sldId id="326"/>
            <p14:sldId id="327"/>
            <p14:sldId id="328"/>
            <p14:sldId id="329"/>
            <p14:sldId id="331"/>
            <p14:sldId id="330"/>
            <p14:sldId id="332"/>
            <p14:sldId id="333"/>
            <p14:sldId id="263"/>
            <p14:sldId id="32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D2F"/>
    <a:srgbClr val="F9F7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slide" Target="slides/slide73.xml"/><Relationship Id="rId84" Type="http://schemas.openxmlformats.org/officeDocument/2006/relationships/theme" Target="theme/theme1.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slide" Target="slides/slide76.xml"/><Relationship Id="rId5" Type="http://schemas.openxmlformats.org/officeDocument/2006/relationships/slide" Target="slides/slide2.xml"/><Relationship Id="rId61" Type="http://schemas.openxmlformats.org/officeDocument/2006/relationships/slide" Target="slides/slide58.xml"/><Relationship Id="rId82" Type="http://schemas.openxmlformats.org/officeDocument/2006/relationships/presProps" Target="presProps.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ata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_rels/data3.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diagrams/_rels/data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diagrams/_rels/data5.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38.png"/><Relationship Id="rId7" Type="http://schemas.openxmlformats.org/officeDocument/2006/relationships/image" Target="../media/image42.png"/><Relationship Id="rId12" Type="http://schemas.openxmlformats.org/officeDocument/2006/relationships/image" Target="../media/image46.svg"/><Relationship Id="rId2" Type="http://schemas.openxmlformats.org/officeDocument/2006/relationships/image" Target="../media/image37.svg"/><Relationship Id="rId1" Type="http://schemas.openxmlformats.org/officeDocument/2006/relationships/image" Target="../media/image36.png"/><Relationship Id="rId6" Type="http://schemas.openxmlformats.org/officeDocument/2006/relationships/image" Target="../media/image41.svg"/><Relationship Id="rId11" Type="http://schemas.openxmlformats.org/officeDocument/2006/relationships/image" Target="../media/image45.png"/><Relationship Id="rId5" Type="http://schemas.openxmlformats.org/officeDocument/2006/relationships/image" Target="../media/image40.png"/><Relationship Id="rId10" Type="http://schemas.openxmlformats.org/officeDocument/2006/relationships/image" Target="../media/image44.svg"/><Relationship Id="rId4" Type="http://schemas.openxmlformats.org/officeDocument/2006/relationships/image" Target="../media/image39.svg"/><Relationship Id="rId9" Type="http://schemas.openxmlformats.org/officeDocument/2006/relationships/image" Target="../media/image17.png"/></Relationships>
</file>

<file path=ppt/diagrams/_rels/data6.xml.rels><?xml version="1.0" encoding="UTF-8" standalone="yes"?>
<Relationships xmlns="http://schemas.openxmlformats.org/package/2006/relationships"><Relationship Id="rId2" Type="http://schemas.openxmlformats.org/officeDocument/2006/relationships/image" Target="../media/image48.svg"/><Relationship Id="rId1" Type="http://schemas.openxmlformats.org/officeDocument/2006/relationships/image" Target="../media/image47.png"/></Relationships>
</file>

<file path=ppt/diagrams/_rels/data7.xml.rels><?xml version="1.0" encoding="UTF-8" standalone="yes"?>
<Relationships xmlns="http://schemas.openxmlformats.org/package/2006/relationships"><Relationship Id="rId2" Type="http://schemas.openxmlformats.org/officeDocument/2006/relationships/image" Target="../media/image48.svg"/><Relationship Id="rId1" Type="http://schemas.openxmlformats.org/officeDocument/2006/relationships/image" Target="../media/image47.png"/></Relationships>
</file>

<file path=ppt/diagrams/_rels/data8.xml.rels><?xml version="1.0" encoding="UTF-8" standalone="yes"?>
<Relationships xmlns="http://schemas.openxmlformats.org/package/2006/relationships"><Relationship Id="rId2" Type="http://schemas.openxmlformats.org/officeDocument/2006/relationships/image" Target="../media/image48.svg"/><Relationship Id="rId1" Type="http://schemas.openxmlformats.org/officeDocument/2006/relationships/image" Target="../media/image47.png"/></Relationships>
</file>

<file path=ppt/diagrams/_rels/data9.xml.rels><?xml version="1.0" encoding="UTF-8" standalone="yes"?>
<Relationships xmlns="http://schemas.openxmlformats.org/package/2006/relationships"><Relationship Id="rId2" Type="http://schemas.openxmlformats.org/officeDocument/2006/relationships/image" Target="../media/image48.svg"/><Relationship Id="rId1" Type="http://schemas.openxmlformats.org/officeDocument/2006/relationships/image" Target="../media/image47.png"/></Relationships>
</file>

<file path=ppt/diagrams/_rels/data10.xml.rels><?xml version="1.0" encoding="UTF-8" standalone="yes"?>
<Relationships xmlns="http://schemas.openxmlformats.org/package/2006/relationships"><Relationship Id="rId2" Type="http://schemas.openxmlformats.org/officeDocument/2006/relationships/image" Target="../media/image48.svg"/><Relationship Id="rId1" Type="http://schemas.openxmlformats.org/officeDocument/2006/relationships/image" Target="../media/image47.png"/></Relationships>
</file>

<file path=ppt/diagrams/_rels/data11.xml.rels><?xml version="1.0" encoding="UTF-8" standalone="yes"?>
<Relationships xmlns="http://schemas.openxmlformats.org/package/2006/relationships"><Relationship Id="rId2" Type="http://schemas.openxmlformats.org/officeDocument/2006/relationships/image" Target="../media/image48.svg"/><Relationship Id="rId1" Type="http://schemas.openxmlformats.org/officeDocument/2006/relationships/image" Target="../media/image47.png"/></Relationships>
</file>

<file path=ppt/diagrams/_rels/data12.xml.rels><?xml version="1.0" encoding="UTF-8" standalone="yes"?>
<Relationships xmlns="http://schemas.openxmlformats.org/package/2006/relationships"><Relationship Id="rId2" Type="http://schemas.openxmlformats.org/officeDocument/2006/relationships/image" Target="../media/image48.svg"/><Relationship Id="rId1" Type="http://schemas.openxmlformats.org/officeDocument/2006/relationships/image" Target="../media/image47.png"/></Relationships>
</file>

<file path=ppt/diagrams/_rels/data13.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38.png"/><Relationship Id="rId7" Type="http://schemas.openxmlformats.org/officeDocument/2006/relationships/image" Target="../media/image42.png"/><Relationship Id="rId12" Type="http://schemas.openxmlformats.org/officeDocument/2006/relationships/image" Target="../media/image46.svg"/><Relationship Id="rId2" Type="http://schemas.openxmlformats.org/officeDocument/2006/relationships/image" Target="../media/image37.svg"/><Relationship Id="rId1" Type="http://schemas.openxmlformats.org/officeDocument/2006/relationships/image" Target="../media/image36.png"/><Relationship Id="rId6" Type="http://schemas.openxmlformats.org/officeDocument/2006/relationships/image" Target="../media/image41.svg"/><Relationship Id="rId11" Type="http://schemas.openxmlformats.org/officeDocument/2006/relationships/image" Target="../media/image45.png"/><Relationship Id="rId5" Type="http://schemas.openxmlformats.org/officeDocument/2006/relationships/image" Target="../media/image40.png"/><Relationship Id="rId10" Type="http://schemas.openxmlformats.org/officeDocument/2006/relationships/image" Target="../media/image44.svg"/><Relationship Id="rId4" Type="http://schemas.openxmlformats.org/officeDocument/2006/relationships/image" Target="../media/image39.svg"/><Relationship Id="rId9" Type="http://schemas.openxmlformats.org/officeDocument/2006/relationships/image" Target="../media/image17.png"/></Relationships>
</file>

<file path=ppt/diagrams/_rels/data14.xml.rels><?xml version="1.0" encoding="UTF-8" standalone="yes"?>
<Relationships xmlns="http://schemas.openxmlformats.org/package/2006/relationships"><Relationship Id="rId2" Type="http://schemas.openxmlformats.org/officeDocument/2006/relationships/image" Target="../media/image56.svg"/><Relationship Id="rId1" Type="http://schemas.openxmlformats.org/officeDocument/2006/relationships/image" Target="../media/image55.png"/></Relationships>
</file>

<file path=ppt/diagrams/_rels/data15.xml.rels><?xml version="1.0" encoding="UTF-8" standalone="yes"?>
<Relationships xmlns="http://schemas.openxmlformats.org/package/2006/relationships"><Relationship Id="rId2" Type="http://schemas.openxmlformats.org/officeDocument/2006/relationships/image" Target="../media/image56.svg"/><Relationship Id="rId1" Type="http://schemas.openxmlformats.org/officeDocument/2006/relationships/image" Target="../media/image55.png"/></Relationships>
</file>

<file path=ppt/diagrams/_rels/data16.xml.rels><?xml version="1.0" encoding="UTF-8" standalone="yes"?>
<Relationships xmlns="http://schemas.openxmlformats.org/package/2006/relationships"><Relationship Id="rId2" Type="http://schemas.openxmlformats.org/officeDocument/2006/relationships/image" Target="../media/image56.svg"/><Relationship Id="rId1" Type="http://schemas.openxmlformats.org/officeDocument/2006/relationships/image" Target="../media/image55.png"/></Relationships>
</file>

<file path=ppt/diagrams/_rels/data17.xml.rels><?xml version="1.0" encoding="UTF-8" standalone="yes"?>
<Relationships xmlns="http://schemas.openxmlformats.org/package/2006/relationships"><Relationship Id="rId2" Type="http://schemas.openxmlformats.org/officeDocument/2006/relationships/image" Target="../media/image56.svg"/><Relationship Id="rId1" Type="http://schemas.openxmlformats.org/officeDocument/2006/relationships/image" Target="../media/image55.png"/></Relationships>
</file>

<file path=ppt/diagrams/_rels/data18.xml.rels><?xml version="1.0" encoding="UTF-8" standalone="yes"?>
<Relationships xmlns="http://schemas.openxmlformats.org/package/2006/relationships"><Relationship Id="rId2" Type="http://schemas.openxmlformats.org/officeDocument/2006/relationships/image" Target="../media/image56.svg"/><Relationship Id="rId1" Type="http://schemas.openxmlformats.org/officeDocument/2006/relationships/image" Target="../media/image55.png"/></Relationships>
</file>

<file path=ppt/diagrams/_rels/data19.xml.rels><?xml version="1.0" encoding="UTF-8" standalone="yes"?>
<Relationships xmlns="http://schemas.openxmlformats.org/package/2006/relationships"><Relationship Id="rId2" Type="http://schemas.openxmlformats.org/officeDocument/2006/relationships/image" Target="../media/image56.svg"/><Relationship Id="rId1" Type="http://schemas.openxmlformats.org/officeDocument/2006/relationships/image" Target="../media/image55.png"/></Relationships>
</file>

<file path=ppt/diagrams/_rels/data20.xml.rels><?xml version="1.0" encoding="UTF-8" standalone="yes"?>
<Relationships xmlns="http://schemas.openxmlformats.org/package/2006/relationships"><Relationship Id="rId2" Type="http://schemas.openxmlformats.org/officeDocument/2006/relationships/image" Target="../media/image56.svg"/><Relationship Id="rId1" Type="http://schemas.openxmlformats.org/officeDocument/2006/relationships/image" Target="../media/image55.png"/></Relationships>
</file>

<file path=ppt/diagrams/_rels/data21.xml.rels><?xml version="1.0" encoding="UTF-8" standalone="yes"?>
<Relationships xmlns="http://schemas.openxmlformats.org/package/2006/relationships"><Relationship Id="rId2" Type="http://schemas.openxmlformats.org/officeDocument/2006/relationships/image" Target="../media/image56.svg"/><Relationship Id="rId1" Type="http://schemas.openxmlformats.org/officeDocument/2006/relationships/image" Target="../media/image55.png"/></Relationships>
</file>

<file path=ppt/diagrams/_rels/data22.xml.rels><?xml version="1.0" encoding="UTF-8" standalone="yes"?>
<Relationships xmlns="http://schemas.openxmlformats.org/package/2006/relationships"><Relationship Id="rId2" Type="http://schemas.openxmlformats.org/officeDocument/2006/relationships/image" Target="../media/image56.svg"/><Relationship Id="rId1" Type="http://schemas.openxmlformats.org/officeDocument/2006/relationships/image" Target="../media/image55.png"/></Relationships>
</file>

<file path=ppt/diagrams/_rels/data23.xml.rels><?xml version="1.0" encoding="UTF-8" standalone="yes"?>
<Relationships xmlns="http://schemas.openxmlformats.org/package/2006/relationships"><Relationship Id="rId2" Type="http://schemas.openxmlformats.org/officeDocument/2006/relationships/image" Target="../media/image56.svg"/><Relationship Id="rId1" Type="http://schemas.openxmlformats.org/officeDocument/2006/relationships/image" Target="../media/image55.png"/></Relationships>
</file>

<file path=ppt/diagrams/_rels/data24.xml.rels><?xml version="1.0" encoding="UTF-8" standalone="yes"?>
<Relationships xmlns="http://schemas.openxmlformats.org/package/2006/relationships"><Relationship Id="rId2" Type="http://schemas.openxmlformats.org/officeDocument/2006/relationships/image" Target="../media/image56.svg"/><Relationship Id="rId1" Type="http://schemas.openxmlformats.org/officeDocument/2006/relationships/image" Target="../media/image55.png"/></Relationships>
</file>

<file path=ppt/diagrams/_rels/data25.xml.rels><?xml version="1.0" encoding="UTF-8" standalone="yes"?>
<Relationships xmlns="http://schemas.openxmlformats.org/package/2006/relationships"><Relationship Id="rId2" Type="http://schemas.openxmlformats.org/officeDocument/2006/relationships/image" Target="../media/image56.svg"/><Relationship Id="rId1" Type="http://schemas.openxmlformats.org/officeDocument/2006/relationships/image" Target="../media/image55.png"/></Relationships>
</file>

<file path=ppt/diagrams/_rels/data26.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38.png"/><Relationship Id="rId7" Type="http://schemas.openxmlformats.org/officeDocument/2006/relationships/image" Target="../media/image42.png"/><Relationship Id="rId12" Type="http://schemas.openxmlformats.org/officeDocument/2006/relationships/image" Target="../media/image46.svg"/><Relationship Id="rId2" Type="http://schemas.openxmlformats.org/officeDocument/2006/relationships/image" Target="../media/image37.svg"/><Relationship Id="rId1" Type="http://schemas.openxmlformats.org/officeDocument/2006/relationships/image" Target="../media/image36.png"/><Relationship Id="rId6" Type="http://schemas.openxmlformats.org/officeDocument/2006/relationships/image" Target="../media/image41.svg"/><Relationship Id="rId11" Type="http://schemas.openxmlformats.org/officeDocument/2006/relationships/image" Target="../media/image45.png"/><Relationship Id="rId5" Type="http://schemas.openxmlformats.org/officeDocument/2006/relationships/image" Target="../media/image40.png"/><Relationship Id="rId10" Type="http://schemas.openxmlformats.org/officeDocument/2006/relationships/image" Target="../media/image44.svg"/><Relationship Id="rId4" Type="http://schemas.openxmlformats.org/officeDocument/2006/relationships/image" Target="../media/image39.svg"/><Relationship Id="rId9" Type="http://schemas.openxmlformats.org/officeDocument/2006/relationships/image" Target="../media/image17.png"/></Relationships>
</file>

<file path=ppt/diagrams/_rels/data27.xml.rels><?xml version="1.0" encoding="UTF-8" standalone="yes"?>
<Relationships xmlns="http://schemas.openxmlformats.org/package/2006/relationships"><Relationship Id="rId2" Type="http://schemas.openxmlformats.org/officeDocument/2006/relationships/image" Target="../media/image56.svg"/><Relationship Id="rId1" Type="http://schemas.openxmlformats.org/officeDocument/2006/relationships/image" Target="../media/image55.png"/></Relationships>
</file>

<file path=ppt/diagrams/_rels/data28.xml.rels><?xml version="1.0" encoding="UTF-8" standalone="yes"?>
<Relationships xmlns="http://schemas.openxmlformats.org/package/2006/relationships"><Relationship Id="rId2" Type="http://schemas.openxmlformats.org/officeDocument/2006/relationships/image" Target="../media/image56.svg"/><Relationship Id="rId1" Type="http://schemas.openxmlformats.org/officeDocument/2006/relationships/image" Target="../media/image55.png"/></Relationships>
</file>

<file path=ppt/diagrams/_rels/data29.xml.rels><?xml version="1.0" encoding="UTF-8" standalone="yes"?>
<Relationships xmlns="http://schemas.openxmlformats.org/package/2006/relationships"><Relationship Id="rId2" Type="http://schemas.openxmlformats.org/officeDocument/2006/relationships/image" Target="../media/image56.svg"/><Relationship Id="rId1" Type="http://schemas.openxmlformats.org/officeDocument/2006/relationships/image" Target="../media/image55.png"/></Relationships>
</file>

<file path=ppt/diagrams/_rels/data30.xml.rels><?xml version="1.0" encoding="UTF-8" standalone="yes"?>
<Relationships xmlns="http://schemas.openxmlformats.org/package/2006/relationships"><Relationship Id="rId2" Type="http://schemas.openxmlformats.org/officeDocument/2006/relationships/image" Target="../media/image56.svg"/><Relationship Id="rId1" Type="http://schemas.openxmlformats.org/officeDocument/2006/relationships/image" Target="../media/image55.png"/></Relationships>
</file>

<file path=ppt/diagrams/_rels/data31.xml.rels><?xml version="1.0" encoding="UTF-8" standalone="yes"?>
<Relationships xmlns="http://schemas.openxmlformats.org/package/2006/relationships"><Relationship Id="rId2" Type="http://schemas.openxmlformats.org/officeDocument/2006/relationships/image" Target="../media/image56.svg"/><Relationship Id="rId1" Type="http://schemas.openxmlformats.org/officeDocument/2006/relationships/image" Target="../media/image55.png"/></Relationships>
</file>

<file path=ppt/diagrams/_rels/data32.xml.rels><?xml version="1.0" encoding="UTF-8" standalone="yes"?>
<Relationships xmlns="http://schemas.openxmlformats.org/package/2006/relationships"><Relationship Id="rId2" Type="http://schemas.openxmlformats.org/officeDocument/2006/relationships/image" Target="../media/image56.svg"/><Relationship Id="rId1" Type="http://schemas.openxmlformats.org/officeDocument/2006/relationships/image" Target="../media/image55.png"/></Relationships>
</file>

<file path=ppt/diagrams/_rels/data33.xml.rels><?xml version="1.0" encoding="UTF-8" standalone="yes"?>
<Relationships xmlns="http://schemas.openxmlformats.org/package/2006/relationships"><Relationship Id="rId2" Type="http://schemas.openxmlformats.org/officeDocument/2006/relationships/image" Target="../media/image56.svg"/><Relationship Id="rId1" Type="http://schemas.openxmlformats.org/officeDocument/2006/relationships/image" Target="../media/image55.png"/></Relationships>
</file>

<file path=ppt/diagrams/_rels/data34.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38.png"/><Relationship Id="rId7" Type="http://schemas.openxmlformats.org/officeDocument/2006/relationships/image" Target="../media/image42.png"/><Relationship Id="rId12" Type="http://schemas.openxmlformats.org/officeDocument/2006/relationships/image" Target="../media/image46.svg"/><Relationship Id="rId2" Type="http://schemas.openxmlformats.org/officeDocument/2006/relationships/image" Target="../media/image37.svg"/><Relationship Id="rId1" Type="http://schemas.openxmlformats.org/officeDocument/2006/relationships/image" Target="../media/image36.png"/><Relationship Id="rId6" Type="http://schemas.openxmlformats.org/officeDocument/2006/relationships/image" Target="../media/image41.svg"/><Relationship Id="rId11" Type="http://schemas.openxmlformats.org/officeDocument/2006/relationships/image" Target="../media/image45.png"/><Relationship Id="rId5" Type="http://schemas.openxmlformats.org/officeDocument/2006/relationships/image" Target="../media/image40.png"/><Relationship Id="rId10" Type="http://schemas.openxmlformats.org/officeDocument/2006/relationships/image" Target="../media/image44.svg"/><Relationship Id="rId4" Type="http://schemas.openxmlformats.org/officeDocument/2006/relationships/image" Target="../media/image39.svg"/><Relationship Id="rId9" Type="http://schemas.openxmlformats.org/officeDocument/2006/relationships/image" Target="../media/image17.png"/></Relationships>
</file>

<file path=ppt/diagrams/_rels/data35.xml.rels><?xml version="1.0" encoding="UTF-8" standalone="yes"?>
<Relationships xmlns="http://schemas.openxmlformats.org/package/2006/relationships"><Relationship Id="rId2" Type="http://schemas.openxmlformats.org/officeDocument/2006/relationships/image" Target="../media/image43.svg"/><Relationship Id="rId1" Type="http://schemas.openxmlformats.org/officeDocument/2006/relationships/image" Target="../media/image42.png"/></Relationships>
</file>

<file path=ppt/diagrams/_rels/data36.xml.rels><?xml version="1.0" encoding="UTF-8" standalone="yes"?>
<Relationships xmlns="http://schemas.openxmlformats.org/package/2006/relationships"><Relationship Id="rId2" Type="http://schemas.openxmlformats.org/officeDocument/2006/relationships/image" Target="../media/image43.svg"/><Relationship Id="rId1" Type="http://schemas.openxmlformats.org/officeDocument/2006/relationships/image" Target="../media/image42.png"/></Relationships>
</file>

<file path=ppt/diagrams/_rels/data37.xml.rels><?xml version="1.0" encoding="UTF-8" standalone="yes"?>
<Relationships xmlns="http://schemas.openxmlformats.org/package/2006/relationships"><Relationship Id="rId2" Type="http://schemas.openxmlformats.org/officeDocument/2006/relationships/image" Target="../media/image43.svg"/><Relationship Id="rId1" Type="http://schemas.openxmlformats.org/officeDocument/2006/relationships/image" Target="../media/image42.png"/></Relationships>
</file>

<file path=ppt/diagrams/_rels/data38.xml.rels><?xml version="1.0" encoding="UTF-8" standalone="yes"?>
<Relationships xmlns="http://schemas.openxmlformats.org/package/2006/relationships"><Relationship Id="rId2" Type="http://schemas.openxmlformats.org/officeDocument/2006/relationships/image" Target="../media/image43.svg"/><Relationship Id="rId1" Type="http://schemas.openxmlformats.org/officeDocument/2006/relationships/image" Target="../media/image42.png"/></Relationships>
</file>

<file path=ppt/diagrams/_rels/data39.xml.rels><?xml version="1.0" encoding="UTF-8" standalone="yes"?>
<Relationships xmlns="http://schemas.openxmlformats.org/package/2006/relationships"><Relationship Id="rId2" Type="http://schemas.openxmlformats.org/officeDocument/2006/relationships/image" Target="../media/image43.svg"/><Relationship Id="rId1" Type="http://schemas.openxmlformats.org/officeDocument/2006/relationships/image" Target="../media/image42.png"/></Relationships>
</file>

<file path=ppt/diagrams/_rels/data40.xml.rels><?xml version="1.0" encoding="UTF-8" standalone="yes"?>
<Relationships xmlns="http://schemas.openxmlformats.org/package/2006/relationships"><Relationship Id="rId2" Type="http://schemas.openxmlformats.org/officeDocument/2006/relationships/image" Target="../media/image43.svg"/><Relationship Id="rId1" Type="http://schemas.openxmlformats.org/officeDocument/2006/relationships/image" Target="../media/image42.png"/></Relationships>
</file>

<file path=ppt/diagrams/_rels/data41.xml.rels><?xml version="1.0" encoding="UTF-8" standalone="yes"?>
<Relationships xmlns="http://schemas.openxmlformats.org/package/2006/relationships"><Relationship Id="rId2" Type="http://schemas.openxmlformats.org/officeDocument/2006/relationships/image" Target="../media/image43.svg"/><Relationship Id="rId1" Type="http://schemas.openxmlformats.org/officeDocument/2006/relationships/image" Target="../media/image42.png"/></Relationships>
</file>

<file path=ppt/diagrams/_rels/data42.xml.rels><?xml version="1.0" encoding="UTF-8" standalone="yes"?>
<Relationships xmlns="http://schemas.openxmlformats.org/package/2006/relationships"><Relationship Id="rId2" Type="http://schemas.openxmlformats.org/officeDocument/2006/relationships/image" Target="../media/image43.svg"/><Relationship Id="rId1" Type="http://schemas.openxmlformats.org/officeDocument/2006/relationships/image" Target="../media/image42.png"/></Relationships>
</file>

<file path=ppt/diagrams/_rels/data43.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38.png"/><Relationship Id="rId7" Type="http://schemas.openxmlformats.org/officeDocument/2006/relationships/image" Target="../media/image42.png"/><Relationship Id="rId12" Type="http://schemas.openxmlformats.org/officeDocument/2006/relationships/image" Target="../media/image46.svg"/><Relationship Id="rId2" Type="http://schemas.openxmlformats.org/officeDocument/2006/relationships/image" Target="../media/image37.svg"/><Relationship Id="rId1" Type="http://schemas.openxmlformats.org/officeDocument/2006/relationships/image" Target="../media/image36.png"/><Relationship Id="rId6" Type="http://schemas.openxmlformats.org/officeDocument/2006/relationships/image" Target="../media/image41.svg"/><Relationship Id="rId11" Type="http://schemas.openxmlformats.org/officeDocument/2006/relationships/image" Target="../media/image45.png"/><Relationship Id="rId5" Type="http://schemas.openxmlformats.org/officeDocument/2006/relationships/image" Target="../media/image40.png"/><Relationship Id="rId10" Type="http://schemas.openxmlformats.org/officeDocument/2006/relationships/image" Target="../media/image44.svg"/><Relationship Id="rId4" Type="http://schemas.openxmlformats.org/officeDocument/2006/relationships/image" Target="../media/image39.svg"/><Relationship Id="rId9" Type="http://schemas.openxmlformats.org/officeDocument/2006/relationships/image" Target="../media/image17.png"/></Relationships>
</file>

<file path=ppt/diagrams/_rels/data44.xml.rels><?xml version="1.0" encoding="UTF-8" standalone="yes"?>
<Relationships xmlns="http://schemas.openxmlformats.org/package/2006/relationships"><Relationship Id="rId2" Type="http://schemas.openxmlformats.org/officeDocument/2006/relationships/image" Target="../media/image91.svg"/><Relationship Id="rId1" Type="http://schemas.openxmlformats.org/officeDocument/2006/relationships/image" Target="../media/image90.png"/></Relationships>
</file>

<file path=ppt/diagrams/_rels/data45.xml.rels><?xml version="1.0" encoding="UTF-8" standalone="yes"?>
<Relationships xmlns="http://schemas.openxmlformats.org/package/2006/relationships"><Relationship Id="rId2" Type="http://schemas.openxmlformats.org/officeDocument/2006/relationships/image" Target="../media/image91.svg"/><Relationship Id="rId1" Type="http://schemas.openxmlformats.org/officeDocument/2006/relationships/image" Target="../media/image90.png"/></Relationships>
</file>

<file path=ppt/diagrams/_rels/data46.xml.rels><?xml version="1.0" encoding="UTF-8" standalone="yes"?>
<Relationships xmlns="http://schemas.openxmlformats.org/package/2006/relationships"><Relationship Id="rId2" Type="http://schemas.openxmlformats.org/officeDocument/2006/relationships/image" Target="../media/image91.svg"/><Relationship Id="rId1" Type="http://schemas.openxmlformats.org/officeDocument/2006/relationships/image" Target="../media/image90.png"/></Relationships>
</file>

<file path=ppt/diagrams/_rels/data47.xml.rels><?xml version="1.0" encoding="UTF-8" standalone="yes"?>
<Relationships xmlns="http://schemas.openxmlformats.org/package/2006/relationships"><Relationship Id="rId2" Type="http://schemas.openxmlformats.org/officeDocument/2006/relationships/image" Target="../media/image91.svg"/><Relationship Id="rId1" Type="http://schemas.openxmlformats.org/officeDocument/2006/relationships/image" Target="../media/image90.png"/></Relationships>
</file>

<file path=ppt/diagrams/_rels/data48.xml.rels><?xml version="1.0" encoding="UTF-8" standalone="yes"?>
<Relationships xmlns="http://schemas.openxmlformats.org/package/2006/relationships"><Relationship Id="rId2" Type="http://schemas.openxmlformats.org/officeDocument/2006/relationships/image" Target="../media/image91.svg"/><Relationship Id="rId1" Type="http://schemas.openxmlformats.org/officeDocument/2006/relationships/image" Target="../media/image90.png"/></Relationships>
</file>

<file path=ppt/diagrams/_rels/data49.xml.rels><?xml version="1.0" encoding="UTF-8" standalone="yes"?>
<Relationships xmlns="http://schemas.openxmlformats.org/package/2006/relationships"><Relationship Id="rId2" Type="http://schemas.openxmlformats.org/officeDocument/2006/relationships/image" Target="../media/image91.svg"/><Relationship Id="rId1" Type="http://schemas.openxmlformats.org/officeDocument/2006/relationships/image" Target="../media/image90.png"/></Relationships>
</file>

<file path=ppt/diagrams/_rels/data50.xml.rels><?xml version="1.0" encoding="UTF-8" standalone="yes"?>
<Relationships xmlns="http://schemas.openxmlformats.org/package/2006/relationships"><Relationship Id="rId2" Type="http://schemas.openxmlformats.org/officeDocument/2006/relationships/image" Target="../media/image91.svg"/><Relationship Id="rId1" Type="http://schemas.openxmlformats.org/officeDocument/2006/relationships/image" Target="../media/image90.png"/></Relationships>
</file>

<file path=ppt/diagrams/_rels/data51.xml.rels><?xml version="1.0" encoding="UTF-8" standalone="yes"?>
<Relationships xmlns="http://schemas.openxmlformats.org/package/2006/relationships"><Relationship Id="rId2" Type="http://schemas.openxmlformats.org/officeDocument/2006/relationships/image" Target="../media/image91.svg"/><Relationship Id="rId1" Type="http://schemas.openxmlformats.org/officeDocument/2006/relationships/image" Target="../media/image90.png"/></Relationships>
</file>

<file path=ppt/diagrams/_rels/data52.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38.png"/><Relationship Id="rId7" Type="http://schemas.openxmlformats.org/officeDocument/2006/relationships/image" Target="../media/image42.png"/><Relationship Id="rId12" Type="http://schemas.openxmlformats.org/officeDocument/2006/relationships/image" Target="../media/image46.svg"/><Relationship Id="rId2" Type="http://schemas.openxmlformats.org/officeDocument/2006/relationships/image" Target="../media/image37.svg"/><Relationship Id="rId1" Type="http://schemas.openxmlformats.org/officeDocument/2006/relationships/image" Target="../media/image36.png"/><Relationship Id="rId6" Type="http://schemas.openxmlformats.org/officeDocument/2006/relationships/image" Target="../media/image41.svg"/><Relationship Id="rId11" Type="http://schemas.openxmlformats.org/officeDocument/2006/relationships/image" Target="../media/image45.png"/><Relationship Id="rId5" Type="http://schemas.openxmlformats.org/officeDocument/2006/relationships/image" Target="../media/image40.png"/><Relationship Id="rId10" Type="http://schemas.openxmlformats.org/officeDocument/2006/relationships/image" Target="../media/image44.svg"/><Relationship Id="rId4" Type="http://schemas.openxmlformats.org/officeDocument/2006/relationships/image" Target="../media/image39.svg"/><Relationship Id="rId9" Type="http://schemas.openxmlformats.org/officeDocument/2006/relationships/image" Target="../media/image17.png"/></Relationships>
</file>

<file path=ppt/diagrams/_rels/data53.xml.rels><?xml version="1.0" encoding="UTF-8" standalone="yes"?>
<Relationships xmlns="http://schemas.openxmlformats.org/package/2006/relationships"><Relationship Id="rId2" Type="http://schemas.openxmlformats.org/officeDocument/2006/relationships/image" Target="../media/image46.svg"/><Relationship Id="rId1" Type="http://schemas.openxmlformats.org/officeDocument/2006/relationships/image" Target="../media/image45.png"/></Relationships>
</file>

<file path=ppt/diagrams/_rels/data54.xml.rels><?xml version="1.0" encoding="UTF-8" standalone="yes"?>
<Relationships xmlns="http://schemas.openxmlformats.org/package/2006/relationships"><Relationship Id="rId2" Type="http://schemas.openxmlformats.org/officeDocument/2006/relationships/image" Target="../media/image46.svg"/><Relationship Id="rId1" Type="http://schemas.openxmlformats.org/officeDocument/2006/relationships/image" Target="../media/image45.png"/></Relationships>
</file>

<file path=ppt/diagrams/_rels/data55.xml.rels><?xml version="1.0" encoding="UTF-8" standalone="yes"?>
<Relationships xmlns="http://schemas.openxmlformats.org/package/2006/relationships"><Relationship Id="rId2" Type="http://schemas.openxmlformats.org/officeDocument/2006/relationships/image" Target="../media/image46.svg"/><Relationship Id="rId1" Type="http://schemas.openxmlformats.org/officeDocument/2006/relationships/image" Target="../media/image45.png"/></Relationships>
</file>

<file path=ppt/diagrams/_rels/data56.xml.rels><?xml version="1.0" encoding="UTF-8" standalone="yes"?>
<Relationships xmlns="http://schemas.openxmlformats.org/package/2006/relationships"><Relationship Id="rId2" Type="http://schemas.openxmlformats.org/officeDocument/2006/relationships/image" Target="../media/image46.svg"/><Relationship Id="rId1" Type="http://schemas.openxmlformats.org/officeDocument/2006/relationships/image" Target="../media/image45.png"/></Relationships>
</file>

<file path=ppt/diagrams/_rels/data57.xml.rels><?xml version="1.0" encoding="UTF-8" standalone="yes"?>
<Relationships xmlns="http://schemas.openxmlformats.org/package/2006/relationships"><Relationship Id="rId2" Type="http://schemas.openxmlformats.org/officeDocument/2006/relationships/image" Target="../media/image46.svg"/><Relationship Id="rId1" Type="http://schemas.openxmlformats.org/officeDocument/2006/relationships/image" Target="../media/image45.png"/></Relationships>
</file>

<file path=ppt/diagrams/_rels/data58.xml.rels><?xml version="1.0" encoding="UTF-8" standalone="yes"?>
<Relationships xmlns="http://schemas.openxmlformats.org/package/2006/relationships"><Relationship Id="rId2" Type="http://schemas.openxmlformats.org/officeDocument/2006/relationships/image" Target="../media/image46.svg"/><Relationship Id="rId1" Type="http://schemas.openxmlformats.org/officeDocument/2006/relationships/image" Target="../media/image45.png"/></Relationships>
</file>

<file path=ppt/diagrams/_rels/data59.xml.rels><?xml version="1.0" encoding="UTF-8" standalone="yes"?>
<Relationships xmlns="http://schemas.openxmlformats.org/package/2006/relationships"><Relationship Id="rId2" Type="http://schemas.openxmlformats.org/officeDocument/2006/relationships/image" Target="../media/image46.svg"/><Relationship Id="rId1" Type="http://schemas.openxmlformats.org/officeDocument/2006/relationships/image" Target="../media/image45.png"/></Relationships>
</file>

<file path=ppt/diagrams/_rels/data60.xml.rels><?xml version="1.0" encoding="UTF-8" standalone="yes"?>
<Relationships xmlns="http://schemas.openxmlformats.org/package/2006/relationships"><Relationship Id="rId2" Type="http://schemas.openxmlformats.org/officeDocument/2006/relationships/image" Target="../media/image46.svg"/><Relationship Id="rId1" Type="http://schemas.openxmlformats.org/officeDocument/2006/relationships/image" Target="../media/image45.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_rels/drawing3.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diagrams/_rels/drawing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diagrams/_rels/drawing5.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38.png"/><Relationship Id="rId7" Type="http://schemas.openxmlformats.org/officeDocument/2006/relationships/image" Target="../media/image42.png"/><Relationship Id="rId12" Type="http://schemas.openxmlformats.org/officeDocument/2006/relationships/image" Target="../media/image46.svg"/><Relationship Id="rId2" Type="http://schemas.openxmlformats.org/officeDocument/2006/relationships/image" Target="../media/image37.svg"/><Relationship Id="rId1" Type="http://schemas.openxmlformats.org/officeDocument/2006/relationships/image" Target="../media/image36.png"/><Relationship Id="rId6" Type="http://schemas.openxmlformats.org/officeDocument/2006/relationships/image" Target="../media/image41.svg"/><Relationship Id="rId11" Type="http://schemas.openxmlformats.org/officeDocument/2006/relationships/image" Target="../media/image45.png"/><Relationship Id="rId5" Type="http://schemas.openxmlformats.org/officeDocument/2006/relationships/image" Target="../media/image40.png"/><Relationship Id="rId10" Type="http://schemas.openxmlformats.org/officeDocument/2006/relationships/image" Target="../media/image44.svg"/><Relationship Id="rId4" Type="http://schemas.openxmlformats.org/officeDocument/2006/relationships/image" Target="../media/image39.svg"/><Relationship Id="rId9" Type="http://schemas.openxmlformats.org/officeDocument/2006/relationships/image" Target="../media/image17.png"/></Relationships>
</file>

<file path=ppt/diagrams/_rels/drawing6.xml.rels><?xml version="1.0" encoding="UTF-8" standalone="yes"?>
<Relationships xmlns="http://schemas.openxmlformats.org/package/2006/relationships"><Relationship Id="rId2" Type="http://schemas.openxmlformats.org/officeDocument/2006/relationships/image" Target="../media/image48.svg"/><Relationship Id="rId1" Type="http://schemas.openxmlformats.org/officeDocument/2006/relationships/image" Target="../media/image47.png"/></Relationships>
</file>

<file path=ppt/diagrams/_rels/drawing7.xml.rels><?xml version="1.0" encoding="UTF-8" standalone="yes"?>
<Relationships xmlns="http://schemas.openxmlformats.org/package/2006/relationships"><Relationship Id="rId2" Type="http://schemas.openxmlformats.org/officeDocument/2006/relationships/image" Target="../media/image48.svg"/><Relationship Id="rId1" Type="http://schemas.openxmlformats.org/officeDocument/2006/relationships/image" Target="../media/image47.png"/></Relationships>
</file>

<file path=ppt/diagrams/_rels/drawing8.xml.rels><?xml version="1.0" encoding="UTF-8" standalone="yes"?>
<Relationships xmlns="http://schemas.openxmlformats.org/package/2006/relationships"><Relationship Id="rId2" Type="http://schemas.openxmlformats.org/officeDocument/2006/relationships/image" Target="../media/image48.svg"/><Relationship Id="rId1" Type="http://schemas.openxmlformats.org/officeDocument/2006/relationships/image" Target="../media/image47.png"/></Relationships>
</file>

<file path=ppt/diagrams/_rels/drawing9.xml.rels><?xml version="1.0" encoding="UTF-8" standalone="yes"?>
<Relationships xmlns="http://schemas.openxmlformats.org/package/2006/relationships"><Relationship Id="rId2" Type="http://schemas.openxmlformats.org/officeDocument/2006/relationships/image" Target="../media/image48.svg"/><Relationship Id="rId1" Type="http://schemas.openxmlformats.org/officeDocument/2006/relationships/image" Target="../media/image47.png"/></Relationships>
</file>

<file path=ppt/diagrams/_rels/drawing10.xml.rels><?xml version="1.0" encoding="UTF-8" standalone="yes"?>
<Relationships xmlns="http://schemas.openxmlformats.org/package/2006/relationships"><Relationship Id="rId2" Type="http://schemas.openxmlformats.org/officeDocument/2006/relationships/image" Target="../media/image48.svg"/><Relationship Id="rId1" Type="http://schemas.openxmlformats.org/officeDocument/2006/relationships/image" Target="../media/image47.png"/></Relationships>
</file>

<file path=ppt/diagrams/_rels/drawing11.xml.rels><?xml version="1.0" encoding="UTF-8" standalone="yes"?>
<Relationships xmlns="http://schemas.openxmlformats.org/package/2006/relationships"><Relationship Id="rId2" Type="http://schemas.openxmlformats.org/officeDocument/2006/relationships/image" Target="../media/image48.svg"/><Relationship Id="rId1" Type="http://schemas.openxmlformats.org/officeDocument/2006/relationships/image" Target="../media/image47.png"/></Relationships>
</file>

<file path=ppt/diagrams/_rels/drawing12.xml.rels><?xml version="1.0" encoding="UTF-8" standalone="yes"?>
<Relationships xmlns="http://schemas.openxmlformats.org/package/2006/relationships"><Relationship Id="rId2" Type="http://schemas.openxmlformats.org/officeDocument/2006/relationships/image" Target="../media/image48.svg"/><Relationship Id="rId1" Type="http://schemas.openxmlformats.org/officeDocument/2006/relationships/image" Target="../media/image47.png"/></Relationships>
</file>

<file path=ppt/diagrams/_rels/drawing13.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38.png"/><Relationship Id="rId7" Type="http://schemas.openxmlformats.org/officeDocument/2006/relationships/image" Target="../media/image42.png"/><Relationship Id="rId12" Type="http://schemas.openxmlformats.org/officeDocument/2006/relationships/image" Target="../media/image46.svg"/><Relationship Id="rId2" Type="http://schemas.openxmlformats.org/officeDocument/2006/relationships/image" Target="../media/image37.svg"/><Relationship Id="rId1" Type="http://schemas.openxmlformats.org/officeDocument/2006/relationships/image" Target="../media/image36.png"/><Relationship Id="rId6" Type="http://schemas.openxmlformats.org/officeDocument/2006/relationships/image" Target="../media/image41.svg"/><Relationship Id="rId11" Type="http://schemas.openxmlformats.org/officeDocument/2006/relationships/image" Target="../media/image45.png"/><Relationship Id="rId5" Type="http://schemas.openxmlformats.org/officeDocument/2006/relationships/image" Target="../media/image40.png"/><Relationship Id="rId10" Type="http://schemas.openxmlformats.org/officeDocument/2006/relationships/image" Target="../media/image44.svg"/><Relationship Id="rId4" Type="http://schemas.openxmlformats.org/officeDocument/2006/relationships/image" Target="../media/image39.svg"/><Relationship Id="rId9" Type="http://schemas.openxmlformats.org/officeDocument/2006/relationships/image" Target="../media/image17.png"/></Relationships>
</file>

<file path=ppt/diagrams/_rels/drawing14.xml.rels><?xml version="1.0" encoding="UTF-8" standalone="yes"?>
<Relationships xmlns="http://schemas.openxmlformats.org/package/2006/relationships"><Relationship Id="rId2" Type="http://schemas.openxmlformats.org/officeDocument/2006/relationships/image" Target="../media/image56.svg"/><Relationship Id="rId1" Type="http://schemas.openxmlformats.org/officeDocument/2006/relationships/image" Target="../media/image55.png"/></Relationships>
</file>

<file path=ppt/diagrams/_rels/drawing15.xml.rels><?xml version="1.0" encoding="UTF-8" standalone="yes"?>
<Relationships xmlns="http://schemas.openxmlformats.org/package/2006/relationships"><Relationship Id="rId2" Type="http://schemas.openxmlformats.org/officeDocument/2006/relationships/image" Target="../media/image56.svg"/><Relationship Id="rId1" Type="http://schemas.openxmlformats.org/officeDocument/2006/relationships/image" Target="../media/image55.png"/></Relationships>
</file>

<file path=ppt/diagrams/_rels/drawing16.xml.rels><?xml version="1.0" encoding="UTF-8" standalone="yes"?>
<Relationships xmlns="http://schemas.openxmlformats.org/package/2006/relationships"><Relationship Id="rId2" Type="http://schemas.openxmlformats.org/officeDocument/2006/relationships/image" Target="../media/image56.svg"/><Relationship Id="rId1" Type="http://schemas.openxmlformats.org/officeDocument/2006/relationships/image" Target="../media/image55.png"/></Relationships>
</file>

<file path=ppt/diagrams/_rels/drawing17.xml.rels><?xml version="1.0" encoding="UTF-8" standalone="yes"?>
<Relationships xmlns="http://schemas.openxmlformats.org/package/2006/relationships"><Relationship Id="rId2" Type="http://schemas.openxmlformats.org/officeDocument/2006/relationships/image" Target="../media/image56.svg"/><Relationship Id="rId1" Type="http://schemas.openxmlformats.org/officeDocument/2006/relationships/image" Target="../media/image55.png"/></Relationships>
</file>

<file path=ppt/diagrams/_rels/drawing18.xml.rels><?xml version="1.0" encoding="UTF-8" standalone="yes"?>
<Relationships xmlns="http://schemas.openxmlformats.org/package/2006/relationships"><Relationship Id="rId2" Type="http://schemas.openxmlformats.org/officeDocument/2006/relationships/image" Target="../media/image56.svg"/><Relationship Id="rId1" Type="http://schemas.openxmlformats.org/officeDocument/2006/relationships/image" Target="../media/image55.png"/></Relationships>
</file>

<file path=ppt/diagrams/_rels/drawing19.xml.rels><?xml version="1.0" encoding="UTF-8" standalone="yes"?>
<Relationships xmlns="http://schemas.openxmlformats.org/package/2006/relationships"><Relationship Id="rId2" Type="http://schemas.openxmlformats.org/officeDocument/2006/relationships/image" Target="../media/image56.svg"/><Relationship Id="rId1" Type="http://schemas.openxmlformats.org/officeDocument/2006/relationships/image" Target="../media/image55.png"/></Relationships>
</file>

<file path=ppt/diagrams/_rels/drawing20.xml.rels><?xml version="1.0" encoding="UTF-8" standalone="yes"?>
<Relationships xmlns="http://schemas.openxmlformats.org/package/2006/relationships"><Relationship Id="rId2" Type="http://schemas.openxmlformats.org/officeDocument/2006/relationships/image" Target="../media/image56.svg"/><Relationship Id="rId1" Type="http://schemas.openxmlformats.org/officeDocument/2006/relationships/image" Target="../media/image55.png"/></Relationships>
</file>

<file path=ppt/diagrams/_rels/drawing21.xml.rels><?xml version="1.0" encoding="UTF-8" standalone="yes"?>
<Relationships xmlns="http://schemas.openxmlformats.org/package/2006/relationships"><Relationship Id="rId2" Type="http://schemas.openxmlformats.org/officeDocument/2006/relationships/image" Target="../media/image56.svg"/><Relationship Id="rId1" Type="http://schemas.openxmlformats.org/officeDocument/2006/relationships/image" Target="../media/image55.png"/></Relationships>
</file>

<file path=ppt/diagrams/_rels/drawing22.xml.rels><?xml version="1.0" encoding="UTF-8" standalone="yes"?>
<Relationships xmlns="http://schemas.openxmlformats.org/package/2006/relationships"><Relationship Id="rId2" Type="http://schemas.openxmlformats.org/officeDocument/2006/relationships/image" Target="../media/image56.svg"/><Relationship Id="rId1" Type="http://schemas.openxmlformats.org/officeDocument/2006/relationships/image" Target="../media/image55.png"/></Relationships>
</file>

<file path=ppt/diagrams/_rels/drawing23.xml.rels><?xml version="1.0" encoding="UTF-8" standalone="yes"?>
<Relationships xmlns="http://schemas.openxmlformats.org/package/2006/relationships"><Relationship Id="rId2" Type="http://schemas.openxmlformats.org/officeDocument/2006/relationships/image" Target="../media/image56.svg"/><Relationship Id="rId1" Type="http://schemas.openxmlformats.org/officeDocument/2006/relationships/image" Target="../media/image55.png"/></Relationships>
</file>

<file path=ppt/diagrams/_rels/drawing24.xml.rels><?xml version="1.0" encoding="UTF-8" standalone="yes"?>
<Relationships xmlns="http://schemas.openxmlformats.org/package/2006/relationships"><Relationship Id="rId2" Type="http://schemas.openxmlformats.org/officeDocument/2006/relationships/image" Target="../media/image56.svg"/><Relationship Id="rId1" Type="http://schemas.openxmlformats.org/officeDocument/2006/relationships/image" Target="../media/image55.png"/></Relationships>
</file>

<file path=ppt/diagrams/_rels/drawing25.xml.rels><?xml version="1.0" encoding="UTF-8" standalone="yes"?>
<Relationships xmlns="http://schemas.openxmlformats.org/package/2006/relationships"><Relationship Id="rId2" Type="http://schemas.openxmlformats.org/officeDocument/2006/relationships/image" Target="../media/image56.svg"/><Relationship Id="rId1" Type="http://schemas.openxmlformats.org/officeDocument/2006/relationships/image" Target="../media/image55.png"/></Relationships>
</file>

<file path=ppt/diagrams/_rels/drawing26.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38.png"/><Relationship Id="rId7" Type="http://schemas.openxmlformats.org/officeDocument/2006/relationships/image" Target="../media/image42.png"/><Relationship Id="rId12" Type="http://schemas.openxmlformats.org/officeDocument/2006/relationships/image" Target="../media/image46.svg"/><Relationship Id="rId2" Type="http://schemas.openxmlformats.org/officeDocument/2006/relationships/image" Target="../media/image37.svg"/><Relationship Id="rId1" Type="http://schemas.openxmlformats.org/officeDocument/2006/relationships/image" Target="../media/image36.png"/><Relationship Id="rId6" Type="http://schemas.openxmlformats.org/officeDocument/2006/relationships/image" Target="../media/image41.svg"/><Relationship Id="rId11" Type="http://schemas.openxmlformats.org/officeDocument/2006/relationships/image" Target="../media/image45.png"/><Relationship Id="rId5" Type="http://schemas.openxmlformats.org/officeDocument/2006/relationships/image" Target="../media/image40.png"/><Relationship Id="rId10" Type="http://schemas.openxmlformats.org/officeDocument/2006/relationships/image" Target="../media/image44.svg"/><Relationship Id="rId4" Type="http://schemas.openxmlformats.org/officeDocument/2006/relationships/image" Target="../media/image39.svg"/><Relationship Id="rId9" Type="http://schemas.openxmlformats.org/officeDocument/2006/relationships/image" Target="../media/image17.png"/></Relationships>
</file>

<file path=ppt/diagrams/_rels/drawing27.xml.rels><?xml version="1.0" encoding="UTF-8" standalone="yes"?>
<Relationships xmlns="http://schemas.openxmlformats.org/package/2006/relationships"><Relationship Id="rId2" Type="http://schemas.openxmlformats.org/officeDocument/2006/relationships/image" Target="../media/image56.svg"/><Relationship Id="rId1" Type="http://schemas.openxmlformats.org/officeDocument/2006/relationships/image" Target="../media/image55.png"/></Relationships>
</file>

<file path=ppt/diagrams/_rels/drawing28.xml.rels><?xml version="1.0" encoding="UTF-8" standalone="yes"?>
<Relationships xmlns="http://schemas.openxmlformats.org/package/2006/relationships"><Relationship Id="rId2" Type="http://schemas.openxmlformats.org/officeDocument/2006/relationships/image" Target="../media/image56.svg"/><Relationship Id="rId1" Type="http://schemas.openxmlformats.org/officeDocument/2006/relationships/image" Target="../media/image55.png"/></Relationships>
</file>

<file path=ppt/diagrams/_rels/drawing29.xml.rels><?xml version="1.0" encoding="UTF-8" standalone="yes"?>
<Relationships xmlns="http://schemas.openxmlformats.org/package/2006/relationships"><Relationship Id="rId2" Type="http://schemas.openxmlformats.org/officeDocument/2006/relationships/image" Target="../media/image56.svg"/><Relationship Id="rId1" Type="http://schemas.openxmlformats.org/officeDocument/2006/relationships/image" Target="../media/image55.png"/></Relationships>
</file>

<file path=ppt/diagrams/_rels/drawing30.xml.rels><?xml version="1.0" encoding="UTF-8" standalone="yes"?>
<Relationships xmlns="http://schemas.openxmlformats.org/package/2006/relationships"><Relationship Id="rId2" Type="http://schemas.openxmlformats.org/officeDocument/2006/relationships/image" Target="../media/image56.svg"/><Relationship Id="rId1" Type="http://schemas.openxmlformats.org/officeDocument/2006/relationships/image" Target="../media/image55.png"/></Relationships>
</file>

<file path=ppt/diagrams/_rels/drawing31.xml.rels><?xml version="1.0" encoding="UTF-8" standalone="yes"?>
<Relationships xmlns="http://schemas.openxmlformats.org/package/2006/relationships"><Relationship Id="rId2" Type="http://schemas.openxmlformats.org/officeDocument/2006/relationships/image" Target="../media/image56.svg"/><Relationship Id="rId1" Type="http://schemas.openxmlformats.org/officeDocument/2006/relationships/image" Target="../media/image55.png"/></Relationships>
</file>

<file path=ppt/diagrams/_rels/drawing32.xml.rels><?xml version="1.0" encoding="UTF-8" standalone="yes"?>
<Relationships xmlns="http://schemas.openxmlformats.org/package/2006/relationships"><Relationship Id="rId2" Type="http://schemas.openxmlformats.org/officeDocument/2006/relationships/image" Target="../media/image56.svg"/><Relationship Id="rId1" Type="http://schemas.openxmlformats.org/officeDocument/2006/relationships/image" Target="../media/image55.png"/></Relationships>
</file>

<file path=ppt/diagrams/_rels/drawing33.xml.rels><?xml version="1.0" encoding="UTF-8" standalone="yes"?>
<Relationships xmlns="http://schemas.openxmlformats.org/package/2006/relationships"><Relationship Id="rId2" Type="http://schemas.openxmlformats.org/officeDocument/2006/relationships/image" Target="../media/image56.svg"/><Relationship Id="rId1" Type="http://schemas.openxmlformats.org/officeDocument/2006/relationships/image" Target="../media/image55.png"/></Relationships>
</file>

<file path=ppt/diagrams/_rels/drawing34.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38.png"/><Relationship Id="rId7" Type="http://schemas.openxmlformats.org/officeDocument/2006/relationships/image" Target="../media/image42.png"/><Relationship Id="rId12" Type="http://schemas.openxmlformats.org/officeDocument/2006/relationships/image" Target="../media/image46.svg"/><Relationship Id="rId2" Type="http://schemas.openxmlformats.org/officeDocument/2006/relationships/image" Target="../media/image37.svg"/><Relationship Id="rId1" Type="http://schemas.openxmlformats.org/officeDocument/2006/relationships/image" Target="../media/image36.png"/><Relationship Id="rId6" Type="http://schemas.openxmlformats.org/officeDocument/2006/relationships/image" Target="../media/image41.svg"/><Relationship Id="rId11" Type="http://schemas.openxmlformats.org/officeDocument/2006/relationships/image" Target="../media/image45.png"/><Relationship Id="rId5" Type="http://schemas.openxmlformats.org/officeDocument/2006/relationships/image" Target="../media/image40.png"/><Relationship Id="rId10" Type="http://schemas.openxmlformats.org/officeDocument/2006/relationships/image" Target="../media/image44.svg"/><Relationship Id="rId4" Type="http://schemas.openxmlformats.org/officeDocument/2006/relationships/image" Target="../media/image39.svg"/><Relationship Id="rId9" Type="http://schemas.openxmlformats.org/officeDocument/2006/relationships/image" Target="../media/image17.png"/></Relationships>
</file>

<file path=ppt/diagrams/_rels/drawing35.xml.rels><?xml version="1.0" encoding="UTF-8" standalone="yes"?>
<Relationships xmlns="http://schemas.openxmlformats.org/package/2006/relationships"><Relationship Id="rId2" Type="http://schemas.openxmlformats.org/officeDocument/2006/relationships/image" Target="../media/image43.svg"/><Relationship Id="rId1" Type="http://schemas.openxmlformats.org/officeDocument/2006/relationships/image" Target="../media/image42.png"/></Relationships>
</file>

<file path=ppt/diagrams/_rels/drawing36.xml.rels><?xml version="1.0" encoding="UTF-8" standalone="yes"?>
<Relationships xmlns="http://schemas.openxmlformats.org/package/2006/relationships"><Relationship Id="rId2" Type="http://schemas.openxmlformats.org/officeDocument/2006/relationships/image" Target="../media/image43.svg"/><Relationship Id="rId1" Type="http://schemas.openxmlformats.org/officeDocument/2006/relationships/image" Target="../media/image42.png"/></Relationships>
</file>

<file path=ppt/diagrams/_rels/drawing37.xml.rels><?xml version="1.0" encoding="UTF-8" standalone="yes"?>
<Relationships xmlns="http://schemas.openxmlformats.org/package/2006/relationships"><Relationship Id="rId2" Type="http://schemas.openxmlformats.org/officeDocument/2006/relationships/image" Target="../media/image43.svg"/><Relationship Id="rId1" Type="http://schemas.openxmlformats.org/officeDocument/2006/relationships/image" Target="../media/image42.png"/></Relationships>
</file>

<file path=ppt/diagrams/_rels/drawing38.xml.rels><?xml version="1.0" encoding="UTF-8" standalone="yes"?>
<Relationships xmlns="http://schemas.openxmlformats.org/package/2006/relationships"><Relationship Id="rId2" Type="http://schemas.openxmlformats.org/officeDocument/2006/relationships/image" Target="../media/image43.svg"/><Relationship Id="rId1" Type="http://schemas.openxmlformats.org/officeDocument/2006/relationships/image" Target="../media/image42.png"/></Relationships>
</file>

<file path=ppt/diagrams/_rels/drawing39.xml.rels><?xml version="1.0" encoding="UTF-8" standalone="yes"?>
<Relationships xmlns="http://schemas.openxmlformats.org/package/2006/relationships"><Relationship Id="rId2" Type="http://schemas.openxmlformats.org/officeDocument/2006/relationships/image" Target="../media/image43.svg"/><Relationship Id="rId1" Type="http://schemas.openxmlformats.org/officeDocument/2006/relationships/image" Target="../media/image42.png"/></Relationships>
</file>

<file path=ppt/diagrams/_rels/drawing40.xml.rels><?xml version="1.0" encoding="UTF-8" standalone="yes"?>
<Relationships xmlns="http://schemas.openxmlformats.org/package/2006/relationships"><Relationship Id="rId2" Type="http://schemas.openxmlformats.org/officeDocument/2006/relationships/image" Target="../media/image43.svg"/><Relationship Id="rId1" Type="http://schemas.openxmlformats.org/officeDocument/2006/relationships/image" Target="../media/image42.png"/></Relationships>
</file>

<file path=ppt/diagrams/_rels/drawing41.xml.rels><?xml version="1.0" encoding="UTF-8" standalone="yes"?>
<Relationships xmlns="http://schemas.openxmlformats.org/package/2006/relationships"><Relationship Id="rId2" Type="http://schemas.openxmlformats.org/officeDocument/2006/relationships/image" Target="../media/image43.svg"/><Relationship Id="rId1" Type="http://schemas.openxmlformats.org/officeDocument/2006/relationships/image" Target="../media/image42.png"/></Relationships>
</file>

<file path=ppt/diagrams/_rels/drawing42.xml.rels><?xml version="1.0" encoding="UTF-8" standalone="yes"?>
<Relationships xmlns="http://schemas.openxmlformats.org/package/2006/relationships"><Relationship Id="rId2" Type="http://schemas.openxmlformats.org/officeDocument/2006/relationships/image" Target="../media/image43.svg"/><Relationship Id="rId1" Type="http://schemas.openxmlformats.org/officeDocument/2006/relationships/image" Target="../media/image42.png"/></Relationships>
</file>

<file path=ppt/diagrams/_rels/drawing43.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38.png"/><Relationship Id="rId7" Type="http://schemas.openxmlformats.org/officeDocument/2006/relationships/image" Target="../media/image42.png"/><Relationship Id="rId12" Type="http://schemas.openxmlformats.org/officeDocument/2006/relationships/image" Target="../media/image46.svg"/><Relationship Id="rId2" Type="http://schemas.openxmlformats.org/officeDocument/2006/relationships/image" Target="../media/image37.svg"/><Relationship Id="rId1" Type="http://schemas.openxmlformats.org/officeDocument/2006/relationships/image" Target="../media/image36.png"/><Relationship Id="rId6" Type="http://schemas.openxmlformats.org/officeDocument/2006/relationships/image" Target="../media/image41.svg"/><Relationship Id="rId11" Type="http://schemas.openxmlformats.org/officeDocument/2006/relationships/image" Target="../media/image45.png"/><Relationship Id="rId5" Type="http://schemas.openxmlformats.org/officeDocument/2006/relationships/image" Target="../media/image40.png"/><Relationship Id="rId10" Type="http://schemas.openxmlformats.org/officeDocument/2006/relationships/image" Target="../media/image44.svg"/><Relationship Id="rId4" Type="http://schemas.openxmlformats.org/officeDocument/2006/relationships/image" Target="../media/image39.svg"/><Relationship Id="rId9" Type="http://schemas.openxmlformats.org/officeDocument/2006/relationships/image" Target="../media/image17.png"/></Relationships>
</file>

<file path=ppt/diagrams/_rels/drawing44.xml.rels><?xml version="1.0" encoding="UTF-8" standalone="yes"?>
<Relationships xmlns="http://schemas.openxmlformats.org/package/2006/relationships"><Relationship Id="rId2" Type="http://schemas.openxmlformats.org/officeDocument/2006/relationships/image" Target="../media/image91.svg"/><Relationship Id="rId1" Type="http://schemas.openxmlformats.org/officeDocument/2006/relationships/image" Target="../media/image90.png"/></Relationships>
</file>

<file path=ppt/diagrams/_rels/drawing45.xml.rels><?xml version="1.0" encoding="UTF-8" standalone="yes"?>
<Relationships xmlns="http://schemas.openxmlformats.org/package/2006/relationships"><Relationship Id="rId2" Type="http://schemas.openxmlformats.org/officeDocument/2006/relationships/image" Target="../media/image91.svg"/><Relationship Id="rId1" Type="http://schemas.openxmlformats.org/officeDocument/2006/relationships/image" Target="../media/image90.png"/></Relationships>
</file>

<file path=ppt/diagrams/_rels/drawing46.xml.rels><?xml version="1.0" encoding="UTF-8" standalone="yes"?>
<Relationships xmlns="http://schemas.openxmlformats.org/package/2006/relationships"><Relationship Id="rId2" Type="http://schemas.openxmlformats.org/officeDocument/2006/relationships/image" Target="../media/image91.svg"/><Relationship Id="rId1" Type="http://schemas.openxmlformats.org/officeDocument/2006/relationships/image" Target="../media/image90.png"/></Relationships>
</file>

<file path=ppt/diagrams/_rels/drawing47.xml.rels><?xml version="1.0" encoding="UTF-8" standalone="yes"?>
<Relationships xmlns="http://schemas.openxmlformats.org/package/2006/relationships"><Relationship Id="rId2" Type="http://schemas.openxmlformats.org/officeDocument/2006/relationships/image" Target="../media/image91.svg"/><Relationship Id="rId1" Type="http://schemas.openxmlformats.org/officeDocument/2006/relationships/image" Target="../media/image90.png"/></Relationships>
</file>

<file path=ppt/diagrams/_rels/drawing48.xml.rels><?xml version="1.0" encoding="UTF-8" standalone="yes"?>
<Relationships xmlns="http://schemas.openxmlformats.org/package/2006/relationships"><Relationship Id="rId2" Type="http://schemas.openxmlformats.org/officeDocument/2006/relationships/image" Target="../media/image91.svg"/><Relationship Id="rId1" Type="http://schemas.openxmlformats.org/officeDocument/2006/relationships/image" Target="../media/image90.png"/></Relationships>
</file>

<file path=ppt/diagrams/_rels/drawing49.xml.rels><?xml version="1.0" encoding="UTF-8" standalone="yes"?>
<Relationships xmlns="http://schemas.openxmlformats.org/package/2006/relationships"><Relationship Id="rId2" Type="http://schemas.openxmlformats.org/officeDocument/2006/relationships/image" Target="../media/image91.svg"/><Relationship Id="rId1" Type="http://schemas.openxmlformats.org/officeDocument/2006/relationships/image" Target="../media/image90.png"/></Relationships>
</file>

<file path=ppt/diagrams/_rels/drawing50.xml.rels><?xml version="1.0" encoding="UTF-8" standalone="yes"?>
<Relationships xmlns="http://schemas.openxmlformats.org/package/2006/relationships"><Relationship Id="rId2" Type="http://schemas.openxmlformats.org/officeDocument/2006/relationships/image" Target="../media/image91.svg"/><Relationship Id="rId1" Type="http://schemas.openxmlformats.org/officeDocument/2006/relationships/image" Target="../media/image90.png"/></Relationships>
</file>

<file path=ppt/diagrams/_rels/drawing51.xml.rels><?xml version="1.0" encoding="UTF-8" standalone="yes"?>
<Relationships xmlns="http://schemas.openxmlformats.org/package/2006/relationships"><Relationship Id="rId2" Type="http://schemas.openxmlformats.org/officeDocument/2006/relationships/image" Target="../media/image91.svg"/><Relationship Id="rId1" Type="http://schemas.openxmlformats.org/officeDocument/2006/relationships/image" Target="../media/image90.png"/></Relationships>
</file>

<file path=ppt/diagrams/_rels/drawing52.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38.png"/><Relationship Id="rId7" Type="http://schemas.openxmlformats.org/officeDocument/2006/relationships/image" Target="../media/image42.png"/><Relationship Id="rId12" Type="http://schemas.openxmlformats.org/officeDocument/2006/relationships/image" Target="../media/image46.svg"/><Relationship Id="rId2" Type="http://schemas.openxmlformats.org/officeDocument/2006/relationships/image" Target="../media/image37.svg"/><Relationship Id="rId1" Type="http://schemas.openxmlformats.org/officeDocument/2006/relationships/image" Target="../media/image36.png"/><Relationship Id="rId6" Type="http://schemas.openxmlformats.org/officeDocument/2006/relationships/image" Target="../media/image41.svg"/><Relationship Id="rId11" Type="http://schemas.openxmlformats.org/officeDocument/2006/relationships/image" Target="../media/image45.png"/><Relationship Id="rId5" Type="http://schemas.openxmlformats.org/officeDocument/2006/relationships/image" Target="../media/image40.png"/><Relationship Id="rId10" Type="http://schemas.openxmlformats.org/officeDocument/2006/relationships/image" Target="../media/image44.svg"/><Relationship Id="rId4" Type="http://schemas.openxmlformats.org/officeDocument/2006/relationships/image" Target="../media/image39.svg"/><Relationship Id="rId9" Type="http://schemas.openxmlformats.org/officeDocument/2006/relationships/image" Target="../media/image17.png"/></Relationships>
</file>

<file path=ppt/diagrams/_rels/drawing53.xml.rels><?xml version="1.0" encoding="UTF-8" standalone="yes"?>
<Relationships xmlns="http://schemas.openxmlformats.org/package/2006/relationships"><Relationship Id="rId2" Type="http://schemas.openxmlformats.org/officeDocument/2006/relationships/image" Target="../media/image46.svg"/><Relationship Id="rId1" Type="http://schemas.openxmlformats.org/officeDocument/2006/relationships/image" Target="../media/image45.png"/></Relationships>
</file>

<file path=ppt/diagrams/_rels/drawing54.xml.rels><?xml version="1.0" encoding="UTF-8" standalone="yes"?>
<Relationships xmlns="http://schemas.openxmlformats.org/package/2006/relationships"><Relationship Id="rId2" Type="http://schemas.openxmlformats.org/officeDocument/2006/relationships/image" Target="../media/image46.svg"/><Relationship Id="rId1" Type="http://schemas.openxmlformats.org/officeDocument/2006/relationships/image" Target="../media/image45.png"/></Relationships>
</file>

<file path=ppt/diagrams/_rels/drawing55.xml.rels><?xml version="1.0" encoding="UTF-8" standalone="yes"?>
<Relationships xmlns="http://schemas.openxmlformats.org/package/2006/relationships"><Relationship Id="rId2" Type="http://schemas.openxmlformats.org/officeDocument/2006/relationships/image" Target="../media/image46.svg"/><Relationship Id="rId1" Type="http://schemas.openxmlformats.org/officeDocument/2006/relationships/image" Target="../media/image45.png"/></Relationships>
</file>

<file path=ppt/diagrams/_rels/drawing56.xml.rels><?xml version="1.0" encoding="UTF-8" standalone="yes"?>
<Relationships xmlns="http://schemas.openxmlformats.org/package/2006/relationships"><Relationship Id="rId2" Type="http://schemas.openxmlformats.org/officeDocument/2006/relationships/image" Target="../media/image46.svg"/><Relationship Id="rId1" Type="http://schemas.openxmlformats.org/officeDocument/2006/relationships/image" Target="../media/image45.png"/></Relationships>
</file>

<file path=ppt/diagrams/_rels/drawing57.xml.rels><?xml version="1.0" encoding="UTF-8" standalone="yes"?>
<Relationships xmlns="http://schemas.openxmlformats.org/package/2006/relationships"><Relationship Id="rId2" Type="http://schemas.openxmlformats.org/officeDocument/2006/relationships/image" Target="../media/image46.svg"/><Relationship Id="rId1" Type="http://schemas.openxmlformats.org/officeDocument/2006/relationships/image" Target="../media/image45.png"/></Relationships>
</file>

<file path=ppt/diagrams/_rels/drawing58.xml.rels><?xml version="1.0" encoding="UTF-8" standalone="yes"?>
<Relationships xmlns="http://schemas.openxmlformats.org/package/2006/relationships"><Relationship Id="rId2" Type="http://schemas.openxmlformats.org/officeDocument/2006/relationships/image" Target="../media/image46.svg"/><Relationship Id="rId1" Type="http://schemas.openxmlformats.org/officeDocument/2006/relationships/image" Target="../media/image45.png"/></Relationships>
</file>

<file path=ppt/diagrams/_rels/drawing59.xml.rels><?xml version="1.0" encoding="UTF-8" standalone="yes"?>
<Relationships xmlns="http://schemas.openxmlformats.org/package/2006/relationships"><Relationship Id="rId2" Type="http://schemas.openxmlformats.org/officeDocument/2006/relationships/image" Target="../media/image46.svg"/><Relationship Id="rId1" Type="http://schemas.openxmlformats.org/officeDocument/2006/relationships/image" Target="../media/image45.png"/></Relationships>
</file>

<file path=ppt/diagrams/_rels/drawing60.xml.rels><?xml version="1.0" encoding="UTF-8" standalone="yes"?>
<Relationships xmlns="http://schemas.openxmlformats.org/package/2006/relationships"><Relationship Id="rId2" Type="http://schemas.openxmlformats.org/officeDocument/2006/relationships/image" Target="../media/image46.svg"/><Relationship Id="rId1" Type="http://schemas.openxmlformats.org/officeDocument/2006/relationships/image" Target="../media/image45.pn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a:schemeClr val="accent2"/>
      <a:schemeClr val="accent3"/>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a:alpha val="0"/>
      </a:schemeClr>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dgm:fillClrLst>
    <dgm:linClrLst meth="repeat">
      <a:schemeClr val="lt1">
        <a:alpha val="0"/>
      </a:schemeClr>
    </dgm:linClrLst>
    <dgm:effectClrLst/>
    <dgm:txLinClrLst/>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a:alpha val="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bg_accent3_2">
  <dgm:title val=""/>
  <dgm:desc val=""/>
  <dgm:catLst>
    <dgm:cat type="accent3" pri="13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a:alpha val="0"/>
      </a:schemeClr>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bg_accent6_2">
  <dgm:title val=""/>
  <dgm:desc val=""/>
  <dgm:catLst>
    <dgm:cat type="accent6" pri="16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a:alpha val="0"/>
      </a:schemeClr>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bg_accent6_2">
  <dgm:title val=""/>
  <dgm:desc val=""/>
  <dgm:catLst>
    <dgm:cat type="accent6" pri="16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a:alpha val="0"/>
      </a:schemeClr>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18/5/colors/Iconchunking_neutralbg_accent6_2">
  <dgm:title val=""/>
  <dgm:desc val=""/>
  <dgm:catLst>
    <dgm:cat type="accent6" pri="16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a:alpha val="0"/>
      </a:schemeClr>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18/5/colors/Iconchunking_neutralbg_accent6_2">
  <dgm:title val=""/>
  <dgm:desc val=""/>
  <dgm:catLst>
    <dgm:cat type="accent6" pri="16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a:alpha val="0"/>
      </a:schemeClr>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18/5/colors/Iconchunking_neutralbg_accent6_2">
  <dgm:title val=""/>
  <dgm:desc val=""/>
  <dgm:catLst>
    <dgm:cat type="accent6" pri="16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a:alpha val="0"/>
      </a:schemeClr>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18/5/colors/Iconchunking_neutralbg_accent6_2">
  <dgm:title val=""/>
  <dgm:desc val=""/>
  <dgm:catLst>
    <dgm:cat type="accent6" pri="16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a:alpha val="0"/>
      </a:schemeClr>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18/5/colors/Iconchunking_neutralbg_accent6_2">
  <dgm:title val=""/>
  <dgm:desc val=""/>
  <dgm:catLst>
    <dgm:cat type="accent6" pri="16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a:alpha val="0"/>
      </a:schemeClr>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18/5/colors/Iconchunking_neutralbg_accent3_2">
  <dgm:title val=""/>
  <dgm:desc val=""/>
  <dgm:catLst>
    <dgm:cat type="accent3" pri="13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a:alpha val="0"/>
      </a:schemeClr>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18/5/colors/Iconchunking_neutralbg_accent6_2">
  <dgm:title val=""/>
  <dgm:desc val=""/>
  <dgm:catLst>
    <dgm:cat type="accent6" pri="16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a:alpha val="0"/>
      </a:schemeClr>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18/5/colors/Iconchunking_neutralbg_accent6_2">
  <dgm:title val=""/>
  <dgm:desc val=""/>
  <dgm:catLst>
    <dgm:cat type="accent6" pri="16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a:alpha val="0"/>
      </a:schemeClr>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18/5/colors/Iconchunking_neutralbg_accent6_2">
  <dgm:title val=""/>
  <dgm:desc val=""/>
  <dgm:catLst>
    <dgm:cat type="accent6" pri="16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a:alpha val="0"/>
      </a:schemeClr>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18/5/colors/Iconchunking_neutralbg_accent6_2">
  <dgm:title val=""/>
  <dgm:desc val=""/>
  <dgm:catLst>
    <dgm:cat type="accent6" pri="16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a:alpha val="0"/>
      </a:schemeClr>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18/5/colors/Iconchunking_neutralbg_accent6_2">
  <dgm:title val=""/>
  <dgm:desc val=""/>
  <dgm:catLst>
    <dgm:cat type="accent6" pri="16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a:alpha val="0"/>
      </a:schemeClr>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18/5/colors/Iconchunking_neutralbg_accent6_2">
  <dgm:title val=""/>
  <dgm:desc val=""/>
  <dgm:catLst>
    <dgm:cat type="accent6" pri="16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a:alpha val="0"/>
      </a:schemeClr>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18/5/colors/Iconchunking_neutralbg_accent6_2">
  <dgm:title val=""/>
  <dgm:desc val=""/>
  <dgm:catLst>
    <dgm:cat type="accent6" pri="16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a:alpha val="0"/>
      </a:schemeClr>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18/5/colors/Iconchunking_neutralbg_accent6_2">
  <dgm:title val=""/>
  <dgm:desc val=""/>
  <dgm:catLst>
    <dgm:cat type="accent6" pri="16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a:alpha val="0"/>
      </a:schemeClr>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18/5/colors/Iconchunking_neutralbg_accent6_2">
  <dgm:title val=""/>
  <dgm:desc val=""/>
  <dgm:catLst>
    <dgm:cat type="accent6" pri="16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a:alpha val="0"/>
      </a:schemeClr>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18/5/colors/Iconchunking_neutralbg_accent6_2">
  <dgm:title val=""/>
  <dgm:desc val=""/>
  <dgm:catLst>
    <dgm:cat type="accent6" pri="16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a:alpha val="0"/>
      </a:schemeClr>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18/5/colors/Iconchunking_neutralbg_accent6_2">
  <dgm:title val=""/>
  <dgm:desc val=""/>
  <dgm:catLst>
    <dgm:cat type="accent6" pri="16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a:alpha val="0"/>
      </a:schemeClr>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18/5/colors/Iconchunking_neutralbg_accent6_2">
  <dgm:title val=""/>
  <dgm:desc val=""/>
  <dgm:catLst>
    <dgm:cat type="accent6" pri="16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a:alpha val="0"/>
      </a:schemeClr>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18/5/colors/Iconchunking_neutralbg_accent3_2">
  <dgm:title val=""/>
  <dgm:desc val=""/>
  <dgm:catLst>
    <dgm:cat type="accent3" pri="13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a:alpha val="0"/>
      </a:schemeClr>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18/5/colors/Iconchunking_neutralbg_accent6_2">
  <dgm:title val=""/>
  <dgm:desc val=""/>
  <dgm:catLst>
    <dgm:cat type="accent6" pri="16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a:alpha val="0"/>
      </a:schemeClr>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18/5/colors/Iconchunking_neutralbg_accent6_2">
  <dgm:title val=""/>
  <dgm:desc val=""/>
  <dgm:catLst>
    <dgm:cat type="accent6" pri="16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a:alpha val="0"/>
      </a:schemeClr>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18/5/colors/Iconchunking_neutralbg_accent6_2">
  <dgm:title val=""/>
  <dgm:desc val=""/>
  <dgm:catLst>
    <dgm:cat type="accent6" pri="16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a:alpha val="0"/>
      </a:schemeClr>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18/5/colors/Iconchunking_neutralbg_accent6_2">
  <dgm:title val=""/>
  <dgm:desc val=""/>
  <dgm:catLst>
    <dgm:cat type="accent6" pri="16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a:alpha val="0"/>
      </a:schemeClr>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18/5/colors/Iconchunking_neutralbg_accent6_2">
  <dgm:title val=""/>
  <dgm:desc val=""/>
  <dgm:catLst>
    <dgm:cat type="accent6" pri="16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a:alpha val="0"/>
      </a:schemeClr>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18/5/colors/Iconchunking_neutralbg_accent6_2">
  <dgm:title val=""/>
  <dgm:desc val=""/>
  <dgm:catLst>
    <dgm:cat type="accent6" pri="16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a:alpha val="0"/>
      </a:schemeClr>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18/5/colors/Iconchunking_neutralbg_accent6_2">
  <dgm:title val=""/>
  <dgm:desc val=""/>
  <dgm:catLst>
    <dgm:cat type="accent6" pri="16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a:alpha val="0"/>
      </a:schemeClr>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18/5/colors/Iconchunking_neutralbg_accent3_2">
  <dgm:title val=""/>
  <dgm:desc val=""/>
  <dgm:catLst>
    <dgm:cat type="accent3" pri="13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a:alpha val="0"/>
      </a:schemeClr>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18/5/colors/Iconchunking_neutralbg_accent3_2">
  <dgm:title val=""/>
  <dgm:desc val=""/>
  <dgm:catLst>
    <dgm:cat type="accent3" pri="13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a:alpha val="0"/>
      </a:schemeClr>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18/5/colors/Iconchunking_neutralbg_accent3_2">
  <dgm:title val=""/>
  <dgm:desc val=""/>
  <dgm:catLst>
    <dgm:cat type="accent3" pri="13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a:alpha val="0"/>
      </a:schemeClr>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18/5/colors/Iconchunking_neutralbg_accent3_2">
  <dgm:title val=""/>
  <dgm:desc val=""/>
  <dgm:catLst>
    <dgm:cat type="accent3" pri="13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a:alpha val="0"/>
      </a:schemeClr>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8.xml><?xml version="1.0" encoding="utf-8"?>
<dgm:colorsDef xmlns:dgm="http://schemas.openxmlformats.org/drawingml/2006/diagram" xmlns:a="http://schemas.openxmlformats.org/drawingml/2006/main" uniqueId="urn:microsoft.com/office/officeart/2018/5/colors/Iconchunking_neutralbg_accent3_2">
  <dgm:title val=""/>
  <dgm:desc val=""/>
  <dgm:catLst>
    <dgm:cat type="accent3" pri="13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a:alpha val="0"/>
      </a:schemeClr>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9.xml><?xml version="1.0" encoding="utf-8"?>
<dgm:colorsDef xmlns:dgm="http://schemas.openxmlformats.org/drawingml/2006/diagram" xmlns:a="http://schemas.openxmlformats.org/drawingml/2006/main" uniqueId="urn:microsoft.com/office/officeart/2018/5/colors/Iconchunking_neutralbg_accent3_2">
  <dgm:title val=""/>
  <dgm:desc val=""/>
  <dgm:catLst>
    <dgm:cat type="accent3" pri="13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a:alpha val="0"/>
      </a:schemeClr>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0.xml><?xml version="1.0" encoding="utf-8"?>
<dgm:colorsDef xmlns:dgm="http://schemas.openxmlformats.org/drawingml/2006/diagram" xmlns:a="http://schemas.openxmlformats.org/drawingml/2006/main" uniqueId="urn:microsoft.com/office/officeart/2018/5/colors/Iconchunking_neutralbg_accent3_2">
  <dgm:title val=""/>
  <dgm:desc val=""/>
  <dgm:catLst>
    <dgm:cat type="accent3" pri="13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a:alpha val="0"/>
      </a:schemeClr>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1.xml><?xml version="1.0" encoding="utf-8"?>
<dgm:colorsDef xmlns:dgm="http://schemas.openxmlformats.org/drawingml/2006/diagram" xmlns:a="http://schemas.openxmlformats.org/drawingml/2006/main" uniqueId="urn:microsoft.com/office/officeart/2018/5/colors/Iconchunking_neutralbg_accent3_2">
  <dgm:title val=""/>
  <dgm:desc val=""/>
  <dgm:catLst>
    <dgm:cat type="accent3" pri="13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a:alpha val="0"/>
      </a:schemeClr>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2.xml><?xml version="1.0" encoding="utf-8"?>
<dgm:colorsDef xmlns:dgm="http://schemas.openxmlformats.org/drawingml/2006/diagram" xmlns:a="http://schemas.openxmlformats.org/drawingml/2006/main" uniqueId="urn:microsoft.com/office/officeart/2018/5/colors/Iconchunking_neutralbg_accent3_2">
  <dgm:title val=""/>
  <dgm:desc val=""/>
  <dgm:catLst>
    <dgm:cat type="accent3" pri="13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a:alpha val="0"/>
      </a:schemeClr>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3.xml><?xml version="1.0" encoding="utf-8"?>
<dgm:colorsDef xmlns:dgm="http://schemas.openxmlformats.org/drawingml/2006/diagram" xmlns:a="http://schemas.openxmlformats.org/drawingml/2006/main" uniqueId="urn:microsoft.com/office/officeart/2018/5/colors/Iconchunking_neutralbg_accent3_2">
  <dgm:title val=""/>
  <dgm:desc val=""/>
  <dgm:catLst>
    <dgm:cat type="accent3" pri="13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a:alpha val="0"/>
      </a:schemeClr>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4.xml><?xml version="1.0" encoding="utf-8"?>
<dgm:colorsDef xmlns:dgm="http://schemas.openxmlformats.org/drawingml/2006/diagram" xmlns:a="http://schemas.openxmlformats.org/drawingml/2006/main" uniqueId="urn:microsoft.com/office/officeart/2018/5/colors/Iconchunking_neutralbg_accent3_2">
  <dgm:title val=""/>
  <dgm:desc val=""/>
  <dgm:catLst>
    <dgm:cat type="accent3" pri="13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a:alpha val="0"/>
      </a:schemeClr>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5.xml><?xml version="1.0" encoding="utf-8"?>
<dgm:colorsDef xmlns:dgm="http://schemas.openxmlformats.org/drawingml/2006/diagram" xmlns:a="http://schemas.openxmlformats.org/drawingml/2006/main" uniqueId="urn:microsoft.com/office/officeart/2018/5/colors/Iconchunking_neutralbg_accent3_2">
  <dgm:title val=""/>
  <dgm:desc val=""/>
  <dgm:catLst>
    <dgm:cat type="accent3" pri="13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a:alpha val="0"/>
      </a:schemeClr>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6.xml><?xml version="1.0" encoding="utf-8"?>
<dgm:colorsDef xmlns:dgm="http://schemas.openxmlformats.org/drawingml/2006/diagram" xmlns:a="http://schemas.openxmlformats.org/drawingml/2006/main" uniqueId="urn:microsoft.com/office/officeart/2018/5/colors/Iconchunking_neutralbg_accent3_2">
  <dgm:title val=""/>
  <dgm:desc val=""/>
  <dgm:catLst>
    <dgm:cat type="accent3" pri="13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a:alpha val="0"/>
      </a:schemeClr>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7.xml><?xml version="1.0" encoding="utf-8"?>
<dgm:colorsDef xmlns:dgm="http://schemas.openxmlformats.org/drawingml/2006/diagram" xmlns:a="http://schemas.openxmlformats.org/drawingml/2006/main" uniqueId="urn:microsoft.com/office/officeart/2018/5/colors/Iconchunking_neutralbg_accent3_2">
  <dgm:title val=""/>
  <dgm:desc val=""/>
  <dgm:catLst>
    <dgm:cat type="accent3" pri="13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a:alpha val="0"/>
      </a:schemeClr>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8.xml><?xml version="1.0" encoding="utf-8"?>
<dgm:colorsDef xmlns:dgm="http://schemas.openxmlformats.org/drawingml/2006/diagram" xmlns:a="http://schemas.openxmlformats.org/drawingml/2006/main" uniqueId="urn:microsoft.com/office/officeart/2018/5/colors/Iconchunking_neutralbg_accent3_2">
  <dgm:title val=""/>
  <dgm:desc val=""/>
  <dgm:catLst>
    <dgm:cat type="accent3" pri="13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a:alpha val="0"/>
      </a:schemeClr>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9.xml><?xml version="1.0" encoding="utf-8"?>
<dgm:colorsDef xmlns:dgm="http://schemas.openxmlformats.org/drawingml/2006/diagram" xmlns:a="http://schemas.openxmlformats.org/drawingml/2006/main" uniqueId="urn:microsoft.com/office/officeart/2018/5/colors/Iconchunking_neutralbg_accent3_2">
  <dgm:title val=""/>
  <dgm:desc val=""/>
  <dgm:catLst>
    <dgm:cat type="accent3" pri="13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a:alpha val="0"/>
      </a:schemeClr>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0.xml><?xml version="1.0" encoding="utf-8"?>
<dgm:colorsDef xmlns:dgm="http://schemas.openxmlformats.org/drawingml/2006/diagram" xmlns:a="http://schemas.openxmlformats.org/drawingml/2006/main" uniqueId="urn:microsoft.com/office/officeart/2018/5/colors/Iconchunking_neutralbg_accent3_2">
  <dgm:title val=""/>
  <dgm:desc val=""/>
  <dgm:catLst>
    <dgm:cat type="accent3" pri="13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a:alpha val="0"/>
      </a:schemeClr>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1.xml><?xml version="1.0" encoding="utf-8"?>
<dgm:colorsDef xmlns:dgm="http://schemas.openxmlformats.org/drawingml/2006/diagram" xmlns:a="http://schemas.openxmlformats.org/drawingml/2006/main" uniqueId="urn:microsoft.com/office/officeart/2018/5/colors/Iconchunking_neutralbg_accent3_2">
  <dgm:title val=""/>
  <dgm:desc val=""/>
  <dgm:catLst>
    <dgm:cat type="accent3" pri="13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a:alpha val="0"/>
      </a:schemeClr>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2.xml><?xml version="1.0" encoding="utf-8"?>
<dgm:colorsDef xmlns:dgm="http://schemas.openxmlformats.org/drawingml/2006/diagram" xmlns:a="http://schemas.openxmlformats.org/drawingml/2006/main" uniqueId="urn:microsoft.com/office/officeart/2018/5/colors/Iconchunking_neutralbg_accent3_2">
  <dgm:title val=""/>
  <dgm:desc val=""/>
  <dgm:catLst>
    <dgm:cat type="accent3" pri="13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a:alpha val="0"/>
      </a:schemeClr>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3.xml><?xml version="1.0" encoding="utf-8"?>
<dgm:colorsDef xmlns:dgm="http://schemas.openxmlformats.org/drawingml/2006/diagram" xmlns:a="http://schemas.openxmlformats.org/drawingml/2006/main" uniqueId="urn:microsoft.com/office/officeart/2018/5/colors/Iconchunking_neutralbg_accent3_2">
  <dgm:title val=""/>
  <dgm:desc val=""/>
  <dgm:catLst>
    <dgm:cat type="accent3" pri="13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a:alpha val="0"/>
      </a:schemeClr>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4.xml><?xml version="1.0" encoding="utf-8"?>
<dgm:colorsDef xmlns:dgm="http://schemas.openxmlformats.org/drawingml/2006/diagram" xmlns:a="http://schemas.openxmlformats.org/drawingml/2006/main" uniqueId="urn:microsoft.com/office/officeart/2018/5/colors/Iconchunking_neutralbg_accent3_2">
  <dgm:title val=""/>
  <dgm:desc val=""/>
  <dgm:catLst>
    <dgm:cat type="accent3" pri="13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a:alpha val="0"/>
      </a:schemeClr>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5.xml><?xml version="1.0" encoding="utf-8"?>
<dgm:colorsDef xmlns:dgm="http://schemas.openxmlformats.org/drawingml/2006/diagram" xmlns:a="http://schemas.openxmlformats.org/drawingml/2006/main" uniqueId="urn:microsoft.com/office/officeart/2018/5/colors/Iconchunking_neutralbg_accent3_2">
  <dgm:title val=""/>
  <dgm:desc val=""/>
  <dgm:catLst>
    <dgm:cat type="accent3" pri="13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a:alpha val="0"/>
      </a:schemeClr>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6.xml><?xml version="1.0" encoding="utf-8"?>
<dgm:colorsDef xmlns:dgm="http://schemas.openxmlformats.org/drawingml/2006/diagram" xmlns:a="http://schemas.openxmlformats.org/drawingml/2006/main" uniqueId="urn:microsoft.com/office/officeart/2018/5/colors/Iconchunking_neutralbg_accent3_2">
  <dgm:title val=""/>
  <dgm:desc val=""/>
  <dgm:catLst>
    <dgm:cat type="accent3" pri="13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a:alpha val="0"/>
      </a:schemeClr>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7.xml><?xml version="1.0" encoding="utf-8"?>
<dgm:colorsDef xmlns:dgm="http://schemas.openxmlformats.org/drawingml/2006/diagram" xmlns:a="http://schemas.openxmlformats.org/drawingml/2006/main" uniqueId="urn:microsoft.com/office/officeart/2018/5/colors/Iconchunking_neutralbg_accent3_2">
  <dgm:title val=""/>
  <dgm:desc val=""/>
  <dgm:catLst>
    <dgm:cat type="accent3" pri="13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a:alpha val="0"/>
      </a:schemeClr>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8.xml><?xml version="1.0" encoding="utf-8"?>
<dgm:colorsDef xmlns:dgm="http://schemas.openxmlformats.org/drawingml/2006/diagram" xmlns:a="http://schemas.openxmlformats.org/drawingml/2006/main" uniqueId="urn:microsoft.com/office/officeart/2018/5/colors/Iconchunking_neutralbg_accent3_2">
  <dgm:title val=""/>
  <dgm:desc val=""/>
  <dgm:catLst>
    <dgm:cat type="accent3" pri="13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a:alpha val="0"/>
      </a:schemeClr>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9.xml><?xml version="1.0" encoding="utf-8"?>
<dgm:colorsDef xmlns:dgm="http://schemas.openxmlformats.org/drawingml/2006/diagram" xmlns:a="http://schemas.openxmlformats.org/drawingml/2006/main" uniqueId="urn:microsoft.com/office/officeart/2018/5/colors/Iconchunking_neutralbg_accent3_2">
  <dgm:title val=""/>
  <dgm:desc val=""/>
  <dgm:catLst>
    <dgm:cat type="accent3" pri="13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a:alpha val="0"/>
      </a:schemeClr>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0.xml><?xml version="1.0" encoding="utf-8"?>
<dgm:colorsDef xmlns:dgm="http://schemas.openxmlformats.org/drawingml/2006/diagram" xmlns:a="http://schemas.openxmlformats.org/drawingml/2006/main" uniqueId="urn:microsoft.com/office/officeart/2018/5/colors/Iconchunking_neutralbg_accent3_2">
  <dgm:title val=""/>
  <dgm:desc val=""/>
  <dgm:catLst>
    <dgm:cat type="accent3" pri="13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a:alpha val="0"/>
      </a:schemeClr>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F38C405-0BC8-461F-8795-F10CD23B5C8D}" type="doc">
      <dgm:prSet loTypeId="urn:microsoft.com/office/officeart/2018/2/layout/IconCircleList" loCatId="icon" qsTypeId="urn:microsoft.com/office/officeart/2005/8/quickstyle/simple4" qsCatId="simple" csTypeId="urn:microsoft.com/office/officeart/2018/5/colors/Iconchunking_neutralicon_colorful2" csCatId="colorful" phldr="1"/>
      <dgm:spPr/>
      <dgm:t>
        <a:bodyPr/>
        <a:lstStyle/>
        <a:p>
          <a:endParaRPr lang="en-US"/>
        </a:p>
      </dgm:t>
    </dgm:pt>
    <dgm:pt modelId="{BBE6B6C8-1ED6-4288-80A4-D862B7178138}">
      <dgm:prSet custT="1"/>
      <dgm:spPr/>
      <dgm:t>
        <a:bodyPr/>
        <a:lstStyle/>
        <a:p>
          <a:pPr>
            <a:lnSpc>
              <a:spcPct val="100000"/>
            </a:lnSpc>
          </a:pPr>
          <a:r>
            <a:rPr lang="en-AU" sz="2000" dirty="0"/>
            <a:t>Clashes and clearances</a:t>
          </a:r>
          <a:endParaRPr lang="en-US" sz="2000" dirty="0"/>
        </a:p>
      </dgm:t>
    </dgm:pt>
    <dgm:pt modelId="{46E68DDE-0DCD-4D65-AC74-EFA951152B3E}" type="parTrans" cxnId="{19CBCE41-A9DB-43AD-9FFD-DAC052149D10}">
      <dgm:prSet/>
      <dgm:spPr/>
      <dgm:t>
        <a:bodyPr/>
        <a:lstStyle/>
        <a:p>
          <a:endParaRPr lang="en-US"/>
        </a:p>
      </dgm:t>
    </dgm:pt>
    <dgm:pt modelId="{6EC7F021-70EF-48C1-9DD9-B5A271005C55}" type="sibTrans" cxnId="{19CBCE41-A9DB-43AD-9FFD-DAC052149D10}">
      <dgm:prSet/>
      <dgm:spPr/>
      <dgm:t>
        <a:bodyPr/>
        <a:lstStyle/>
        <a:p>
          <a:pPr>
            <a:lnSpc>
              <a:spcPct val="100000"/>
            </a:lnSpc>
          </a:pPr>
          <a:endParaRPr lang="en-US"/>
        </a:p>
      </dgm:t>
    </dgm:pt>
    <dgm:pt modelId="{C9FC79FA-C282-42D7-8C3F-9D4FD66E3613}">
      <dgm:prSet custT="1"/>
      <dgm:spPr/>
      <dgm:t>
        <a:bodyPr/>
        <a:lstStyle/>
        <a:p>
          <a:pPr>
            <a:lnSpc>
              <a:spcPct val="100000"/>
            </a:lnSpc>
          </a:pPr>
          <a:r>
            <a:rPr lang="en-AU" sz="2000" dirty="0"/>
            <a:t>Duplicates checking</a:t>
          </a:r>
          <a:endParaRPr lang="en-US" sz="2000" dirty="0"/>
        </a:p>
      </dgm:t>
    </dgm:pt>
    <dgm:pt modelId="{BB0D811B-29D3-4D83-9B31-74C8AF9692D1}" type="parTrans" cxnId="{5F757FC6-159A-44B9-B579-45077EF2E267}">
      <dgm:prSet/>
      <dgm:spPr/>
      <dgm:t>
        <a:bodyPr/>
        <a:lstStyle/>
        <a:p>
          <a:endParaRPr lang="en-US"/>
        </a:p>
      </dgm:t>
    </dgm:pt>
    <dgm:pt modelId="{3A0B5E11-B27A-4FF4-ADB0-097E7B4BC9F6}" type="sibTrans" cxnId="{5F757FC6-159A-44B9-B579-45077EF2E267}">
      <dgm:prSet/>
      <dgm:spPr/>
      <dgm:t>
        <a:bodyPr/>
        <a:lstStyle/>
        <a:p>
          <a:pPr>
            <a:lnSpc>
              <a:spcPct val="100000"/>
            </a:lnSpc>
          </a:pPr>
          <a:endParaRPr lang="en-US"/>
        </a:p>
      </dgm:t>
    </dgm:pt>
    <dgm:pt modelId="{40FF381F-836C-499B-BEB1-8D75E67FD651}">
      <dgm:prSet custT="1"/>
      <dgm:spPr/>
      <dgm:t>
        <a:bodyPr/>
        <a:lstStyle/>
        <a:p>
          <a:pPr>
            <a:lnSpc>
              <a:spcPct val="100000"/>
            </a:lnSpc>
          </a:pPr>
          <a:r>
            <a:rPr lang="en-AU" sz="2000" dirty="0"/>
            <a:t>Presence/absence elements</a:t>
          </a:r>
          <a:endParaRPr lang="en-US" sz="2000" dirty="0"/>
        </a:p>
      </dgm:t>
    </dgm:pt>
    <dgm:pt modelId="{E8F8C323-02D2-4D82-93B5-C98EF2F054F3}" type="parTrans" cxnId="{40F1BDF5-A882-41A2-B480-592488810365}">
      <dgm:prSet/>
      <dgm:spPr/>
      <dgm:t>
        <a:bodyPr/>
        <a:lstStyle/>
        <a:p>
          <a:endParaRPr lang="en-US"/>
        </a:p>
      </dgm:t>
    </dgm:pt>
    <dgm:pt modelId="{04F8C14F-C42A-4EF4-8F74-95545291F1C0}" type="sibTrans" cxnId="{40F1BDF5-A882-41A2-B480-592488810365}">
      <dgm:prSet/>
      <dgm:spPr/>
      <dgm:t>
        <a:bodyPr/>
        <a:lstStyle/>
        <a:p>
          <a:pPr>
            <a:lnSpc>
              <a:spcPct val="100000"/>
            </a:lnSpc>
          </a:pPr>
          <a:endParaRPr lang="en-US"/>
        </a:p>
      </dgm:t>
    </dgm:pt>
    <dgm:pt modelId="{B374AD98-D220-4683-8620-9A1E165A3284}">
      <dgm:prSet custT="1"/>
      <dgm:spPr/>
      <dgm:t>
        <a:bodyPr/>
        <a:lstStyle/>
        <a:p>
          <a:pPr>
            <a:lnSpc>
              <a:spcPct val="100000"/>
            </a:lnSpc>
          </a:pPr>
          <a:r>
            <a:rPr lang="en-AU" sz="2000" dirty="0"/>
            <a:t>Distances between elements</a:t>
          </a:r>
          <a:endParaRPr lang="en-US" sz="2000" dirty="0"/>
        </a:p>
      </dgm:t>
    </dgm:pt>
    <dgm:pt modelId="{F54A856B-B909-402E-AB49-9CBDEFAEB0AB}" type="parTrans" cxnId="{703B6A9E-303B-423D-BDC8-0060286E1E60}">
      <dgm:prSet/>
      <dgm:spPr/>
      <dgm:t>
        <a:bodyPr/>
        <a:lstStyle/>
        <a:p>
          <a:endParaRPr lang="en-US"/>
        </a:p>
      </dgm:t>
    </dgm:pt>
    <dgm:pt modelId="{4154B0FE-1D8B-4EC3-B135-F62FB7DEEAAB}" type="sibTrans" cxnId="{703B6A9E-303B-423D-BDC8-0060286E1E60}">
      <dgm:prSet/>
      <dgm:spPr/>
      <dgm:t>
        <a:bodyPr/>
        <a:lstStyle/>
        <a:p>
          <a:endParaRPr lang="en-US"/>
        </a:p>
      </dgm:t>
    </dgm:pt>
    <dgm:pt modelId="{F41C7B63-9344-48D5-9FC7-5C3FB6728A57}" type="pres">
      <dgm:prSet presAssocID="{DF38C405-0BC8-461F-8795-F10CD23B5C8D}" presName="root" presStyleCnt="0">
        <dgm:presLayoutVars>
          <dgm:dir/>
          <dgm:resizeHandles val="exact"/>
        </dgm:presLayoutVars>
      </dgm:prSet>
      <dgm:spPr/>
    </dgm:pt>
    <dgm:pt modelId="{C52C4E43-FDB8-4F80-AC9B-3375A82B685D}" type="pres">
      <dgm:prSet presAssocID="{DF38C405-0BC8-461F-8795-F10CD23B5C8D}" presName="container" presStyleCnt="0">
        <dgm:presLayoutVars>
          <dgm:dir/>
          <dgm:resizeHandles val="exact"/>
        </dgm:presLayoutVars>
      </dgm:prSet>
      <dgm:spPr/>
    </dgm:pt>
    <dgm:pt modelId="{2F3080DC-914D-4C80-A0E1-95A7B7746107}" type="pres">
      <dgm:prSet presAssocID="{BBE6B6C8-1ED6-4288-80A4-D862B7178138}" presName="compNode" presStyleCnt="0"/>
      <dgm:spPr/>
    </dgm:pt>
    <dgm:pt modelId="{D4B828A5-F46A-4952-9213-A7E0E8A8FB90}" type="pres">
      <dgm:prSet presAssocID="{BBE6B6C8-1ED6-4288-80A4-D862B7178138}" presName="iconBgRect" presStyleLbl="bgShp" presStyleIdx="0" presStyleCnt="4"/>
      <dgm:spPr/>
    </dgm:pt>
    <dgm:pt modelId="{BA30AF73-C9EA-4E2F-AEC4-CD0300CEE774}" type="pres">
      <dgm:prSet presAssocID="{BBE6B6C8-1ED6-4288-80A4-D862B7178138}"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Warning"/>
        </a:ext>
      </dgm:extLst>
    </dgm:pt>
    <dgm:pt modelId="{7258E3B1-E4C6-4FBA-A208-12257D630BFB}" type="pres">
      <dgm:prSet presAssocID="{BBE6B6C8-1ED6-4288-80A4-D862B7178138}" presName="spaceRect" presStyleCnt="0"/>
      <dgm:spPr/>
    </dgm:pt>
    <dgm:pt modelId="{997A2705-8777-40DA-B9C8-D28AC057AB56}" type="pres">
      <dgm:prSet presAssocID="{BBE6B6C8-1ED6-4288-80A4-D862B7178138}" presName="textRect" presStyleLbl="revTx" presStyleIdx="0" presStyleCnt="4">
        <dgm:presLayoutVars>
          <dgm:chMax val="1"/>
          <dgm:chPref val="1"/>
        </dgm:presLayoutVars>
      </dgm:prSet>
      <dgm:spPr/>
    </dgm:pt>
    <dgm:pt modelId="{670546EF-7BA3-4F01-A996-9D550A193F01}" type="pres">
      <dgm:prSet presAssocID="{6EC7F021-70EF-48C1-9DD9-B5A271005C55}" presName="sibTrans" presStyleLbl="sibTrans2D1" presStyleIdx="0" presStyleCnt="0"/>
      <dgm:spPr/>
    </dgm:pt>
    <dgm:pt modelId="{1541C4D4-2D44-436B-9EE3-C04ABAA4ACA1}" type="pres">
      <dgm:prSet presAssocID="{C9FC79FA-C282-42D7-8C3F-9D4FD66E3613}" presName="compNode" presStyleCnt="0"/>
      <dgm:spPr/>
    </dgm:pt>
    <dgm:pt modelId="{7ED8CCB4-FE44-4570-8793-92F94A82AA97}" type="pres">
      <dgm:prSet presAssocID="{C9FC79FA-C282-42D7-8C3F-9D4FD66E3613}" presName="iconBgRect" presStyleLbl="bgShp" presStyleIdx="1" presStyleCnt="4"/>
      <dgm:spPr/>
    </dgm:pt>
    <dgm:pt modelId="{802B334F-44E4-4118-A896-21CA60981F53}" type="pres">
      <dgm:prSet presAssocID="{C9FC79FA-C282-42D7-8C3F-9D4FD66E3613}"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Two Women"/>
        </a:ext>
      </dgm:extLst>
    </dgm:pt>
    <dgm:pt modelId="{6CEAA634-11DD-44B7-84F2-83CFCF717C74}" type="pres">
      <dgm:prSet presAssocID="{C9FC79FA-C282-42D7-8C3F-9D4FD66E3613}" presName="spaceRect" presStyleCnt="0"/>
      <dgm:spPr/>
    </dgm:pt>
    <dgm:pt modelId="{3CC36448-6900-4226-BE53-5AF9B0221774}" type="pres">
      <dgm:prSet presAssocID="{C9FC79FA-C282-42D7-8C3F-9D4FD66E3613}" presName="textRect" presStyleLbl="revTx" presStyleIdx="1" presStyleCnt="4">
        <dgm:presLayoutVars>
          <dgm:chMax val="1"/>
          <dgm:chPref val="1"/>
        </dgm:presLayoutVars>
      </dgm:prSet>
      <dgm:spPr/>
    </dgm:pt>
    <dgm:pt modelId="{DDFA8961-8BBE-49FB-80A1-6361CE45C9E9}" type="pres">
      <dgm:prSet presAssocID="{3A0B5E11-B27A-4FF4-ADB0-097E7B4BC9F6}" presName="sibTrans" presStyleLbl="sibTrans2D1" presStyleIdx="0" presStyleCnt="0"/>
      <dgm:spPr/>
    </dgm:pt>
    <dgm:pt modelId="{7DED76B3-7C58-4769-97E7-0A78507C6DDE}" type="pres">
      <dgm:prSet presAssocID="{40FF381F-836C-499B-BEB1-8D75E67FD651}" presName="compNode" presStyleCnt="0"/>
      <dgm:spPr/>
    </dgm:pt>
    <dgm:pt modelId="{3D75D488-0BDE-4E54-A9DF-4399DCC376F7}" type="pres">
      <dgm:prSet presAssocID="{40FF381F-836C-499B-BEB1-8D75E67FD651}" presName="iconBgRect" presStyleLbl="bgShp" presStyleIdx="2" presStyleCnt="4"/>
      <dgm:spPr/>
    </dgm:pt>
    <dgm:pt modelId="{B4337ABD-9FC7-4025-8E29-40DC22B31F8B}" type="pres">
      <dgm:prSet presAssocID="{40FF381F-836C-499B-BEB1-8D75E67FD651}"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agnifying glass"/>
        </a:ext>
      </dgm:extLst>
    </dgm:pt>
    <dgm:pt modelId="{7584ED06-FDDA-4827-A11B-A60470D79735}" type="pres">
      <dgm:prSet presAssocID="{40FF381F-836C-499B-BEB1-8D75E67FD651}" presName="spaceRect" presStyleCnt="0"/>
      <dgm:spPr/>
    </dgm:pt>
    <dgm:pt modelId="{711F1BC1-7492-4D6C-9E12-08D4CFEC8D88}" type="pres">
      <dgm:prSet presAssocID="{40FF381F-836C-499B-BEB1-8D75E67FD651}" presName="textRect" presStyleLbl="revTx" presStyleIdx="2" presStyleCnt="4">
        <dgm:presLayoutVars>
          <dgm:chMax val="1"/>
          <dgm:chPref val="1"/>
        </dgm:presLayoutVars>
      </dgm:prSet>
      <dgm:spPr/>
    </dgm:pt>
    <dgm:pt modelId="{55E7CF4D-B261-4C39-B119-82AF94600863}" type="pres">
      <dgm:prSet presAssocID="{04F8C14F-C42A-4EF4-8F74-95545291F1C0}" presName="sibTrans" presStyleLbl="sibTrans2D1" presStyleIdx="0" presStyleCnt="0"/>
      <dgm:spPr/>
    </dgm:pt>
    <dgm:pt modelId="{CAE89036-FF7F-40EA-847F-DDFB5D575EEB}" type="pres">
      <dgm:prSet presAssocID="{B374AD98-D220-4683-8620-9A1E165A3284}" presName="compNode" presStyleCnt="0"/>
      <dgm:spPr/>
    </dgm:pt>
    <dgm:pt modelId="{1CEAC8E0-1CFF-47AE-B489-FFD0B5276128}" type="pres">
      <dgm:prSet presAssocID="{B374AD98-D220-4683-8620-9A1E165A3284}" presName="iconBgRect" presStyleLbl="bgShp" presStyleIdx="3" presStyleCnt="4"/>
      <dgm:spPr/>
    </dgm:pt>
    <dgm:pt modelId="{6C19E45A-8BF3-4964-BE9F-A222D3F70503}" type="pres">
      <dgm:prSet presAssocID="{B374AD98-D220-4683-8620-9A1E165A3284}"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Ruler"/>
        </a:ext>
      </dgm:extLst>
    </dgm:pt>
    <dgm:pt modelId="{444A2BB3-D955-4C98-A8E2-EED81E619329}" type="pres">
      <dgm:prSet presAssocID="{B374AD98-D220-4683-8620-9A1E165A3284}" presName="spaceRect" presStyleCnt="0"/>
      <dgm:spPr/>
    </dgm:pt>
    <dgm:pt modelId="{E400D257-E8CB-4FC6-A4AD-03EA28413D9B}" type="pres">
      <dgm:prSet presAssocID="{B374AD98-D220-4683-8620-9A1E165A3284}" presName="textRect" presStyleLbl="revTx" presStyleIdx="3" presStyleCnt="4">
        <dgm:presLayoutVars>
          <dgm:chMax val="1"/>
          <dgm:chPref val="1"/>
        </dgm:presLayoutVars>
      </dgm:prSet>
      <dgm:spPr/>
    </dgm:pt>
  </dgm:ptLst>
  <dgm:cxnLst>
    <dgm:cxn modelId="{FFA0220A-0204-40AE-B40F-C57F94D7C4E6}" type="presOf" srcId="{3A0B5E11-B27A-4FF4-ADB0-097E7B4BC9F6}" destId="{DDFA8961-8BBE-49FB-80A1-6361CE45C9E9}" srcOrd="0" destOrd="0" presId="urn:microsoft.com/office/officeart/2018/2/layout/IconCircleList"/>
    <dgm:cxn modelId="{62C6C80F-7348-4B2E-AE92-D72A470DC57E}" type="presOf" srcId="{BBE6B6C8-1ED6-4288-80A4-D862B7178138}" destId="{997A2705-8777-40DA-B9C8-D28AC057AB56}" srcOrd="0" destOrd="0" presId="urn:microsoft.com/office/officeart/2018/2/layout/IconCircleList"/>
    <dgm:cxn modelId="{C8702431-48F8-48FD-A77F-1AA1EE420681}" type="presOf" srcId="{6EC7F021-70EF-48C1-9DD9-B5A271005C55}" destId="{670546EF-7BA3-4F01-A996-9D550A193F01}" srcOrd="0" destOrd="0" presId="urn:microsoft.com/office/officeart/2018/2/layout/IconCircleList"/>
    <dgm:cxn modelId="{19CBCE41-A9DB-43AD-9FFD-DAC052149D10}" srcId="{DF38C405-0BC8-461F-8795-F10CD23B5C8D}" destId="{BBE6B6C8-1ED6-4288-80A4-D862B7178138}" srcOrd="0" destOrd="0" parTransId="{46E68DDE-0DCD-4D65-AC74-EFA951152B3E}" sibTransId="{6EC7F021-70EF-48C1-9DD9-B5A271005C55}"/>
    <dgm:cxn modelId="{6F19AE89-B0BD-4B87-9A33-50F4AC1A9AD7}" type="presOf" srcId="{DF38C405-0BC8-461F-8795-F10CD23B5C8D}" destId="{F41C7B63-9344-48D5-9FC7-5C3FB6728A57}" srcOrd="0" destOrd="0" presId="urn:microsoft.com/office/officeart/2018/2/layout/IconCircleList"/>
    <dgm:cxn modelId="{725DB090-7CBD-4478-9984-055A101075A9}" type="presOf" srcId="{04F8C14F-C42A-4EF4-8F74-95545291F1C0}" destId="{55E7CF4D-B261-4C39-B119-82AF94600863}" srcOrd="0" destOrd="0" presId="urn:microsoft.com/office/officeart/2018/2/layout/IconCircleList"/>
    <dgm:cxn modelId="{703B6A9E-303B-423D-BDC8-0060286E1E60}" srcId="{DF38C405-0BC8-461F-8795-F10CD23B5C8D}" destId="{B374AD98-D220-4683-8620-9A1E165A3284}" srcOrd="3" destOrd="0" parTransId="{F54A856B-B909-402E-AB49-9CBDEFAEB0AB}" sibTransId="{4154B0FE-1D8B-4EC3-B135-F62FB7DEEAAB}"/>
    <dgm:cxn modelId="{D988ADA7-3E79-4171-B729-78F771E45246}" type="presOf" srcId="{C9FC79FA-C282-42D7-8C3F-9D4FD66E3613}" destId="{3CC36448-6900-4226-BE53-5AF9B0221774}" srcOrd="0" destOrd="0" presId="urn:microsoft.com/office/officeart/2018/2/layout/IconCircleList"/>
    <dgm:cxn modelId="{2FD01CBA-8BD5-4E36-874F-9D2EE990800C}" type="presOf" srcId="{40FF381F-836C-499B-BEB1-8D75E67FD651}" destId="{711F1BC1-7492-4D6C-9E12-08D4CFEC8D88}" srcOrd="0" destOrd="0" presId="urn:microsoft.com/office/officeart/2018/2/layout/IconCircleList"/>
    <dgm:cxn modelId="{5F757FC6-159A-44B9-B579-45077EF2E267}" srcId="{DF38C405-0BC8-461F-8795-F10CD23B5C8D}" destId="{C9FC79FA-C282-42D7-8C3F-9D4FD66E3613}" srcOrd="1" destOrd="0" parTransId="{BB0D811B-29D3-4D83-9B31-74C8AF9692D1}" sibTransId="{3A0B5E11-B27A-4FF4-ADB0-097E7B4BC9F6}"/>
    <dgm:cxn modelId="{7B3AECD3-2BF9-4281-9E96-ACF2B5ED8901}" type="presOf" srcId="{B374AD98-D220-4683-8620-9A1E165A3284}" destId="{E400D257-E8CB-4FC6-A4AD-03EA28413D9B}" srcOrd="0" destOrd="0" presId="urn:microsoft.com/office/officeart/2018/2/layout/IconCircleList"/>
    <dgm:cxn modelId="{40F1BDF5-A882-41A2-B480-592488810365}" srcId="{DF38C405-0BC8-461F-8795-F10CD23B5C8D}" destId="{40FF381F-836C-499B-BEB1-8D75E67FD651}" srcOrd="2" destOrd="0" parTransId="{E8F8C323-02D2-4D82-93B5-C98EF2F054F3}" sibTransId="{04F8C14F-C42A-4EF4-8F74-95545291F1C0}"/>
    <dgm:cxn modelId="{7A74727F-7FBB-4958-914E-A055C911C4DE}" type="presParOf" srcId="{F41C7B63-9344-48D5-9FC7-5C3FB6728A57}" destId="{C52C4E43-FDB8-4F80-AC9B-3375A82B685D}" srcOrd="0" destOrd="0" presId="urn:microsoft.com/office/officeart/2018/2/layout/IconCircleList"/>
    <dgm:cxn modelId="{635DD228-4992-471E-922D-A6CA3756EFA2}" type="presParOf" srcId="{C52C4E43-FDB8-4F80-AC9B-3375A82B685D}" destId="{2F3080DC-914D-4C80-A0E1-95A7B7746107}" srcOrd="0" destOrd="0" presId="urn:microsoft.com/office/officeart/2018/2/layout/IconCircleList"/>
    <dgm:cxn modelId="{151C8D85-9A71-489B-96DB-4D2F21041D05}" type="presParOf" srcId="{2F3080DC-914D-4C80-A0E1-95A7B7746107}" destId="{D4B828A5-F46A-4952-9213-A7E0E8A8FB90}" srcOrd="0" destOrd="0" presId="urn:microsoft.com/office/officeart/2018/2/layout/IconCircleList"/>
    <dgm:cxn modelId="{15D98DB6-8C48-4304-B35A-290007A36D8C}" type="presParOf" srcId="{2F3080DC-914D-4C80-A0E1-95A7B7746107}" destId="{BA30AF73-C9EA-4E2F-AEC4-CD0300CEE774}" srcOrd="1" destOrd="0" presId="urn:microsoft.com/office/officeart/2018/2/layout/IconCircleList"/>
    <dgm:cxn modelId="{CCA3E63D-B96F-4008-B7F2-FAEE36D6BE3A}" type="presParOf" srcId="{2F3080DC-914D-4C80-A0E1-95A7B7746107}" destId="{7258E3B1-E4C6-4FBA-A208-12257D630BFB}" srcOrd="2" destOrd="0" presId="urn:microsoft.com/office/officeart/2018/2/layout/IconCircleList"/>
    <dgm:cxn modelId="{0ADE51BE-2845-4998-B987-06CF61B3A571}" type="presParOf" srcId="{2F3080DC-914D-4C80-A0E1-95A7B7746107}" destId="{997A2705-8777-40DA-B9C8-D28AC057AB56}" srcOrd="3" destOrd="0" presId="urn:microsoft.com/office/officeart/2018/2/layout/IconCircleList"/>
    <dgm:cxn modelId="{F86FF314-D530-4447-8BE8-8E2910CC710A}" type="presParOf" srcId="{C52C4E43-FDB8-4F80-AC9B-3375A82B685D}" destId="{670546EF-7BA3-4F01-A996-9D550A193F01}" srcOrd="1" destOrd="0" presId="urn:microsoft.com/office/officeart/2018/2/layout/IconCircleList"/>
    <dgm:cxn modelId="{2D9166BE-FB44-4C30-A98B-D67F919DE5E0}" type="presParOf" srcId="{C52C4E43-FDB8-4F80-AC9B-3375A82B685D}" destId="{1541C4D4-2D44-436B-9EE3-C04ABAA4ACA1}" srcOrd="2" destOrd="0" presId="urn:microsoft.com/office/officeart/2018/2/layout/IconCircleList"/>
    <dgm:cxn modelId="{509C77BC-A903-4E3A-A4E7-CC5F8728B2C2}" type="presParOf" srcId="{1541C4D4-2D44-436B-9EE3-C04ABAA4ACA1}" destId="{7ED8CCB4-FE44-4570-8793-92F94A82AA97}" srcOrd="0" destOrd="0" presId="urn:microsoft.com/office/officeart/2018/2/layout/IconCircleList"/>
    <dgm:cxn modelId="{C1C2D850-96A3-4E59-AAE6-4CBCB1A853CB}" type="presParOf" srcId="{1541C4D4-2D44-436B-9EE3-C04ABAA4ACA1}" destId="{802B334F-44E4-4118-A896-21CA60981F53}" srcOrd="1" destOrd="0" presId="urn:microsoft.com/office/officeart/2018/2/layout/IconCircleList"/>
    <dgm:cxn modelId="{819B3CF5-C86A-436C-A5BC-BD07105704F6}" type="presParOf" srcId="{1541C4D4-2D44-436B-9EE3-C04ABAA4ACA1}" destId="{6CEAA634-11DD-44B7-84F2-83CFCF717C74}" srcOrd="2" destOrd="0" presId="urn:microsoft.com/office/officeart/2018/2/layout/IconCircleList"/>
    <dgm:cxn modelId="{A41E8A8A-4F1E-4ED6-87CF-AEE84882563B}" type="presParOf" srcId="{1541C4D4-2D44-436B-9EE3-C04ABAA4ACA1}" destId="{3CC36448-6900-4226-BE53-5AF9B0221774}" srcOrd="3" destOrd="0" presId="urn:microsoft.com/office/officeart/2018/2/layout/IconCircleList"/>
    <dgm:cxn modelId="{45CCB9E6-A8F8-49C0-835B-C0754C00F6C8}" type="presParOf" srcId="{C52C4E43-FDB8-4F80-AC9B-3375A82B685D}" destId="{DDFA8961-8BBE-49FB-80A1-6361CE45C9E9}" srcOrd="3" destOrd="0" presId="urn:microsoft.com/office/officeart/2018/2/layout/IconCircleList"/>
    <dgm:cxn modelId="{85DDFAF4-075D-412B-AD63-54EDEA6DD776}" type="presParOf" srcId="{C52C4E43-FDB8-4F80-AC9B-3375A82B685D}" destId="{7DED76B3-7C58-4769-97E7-0A78507C6DDE}" srcOrd="4" destOrd="0" presId="urn:microsoft.com/office/officeart/2018/2/layout/IconCircleList"/>
    <dgm:cxn modelId="{53DD603E-5B93-45B4-A660-F967B750E5D4}" type="presParOf" srcId="{7DED76B3-7C58-4769-97E7-0A78507C6DDE}" destId="{3D75D488-0BDE-4E54-A9DF-4399DCC376F7}" srcOrd="0" destOrd="0" presId="urn:microsoft.com/office/officeart/2018/2/layout/IconCircleList"/>
    <dgm:cxn modelId="{F6B80AAC-44D9-46D1-9AD7-9B09745B0239}" type="presParOf" srcId="{7DED76B3-7C58-4769-97E7-0A78507C6DDE}" destId="{B4337ABD-9FC7-4025-8E29-40DC22B31F8B}" srcOrd="1" destOrd="0" presId="urn:microsoft.com/office/officeart/2018/2/layout/IconCircleList"/>
    <dgm:cxn modelId="{08707A80-DEF1-4347-8B79-5AEA13D43ADF}" type="presParOf" srcId="{7DED76B3-7C58-4769-97E7-0A78507C6DDE}" destId="{7584ED06-FDDA-4827-A11B-A60470D79735}" srcOrd="2" destOrd="0" presId="urn:microsoft.com/office/officeart/2018/2/layout/IconCircleList"/>
    <dgm:cxn modelId="{F469E6C9-AFA2-454A-887C-58EC31826450}" type="presParOf" srcId="{7DED76B3-7C58-4769-97E7-0A78507C6DDE}" destId="{711F1BC1-7492-4D6C-9E12-08D4CFEC8D88}" srcOrd="3" destOrd="0" presId="urn:microsoft.com/office/officeart/2018/2/layout/IconCircleList"/>
    <dgm:cxn modelId="{51147EAF-27A3-4ADF-9B68-FE8CB9432FFA}" type="presParOf" srcId="{C52C4E43-FDB8-4F80-AC9B-3375A82B685D}" destId="{55E7CF4D-B261-4C39-B119-82AF94600863}" srcOrd="5" destOrd="0" presId="urn:microsoft.com/office/officeart/2018/2/layout/IconCircleList"/>
    <dgm:cxn modelId="{BE35CE9F-9ED6-4B7A-9328-730EC76608B8}" type="presParOf" srcId="{C52C4E43-FDB8-4F80-AC9B-3375A82B685D}" destId="{CAE89036-FF7F-40EA-847F-DDFB5D575EEB}" srcOrd="6" destOrd="0" presId="urn:microsoft.com/office/officeart/2018/2/layout/IconCircleList"/>
    <dgm:cxn modelId="{1559EF2E-7228-4EC8-AB6A-AC68F4D1DCCB}" type="presParOf" srcId="{CAE89036-FF7F-40EA-847F-DDFB5D575EEB}" destId="{1CEAC8E0-1CFF-47AE-B489-FFD0B5276128}" srcOrd="0" destOrd="0" presId="urn:microsoft.com/office/officeart/2018/2/layout/IconCircleList"/>
    <dgm:cxn modelId="{1CF04C91-9284-4221-9D9F-D45EBDADE356}" type="presParOf" srcId="{CAE89036-FF7F-40EA-847F-DDFB5D575EEB}" destId="{6C19E45A-8BF3-4964-BE9F-A222D3F70503}" srcOrd="1" destOrd="0" presId="urn:microsoft.com/office/officeart/2018/2/layout/IconCircleList"/>
    <dgm:cxn modelId="{F82BAFE1-F0DB-42B7-8DA9-4275FF3CA6B2}" type="presParOf" srcId="{CAE89036-FF7F-40EA-847F-DDFB5D575EEB}" destId="{444A2BB3-D955-4C98-A8E2-EED81E619329}" srcOrd="2" destOrd="0" presId="urn:microsoft.com/office/officeart/2018/2/layout/IconCircleList"/>
    <dgm:cxn modelId="{DFCAA718-264D-4A4B-94B6-64764E29CB59}" type="presParOf" srcId="{CAE89036-FF7F-40EA-847F-DDFB5D575EEB}" destId="{E400D257-E8CB-4FC6-A4AD-03EA28413D9B}"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82B9900-F6B9-41B2-8DD5-FC58CD32DA94}" type="doc">
      <dgm:prSet loTypeId="urn:microsoft.com/office/officeart/2018/2/layout/IconCircleList" loCatId="icon" qsTypeId="urn:microsoft.com/office/officeart/2005/8/quickstyle/simple4" qsCatId="simple" csTypeId="urn:microsoft.com/office/officeart/2018/5/colors/Iconchunking_neutralbg_colorful2" csCatId="colorful" phldr="1"/>
      <dgm:spPr/>
      <dgm:t>
        <a:bodyPr/>
        <a:lstStyle/>
        <a:p>
          <a:endParaRPr lang="en-US"/>
        </a:p>
      </dgm:t>
    </dgm:pt>
    <dgm:pt modelId="{98E1E5CA-E933-4C07-B35C-1BACCEEC144A}">
      <dgm:prSet custT="1"/>
      <dgm:spPr/>
      <dgm:t>
        <a:bodyPr/>
        <a:lstStyle/>
        <a:p>
          <a:pPr>
            <a:lnSpc>
              <a:spcPct val="100000"/>
            </a:lnSpc>
          </a:pPr>
          <a:r>
            <a:rPr lang="en-AU" sz="2000" dirty="0"/>
            <a:t>Presence/absence of parameters</a:t>
          </a:r>
          <a:endParaRPr lang="en-US" sz="2000" dirty="0"/>
        </a:p>
      </dgm:t>
    </dgm:pt>
    <dgm:pt modelId="{667E41A9-BA00-4E84-9734-91A851E9AAE3}" type="parTrans" cxnId="{4CB2EC0F-D679-44E8-86E5-79F3E23FA2FC}">
      <dgm:prSet/>
      <dgm:spPr/>
      <dgm:t>
        <a:bodyPr/>
        <a:lstStyle/>
        <a:p>
          <a:endParaRPr lang="en-US"/>
        </a:p>
      </dgm:t>
    </dgm:pt>
    <dgm:pt modelId="{402CFA12-7CCC-4709-A2D5-806952C31FBE}" type="sibTrans" cxnId="{4CB2EC0F-D679-44E8-86E5-79F3E23FA2FC}">
      <dgm:prSet/>
      <dgm:spPr/>
      <dgm:t>
        <a:bodyPr/>
        <a:lstStyle/>
        <a:p>
          <a:pPr>
            <a:lnSpc>
              <a:spcPct val="100000"/>
            </a:lnSpc>
          </a:pPr>
          <a:endParaRPr lang="en-US"/>
        </a:p>
      </dgm:t>
    </dgm:pt>
    <dgm:pt modelId="{8F0013DA-76E4-4B7A-B6ED-2489ED6ABF76}">
      <dgm:prSet custT="1"/>
      <dgm:spPr/>
      <dgm:t>
        <a:bodyPr/>
        <a:lstStyle/>
        <a:p>
          <a:pPr>
            <a:lnSpc>
              <a:spcPct val="100000"/>
            </a:lnSpc>
          </a:pPr>
          <a:r>
            <a:rPr lang="en-AU" sz="2000" dirty="0"/>
            <a:t>Values: empty or filled in?</a:t>
          </a:r>
          <a:endParaRPr lang="en-US" sz="2000" dirty="0"/>
        </a:p>
      </dgm:t>
    </dgm:pt>
    <dgm:pt modelId="{CF2220CA-C353-4A7B-801A-3B78F7982D74}" type="parTrans" cxnId="{8E08C969-849F-4D89-BB4F-E8A96C962A9A}">
      <dgm:prSet/>
      <dgm:spPr/>
      <dgm:t>
        <a:bodyPr/>
        <a:lstStyle/>
        <a:p>
          <a:endParaRPr lang="en-US"/>
        </a:p>
      </dgm:t>
    </dgm:pt>
    <dgm:pt modelId="{D359ECE0-25E9-4193-A007-D5F5FF68456A}" type="sibTrans" cxnId="{8E08C969-849F-4D89-BB4F-E8A96C962A9A}">
      <dgm:prSet/>
      <dgm:spPr/>
      <dgm:t>
        <a:bodyPr/>
        <a:lstStyle/>
        <a:p>
          <a:pPr>
            <a:lnSpc>
              <a:spcPct val="100000"/>
            </a:lnSpc>
          </a:pPr>
          <a:endParaRPr lang="en-US"/>
        </a:p>
      </dgm:t>
    </dgm:pt>
    <dgm:pt modelId="{4AFA1FFA-3998-4293-88FE-8DA9BF2A1956}">
      <dgm:prSet custT="1"/>
      <dgm:spPr/>
      <dgm:t>
        <a:bodyPr/>
        <a:lstStyle/>
        <a:p>
          <a:pPr>
            <a:lnSpc>
              <a:spcPct val="100000"/>
            </a:lnSpc>
          </a:pPr>
          <a:r>
            <a:rPr lang="en-AU" sz="2000" dirty="0"/>
            <a:t>Values correct?</a:t>
          </a:r>
          <a:endParaRPr lang="en-US" sz="2000" dirty="0"/>
        </a:p>
      </dgm:t>
    </dgm:pt>
    <dgm:pt modelId="{ED055B24-BFA2-44D2-8C43-219DDE5D5F3E}" type="parTrans" cxnId="{2300C5D2-8E91-4DD8-A186-A5D984204E04}">
      <dgm:prSet/>
      <dgm:spPr/>
      <dgm:t>
        <a:bodyPr/>
        <a:lstStyle/>
        <a:p>
          <a:endParaRPr lang="en-US"/>
        </a:p>
      </dgm:t>
    </dgm:pt>
    <dgm:pt modelId="{6F529884-2C44-4DAD-9193-79CEBE2B163B}" type="sibTrans" cxnId="{2300C5D2-8E91-4DD8-A186-A5D984204E04}">
      <dgm:prSet/>
      <dgm:spPr/>
      <dgm:t>
        <a:bodyPr/>
        <a:lstStyle/>
        <a:p>
          <a:endParaRPr lang="en-US"/>
        </a:p>
      </dgm:t>
    </dgm:pt>
    <dgm:pt modelId="{15E661BB-1093-47A1-A0C1-6C2D11E22FD2}" type="pres">
      <dgm:prSet presAssocID="{F82B9900-F6B9-41B2-8DD5-FC58CD32DA94}" presName="root" presStyleCnt="0">
        <dgm:presLayoutVars>
          <dgm:dir/>
          <dgm:resizeHandles val="exact"/>
        </dgm:presLayoutVars>
      </dgm:prSet>
      <dgm:spPr/>
    </dgm:pt>
    <dgm:pt modelId="{2D5946A9-7BAD-4935-82E2-00B7621DA203}" type="pres">
      <dgm:prSet presAssocID="{F82B9900-F6B9-41B2-8DD5-FC58CD32DA94}" presName="container" presStyleCnt="0">
        <dgm:presLayoutVars>
          <dgm:dir/>
          <dgm:resizeHandles val="exact"/>
        </dgm:presLayoutVars>
      </dgm:prSet>
      <dgm:spPr/>
    </dgm:pt>
    <dgm:pt modelId="{0EBC6DF3-8048-46D2-B0B4-63AA0120C218}" type="pres">
      <dgm:prSet presAssocID="{98E1E5CA-E933-4C07-B35C-1BACCEEC144A}" presName="compNode" presStyleCnt="0"/>
      <dgm:spPr/>
    </dgm:pt>
    <dgm:pt modelId="{DFFF88EA-117C-4716-B8B1-D2F09CF65302}" type="pres">
      <dgm:prSet presAssocID="{98E1E5CA-E933-4C07-B35C-1BACCEEC144A}" presName="iconBgRect" presStyleLbl="bgShp" presStyleIdx="0" presStyleCnt="3"/>
      <dgm:spPr/>
    </dgm:pt>
    <dgm:pt modelId="{78B639F3-9A27-4EC3-9594-E917C4041CF1}" type="pres">
      <dgm:prSet presAssocID="{98E1E5CA-E933-4C07-B35C-1BACCEEC144A}"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agnifying glass"/>
        </a:ext>
      </dgm:extLst>
    </dgm:pt>
    <dgm:pt modelId="{16ABCFB3-7399-4EE0-B281-2E91358CAF36}" type="pres">
      <dgm:prSet presAssocID="{98E1E5CA-E933-4C07-B35C-1BACCEEC144A}" presName="spaceRect" presStyleCnt="0"/>
      <dgm:spPr/>
    </dgm:pt>
    <dgm:pt modelId="{899EBD4D-3F31-4BC5-A8E6-8A7B47D247DE}" type="pres">
      <dgm:prSet presAssocID="{98E1E5CA-E933-4C07-B35C-1BACCEEC144A}" presName="textRect" presStyleLbl="revTx" presStyleIdx="0" presStyleCnt="3">
        <dgm:presLayoutVars>
          <dgm:chMax val="1"/>
          <dgm:chPref val="1"/>
        </dgm:presLayoutVars>
      </dgm:prSet>
      <dgm:spPr/>
    </dgm:pt>
    <dgm:pt modelId="{383AB1EF-F99F-42EC-B9CB-04B47E0C1682}" type="pres">
      <dgm:prSet presAssocID="{402CFA12-7CCC-4709-A2D5-806952C31FBE}" presName="sibTrans" presStyleLbl="sibTrans2D1" presStyleIdx="0" presStyleCnt="0"/>
      <dgm:spPr/>
    </dgm:pt>
    <dgm:pt modelId="{EC0A9BE6-7012-4FD6-B8E1-9E417F2BD413}" type="pres">
      <dgm:prSet presAssocID="{8F0013DA-76E4-4B7A-B6ED-2489ED6ABF76}" presName="compNode" presStyleCnt="0"/>
      <dgm:spPr/>
    </dgm:pt>
    <dgm:pt modelId="{7A5AA8E1-F4C6-4921-B914-7C4B751CB916}" type="pres">
      <dgm:prSet presAssocID="{8F0013DA-76E4-4B7A-B6ED-2489ED6ABF76}" presName="iconBgRect" presStyleLbl="bgShp" presStyleIdx="1" presStyleCnt="3"/>
      <dgm:spPr/>
    </dgm:pt>
    <dgm:pt modelId="{213A647A-C0C8-4FAB-8228-326FA604C8FB}" type="pres">
      <dgm:prSet presAssocID="{8F0013DA-76E4-4B7A-B6ED-2489ED6ABF76}"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Money"/>
        </a:ext>
      </dgm:extLst>
    </dgm:pt>
    <dgm:pt modelId="{61DCBA35-EBBF-477E-895F-AFB0A1287718}" type="pres">
      <dgm:prSet presAssocID="{8F0013DA-76E4-4B7A-B6ED-2489ED6ABF76}" presName="spaceRect" presStyleCnt="0"/>
      <dgm:spPr/>
    </dgm:pt>
    <dgm:pt modelId="{837C936A-11E7-44F4-BDCD-381A9068B1D7}" type="pres">
      <dgm:prSet presAssocID="{8F0013DA-76E4-4B7A-B6ED-2489ED6ABF76}" presName="textRect" presStyleLbl="revTx" presStyleIdx="1" presStyleCnt="3">
        <dgm:presLayoutVars>
          <dgm:chMax val="1"/>
          <dgm:chPref val="1"/>
        </dgm:presLayoutVars>
      </dgm:prSet>
      <dgm:spPr/>
    </dgm:pt>
    <dgm:pt modelId="{3356376E-69F4-41D7-91D9-4A59BFB59F83}" type="pres">
      <dgm:prSet presAssocID="{D359ECE0-25E9-4193-A007-D5F5FF68456A}" presName="sibTrans" presStyleLbl="sibTrans2D1" presStyleIdx="0" presStyleCnt="0"/>
      <dgm:spPr/>
    </dgm:pt>
    <dgm:pt modelId="{865CAB1F-C653-478C-A63D-50C30E8D61D8}" type="pres">
      <dgm:prSet presAssocID="{4AFA1FFA-3998-4293-88FE-8DA9BF2A1956}" presName="compNode" presStyleCnt="0"/>
      <dgm:spPr/>
    </dgm:pt>
    <dgm:pt modelId="{79B7BF0D-8B06-4372-9638-0CEDCA996559}" type="pres">
      <dgm:prSet presAssocID="{4AFA1FFA-3998-4293-88FE-8DA9BF2A1956}" presName="iconBgRect" presStyleLbl="bgShp" presStyleIdx="2" presStyleCnt="3"/>
      <dgm:spPr/>
    </dgm:pt>
    <dgm:pt modelId="{A9489311-842A-46E8-8360-6964C3C0D7AF}" type="pres">
      <dgm:prSet presAssocID="{4AFA1FFA-3998-4293-88FE-8DA9BF2A1956}"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Bar chart"/>
        </a:ext>
      </dgm:extLst>
    </dgm:pt>
    <dgm:pt modelId="{0388378E-DB76-4233-98C1-C84CA2C8830F}" type="pres">
      <dgm:prSet presAssocID="{4AFA1FFA-3998-4293-88FE-8DA9BF2A1956}" presName="spaceRect" presStyleCnt="0"/>
      <dgm:spPr/>
    </dgm:pt>
    <dgm:pt modelId="{EB40BFC2-759A-4BC8-98C7-8AD40EDAB5A0}" type="pres">
      <dgm:prSet presAssocID="{4AFA1FFA-3998-4293-88FE-8DA9BF2A1956}" presName="textRect" presStyleLbl="revTx" presStyleIdx="2" presStyleCnt="3">
        <dgm:presLayoutVars>
          <dgm:chMax val="1"/>
          <dgm:chPref val="1"/>
        </dgm:presLayoutVars>
      </dgm:prSet>
      <dgm:spPr/>
    </dgm:pt>
  </dgm:ptLst>
  <dgm:cxnLst>
    <dgm:cxn modelId="{4CB2EC0F-D679-44E8-86E5-79F3E23FA2FC}" srcId="{F82B9900-F6B9-41B2-8DD5-FC58CD32DA94}" destId="{98E1E5CA-E933-4C07-B35C-1BACCEEC144A}" srcOrd="0" destOrd="0" parTransId="{667E41A9-BA00-4E84-9734-91A851E9AAE3}" sibTransId="{402CFA12-7CCC-4709-A2D5-806952C31FBE}"/>
    <dgm:cxn modelId="{5AE2DF40-F4DF-467E-A9B7-3725D1196136}" type="presOf" srcId="{402CFA12-7CCC-4709-A2D5-806952C31FBE}" destId="{383AB1EF-F99F-42EC-B9CB-04B47E0C1682}" srcOrd="0" destOrd="0" presId="urn:microsoft.com/office/officeart/2018/2/layout/IconCircleList"/>
    <dgm:cxn modelId="{8E08C969-849F-4D89-BB4F-E8A96C962A9A}" srcId="{F82B9900-F6B9-41B2-8DD5-FC58CD32DA94}" destId="{8F0013DA-76E4-4B7A-B6ED-2489ED6ABF76}" srcOrd="1" destOrd="0" parTransId="{CF2220CA-C353-4A7B-801A-3B78F7982D74}" sibTransId="{D359ECE0-25E9-4193-A007-D5F5FF68456A}"/>
    <dgm:cxn modelId="{B49A1775-81ED-49A5-83A6-E0CC4B817294}" type="presOf" srcId="{D359ECE0-25E9-4193-A007-D5F5FF68456A}" destId="{3356376E-69F4-41D7-91D9-4A59BFB59F83}" srcOrd="0" destOrd="0" presId="urn:microsoft.com/office/officeart/2018/2/layout/IconCircleList"/>
    <dgm:cxn modelId="{12953A98-A827-45F8-A24F-F241AC65E136}" type="presOf" srcId="{4AFA1FFA-3998-4293-88FE-8DA9BF2A1956}" destId="{EB40BFC2-759A-4BC8-98C7-8AD40EDAB5A0}" srcOrd="0" destOrd="0" presId="urn:microsoft.com/office/officeart/2018/2/layout/IconCircleList"/>
    <dgm:cxn modelId="{3C9C5BB1-4B85-4D6B-A5BA-5DEE6EBB28A3}" type="presOf" srcId="{8F0013DA-76E4-4B7A-B6ED-2489ED6ABF76}" destId="{837C936A-11E7-44F4-BDCD-381A9068B1D7}" srcOrd="0" destOrd="0" presId="urn:microsoft.com/office/officeart/2018/2/layout/IconCircleList"/>
    <dgm:cxn modelId="{2300C5D2-8E91-4DD8-A186-A5D984204E04}" srcId="{F82B9900-F6B9-41B2-8DD5-FC58CD32DA94}" destId="{4AFA1FFA-3998-4293-88FE-8DA9BF2A1956}" srcOrd="2" destOrd="0" parTransId="{ED055B24-BFA2-44D2-8C43-219DDE5D5F3E}" sibTransId="{6F529884-2C44-4DAD-9193-79CEBE2B163B}"/>
    <dgm:cxn modelId="{7C0440E7-F95E-4D49-891E-8EF63344C821}" type="presOf" srcId="{F82B9900-F6B9-41B2-8DD5-FC58CD32DA94}" destId="{15E661BB-1093-47A1-A0C1-6C2D11E22FD2}" srcOrd="0" destOrd="0" presId="urn:microsoft.com/office/officeart/2018/2/layout/IconCircleList"/>
    <dgm:cxn modelId="{FABD94EC-6B2D-494B-927B-FD1F58E0A1A6}" type="presOf" srcId="{98E1E5CA-E933-4C07-B35C-1BACCEEC144A}" destId="{899EBD4D-3F31-4BC5-A8E6-8A7B47D247DE}" srcOrd="0" destOrd="0" presId="urn:microsoft.com/office/officeart/2018/2/layout/IconCircleList"/>
    <dgm:cxn modelId="{78BAFBBF-AE1F-4D73-BA4D-1F6C88A67B3C}" type="presParOf" srcId="{15E661BB-1093-47A1-A0C1-6C2D11E22FD2}" destId="{2D5946A9-7BAD-4935-82E2-00B7621DA203}" srcOrd="0" destOrd="0" presId="urn:microsoft.com/office/officeart/2018/2/layout/IconCircleList"/>
    <dgm:cxn modelId="{84EEE367-F44F-49D9-96E9-3737873F5F39}" type="presParOf" srcId="{2D5946A9-7BAD-4935-82E2-00B7621DA203}" destId="{0EBC6DF3-8048-46D2-B0B4-63AA0120C218}" srcOrd="0" destOrd="0" presId="urn:microsoft.com/office/officeart/2018/2/layout/IconCircleList"/>
    <dgm:cxn modelId="{8ED76FF2-429F-42A6-A249-47D32B3470D3}" type="presParOf" srcId="{0EBC6DF3-8048-46D2-B0B4-63AA0120C218}" destId="{DFFF88EA-117C-4716-B8B1-D2F09CF65302}" srcOrd="0" destOrd="0" presId="urn:microsoft.com/office/officeart/2018/2/layout/IconCircleList"/>
    <dgm:cxn modelId="{5E3A4D63-2E88-4C14-B7FD-D154715F187C}" type="presParOf" srcId="{0EBC6DF3-8048-46D2-B0B4-63AA0120C218}" destId="{78B639F3-9A27-4EC3-9594-E917C4041CF1}" srcOrd="1" destOrd="0" presId="urn:microsoft.com/office/officeart/2018/2/layout/IconCircleList"/>
    <dgm:cxn modelId="{FC41B858-9428-476E-9E47-69742B8A6BE1}" type="presParOf" srcId="{0EBC6DF3-8048-46D2-B0B4-63AA0120C218}" destId="{16ABCFB3-7399-4EE0-B281-2E91358CAF36}" srcOrd="2" destOrd="0" presId="urn:microsoft.com/office/officeart/2018/2/layout/IconCircleList"/>
    <dgm:cxn modelId="{0D46511A-07B7-42C2-A1C4-4310D113F24F}" type="presParOf" srcId="{0EBC6DF3-8048-46D2-B0B4-63AA0120C218}" destId="{899EBD4D-3F31-4BC5-A8E6-8A7B47D247DE}" srcOrd="3" destOrd="0" presId="urn:microsoft.com/office/officeart/2018/2/layout/IconCircleList"/>
    <dgm:cxn modelId="{77357A06-AB94-4A15-B3A4-097613C63DD0}" type="presParOf" srcId="{2D5946A9-7BAD-4935-82E2-00B7621DA203}" destId="{383AB1EF-F99F-42EC-B9CB-04B47E0C1682}" srcOrd="1" destOrd="0" presId="urn:microsoft.com/office/officeart/2018/2/layout/IconCircleList"/>
    <dgm:cxn modelId="{3F0009FD-5434-4D5E-A155-43199B683ADD}" type="presParOf" srcId="{2D5946A9-7BAD-4935-82E2-00B7621DA203}" destId="{EC0A9BE6-7012-4FD6-B8E1-9E417F2BD413}" srcOrd="2" destOrd="0" presId="urn:microsoft.com/office/officeart/2018/2/layout/IconCircleList"/>
    <dgm:cxn modelId="{03C733C0-5EB4-48EF-B00F-47732CECD126}" type="presParOf" srcId="{EC0A9BE6-7012-4FD6-B8E1-9E417F2BD413}" destId="{7A5AA8E1-F4C6-4921-B914-7C4B751CB916}" srcOrd="0" destOrd="0" presId="urn:microsoft.com/office/officeart/2018/2/layout/IconCircleList"/>
    <dgm:cxn modelId="{28F480A0-FCA9-4DAA-B5B7-C8AB91A9B205}" type="presParOf" srcId="{EC0A9BE6-7012-4FD6-B8E1-9E417F2BD413}" destId="{213A647A-C0C8-4FAB-8228-326FA604C8FB}" srcOrd="1" destOrd="0" presId="urn:microsoft.com/office/officeart/2018/2/layout/IconCircleList"/>
    <dgm:cxn modelId="{A42A5E32-BFB8-446E-84ED-EB6A598085A7}" type="presParOf" srcId="{EC0A9BE6-7012-4FD6-B8E1-9E417F2BD413}" destId="{61DCBA35-EBBF-477E-895F-AFB0A1287718}" srcOrd="2" destOrd="0" presId="urn:microsoft.com/office/officeart/2018/2/layout/IconCircleList"/>
    <dgm:cxn modelId="{023046D1-A8C2-4067-909B-EFA0B686B1E3}" type="presParOf" srcId="{EC0A9BE6-7012-4FD6-B8E1-9E417F2BD413}" destId="{837C936A-11E7-44F4-BDCD-381A9068B1D7}" srcOrd="3" destOrd="0" presId="urn:microsoft.com/office/officeart/2018/2/layout/IconCircleList"/>
    <dgm:cxn modelId="{6E47939E-820E-4AFF-B926-34B65F3A7D62}" type="presParOf" srcId="{2D5946A9-7BAD-4935-82E2-00B7621DA203}" destId="{3356376E-69F4-41D7-91D9-4A59BFB59F83}" srcOrd="3" destOrd="0" presId="urn:microsoft.com/office/officeart/2018/2/layout/IconCircleList"/>
    <dgm:cxn modelId="{4BF42908-B15C-450D-9145-1A2E04327180}" type="presParOf" srcId="{2D5946A9-7BAD-4935-82E2-00B7621DA203}" destId="{865CAB1F-C653-478C-A63D-50C30E8D61D8}" srcOrd="4" destOrd="0" presId="urn:microsoft.com/office/officeart/2018/2/layout/IconCircleList"/>
    <dgm:cxn modelId="{5C1FA087-47B8-487C-9606-71F6F4F6AEF8}" type="presParOf" srcId="{865CAB1F-C653-478C-A63D-50C30E8D61D8}" destId="{79B7BF0D-8B06-4372-9638-0CEDCA996559}" srcOrd="0" destOrd="0" presId="urn:microsoft.com/office/officeart/2018/2/layout/IconCircleList"/>
    <dgm:cxn modelId="{41F71BD7-ECDC-4DFF-B69A-39F64744DC3E}" type="presParOf" srcId="{865CAB1F-C653-478C-A63D-50C30E8D61D8}" destId="{A9489311-842A-46E8-8360-6964C3C0D7AF}" srcOrd="1" destOrd="0" presId="urn:microsoft.com/office/officeart/2018/2/layout/IconCircleList"/>
    <dgm:cxn modelId="{D303B0B7-6E38-40C6-9FFF-206008D35813}" type="presParOf" srcId="{865CAB1F-C653-478C-A63D-50C30E8D61D8}" destId="{0388378E-DB76-4233-98C1-C84CA2C8830F}" srcOrd="2" destOrd="0" presId="urn:microsoft.com/office/officeart/2018/2/layout/IconCircleList"/>
    <dgm:cxn modelId="{4B15CD82-91A9-46F7-92DA-08D6B9DAAAE4}" type="presParOf" srcId="{865CAB1F-C653-478C-A63D-50C30E8D61D8}" destId="{EB40BFC2-759A-4BC8-98C7-8AD40EDAB5A0}"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CAD0972-A29A-4260-AE0B-02E097B2F2AD}" type="doc">
      <dgm:prSet loTypeId="urn:microsoft.com/office/officeart/2018/2/layout/IconCircleList" loCatId="icon" qsTypeId="urn:microsoft.com/office/officeart/2005/8/quickstyle/simple4" qsCatId="simple" csTypeId="urn:microsoft.com/office/officeart/2018/5/colors/Iconchunking_neutralicon_accent1_2" csCatId="accent1" phldr="1"/>
      <dgm:spPr/>
      <dgm:t>
        <a:bodyPr/>
        <a:lstStyle/>
        <a:p>
          <a:endParaRPr lang="en-US"/>
        </a:p>
      </dgm:t>
    </dgm:pt>
    <dgm:pt modelId="{EA4B57DB-8972-4BFC-A426-0814E94298A4}">
      <dgm:prSet custT="1"/>
      <dgm:spPr/>
      <dgm:t>
        <a:bodyPr/>
        <a:lstStyle/>
        <a:p>
          <a:r>
            <a:rPr lang="en-AU" sz="2000" dirty="0"/>
            <a:t>Type-O’s: are spaces used when maybe forbidden, is text capitalized when everything needs to be de-capitalized, have forbidden symbols been used, and other general writing/textual issues..</a:t>
          </a:r>
          <a:endParaRPr lang="en-US" sz="2000" dirty="0"/>
        </a:p>
      </dgm:t>
    </dgm:pt>
    <dgm:pt modelId="{50F5E1C7-27FC-491B-A771-23ADF8B87636}" type="parTrans" cxnId="{9A1C08B0-5603-4468-80E3-9470E895A2EA}">
      <dgm:prSet/>
      <dgm:spPr/>
      <dgm:t>
        <a:bodyPr/>
        <a:lstStyle/>
        <a:p>
          <a:endParaRPr lang="en-US"/>
        </a:p>
      </dgm:t>
    </dgm:pt>
    <dgm:pt modelId="{BEC54F18-8091-4536-A9EB-6B2873714FFD}" type="sibTrans" cxnId="{9A1C08B0-5603-4468-80E3-9470E895A2EA}">
      <dgm:prSet/>
      <dgm:spPr/>
      <dgm:t>
        <a:bodyPr/>
        <a:lstStyle/>
        <a:p>
          <a:endParaRPr lang="en-US"/>
        </a:p>
      </dgm:t>
    </dgm:pt>
    <dgm:pt modelId="{2A0C86C5-E80D-4E0C-B960-AD8D82B58B25}">
      <dgm:prSet custT="1"/>
      <dgm:spPr/>
      <dgm:t>
        <a:bodyPr/>
        <a:lstStyle/>
        <a:p>
          <a:r>
            <a:rPr lang="en-AU" sz="2000" dirty="0"/>
            <a:t>Standards, like DRS and </a:t>
          </a:r>
          <a:r>
            <a:rPr lang="en-AU" sz="2000" dirty="0" err="1"/>
            <a:t>COBie</a:t>
          </a:r>
          <a:r>
            <a:rPr lang="en-AU" sz="2000" dirty="0"/>
            <a:t>, have fixed names or syntax that needs to be followed</a:t>
          </a:r>
          <a:endParaRPr lang="en-US" sz="2000" dirty="0"/>
        </a:p>
      </dgm:t>
    </dgm:pt>
    <dgm:pt modelId="{754DD652-33F7-4CBA-872F-5FA8768CC69F}" type="parTrans" cxnId="{AB0B8AD7-61EE-4F49-92A2-A033135077B1}">
      <dgm:prSet/>
      <dgm:spPr/>
      <dgm:t>
        <a:bodyPr/>
        <a:lstStyle/>
        <a:p>
          <a:endParaRPr lang="en-US"/>
        </a:p>
      </dgm:t>
    </dgm:pt>
    <dgm:pt modelId="{B9BFED94-1B94-4898-AE53-0FBB05A4F9F9}" type="sibTrans" cxnId="{AB0B8AD7-61EE-4F49-92A2-A033135077B1}">
      <dgm:prSet/>
      <dgm:spPr/>
      <dgm:t>
        <a:bodyPr/>
        <a:lstStyle/>
        <a:p>
          <a:endParaRPr lang="en-US"/>
        </a:p>
      </dgm:t>
    </dgm:pt>
    <dgm:pt modelId="{C436BB41-61D1-4D6F-BE32-E52E890D5FF4}">
      <dgm:prSet custT="1"/>
      <dgm:spPr/>
      <dgm:t>
        <a:bodyPr/>
        <a:lstStyle/>
        <a:p>
          <a:r>
            <a:rPr lang="en-AU" sz="2000" dirty="0"/>
            <a:t>Project standards: perhaps some specific parameters are required to be used by all modelling partners in the project</a:t>
          </a:r>
          <a:endParaRPr lang="en-US" sz="2000" dirty="0"/>
        </a:p>
      </dgm:t>
    </dgm:pt>
    <dgm:pt modelId="{65930F47-C2EA-4215-A8DA-575645014176}" type="parTrans" cxnId="{01EB546D-DACE-47DF-AF35-9BFBCA8B412B}">
      <dgm:prSet/>
      <dgm:spPr/>
      <dgm:t>
        <a:bodyPr/>
        <a:lstStyle/>
        <a:p>
          <a:endParaRPr lang="en-US"/>
        </a:p>
      </dgm:t>
    </dgm:pt>
    <dgm:pt modelId="{149302F2-4D8E-49D3-92CE-E3EFFFAC2F23}" type="sibTrans" cxnId="{01EB546D-DACE-47DF-AF35-9BFBCA8B412B}">
      <dgm:prSet/>
      <dgm:spPr/>
      <dgm:t>
        <a:bodyPr/>
        <a:lstStyle/>
        <a:p>
          <a:endParaRPr lang="en-US"/>
        </a:p>
      </dgm:t>
    </dgm:pt>
    <dgm:pt modelId="{EECBB030-3728-4211-B2C8-24F9540ED9A0}">
      <dgm:prSet custT="1"/>
      <dgm:spPr/>
      <dgm:t>
        <a:bodyPr/>
        <a:lstStyle/>
        <a:p>
          <a:r>
            <a:rPr lang="en-AU" sz="2000" dirty="0"/>
            <a:t>By doing naming checks you can identify objects that are supposed to be similar however are named somewhat differently. Take the example of a Revit Room being named: toilet, Toilet, WC, water closet, water-closet, or bathroom.</a:t>
          </a:r>
          <a:endParaRPr lang="en-US" sz="2000" dirty="0"/>
        </a:p>
      </dgm:t>
    </dgm:pt>
    <dgm:pt modelId="{0A4BE785-FE15-46CD-B69A-E9355FBA7AC2}" type="parTrans" cxnId="{A70C7C05-8F91-428C-AA02-378150F9B393}">
      <dgm:prSet/>
      <dgm:spPr/>
      <dgm:t>
        <a:bodyPr/>
        <a:lstStyle/>
        <a:p>
          <a:endParaRPr lang="en-US"/>
        </a:p>
      </dgm:t>
    </dgm:pt>
    <dgm:pt modelId="{BF386777-D0E4-4970-AB70-81456DC3E5DB}" type="sibTrans" cxnId="{A70C7C05-8F91-428C-AA02-378150F9B393}">
      <dgm:prSet/>
      <dgm:spPr/>
      <dgm:t>
        <a:bodyPr/>
        <a:lstStyle/>
        <a:p>
          <a:endParaRPr lang="en-US"/>
        </a:p>
      </dgm:t>
    </dgm:pt>
    <dgm:pt modelId="{A90577B7-D6FA-4524-8826-AF3450A0178A}" type="pres">
      <dgm:prSet presAssocID="{0CAD0972-A29A-4260-AE0B-02E097B2F2AD}" presName="root" presStyleCnt="0">
        <dgm:presLayoutVars>
          <dgm:dir/>
          <dgm:resizeHandles val="exact"/>
        </dgm:presLayoutVars>
      </dgm:prSet>
      <dgm:spPr/>
    </dgm:pt>
    <dgm:pt modelId="{DC9BDA4B-7DF7-4DA4-8263-9C32CF67A9B3}" type="pres">
      <dgm:prSet presAssocID="{0CAD0972-A29A-4260-AE0B-02E097B2F2AD}" presName="container" presStyleCnt="0">
        <dgm:presLayoutVars>
          <dgm:dir/>
          <dgm:resizeHandles val="exact"/>
        </dgm:presLayoutVars>
      </dgm:prSet>
      <dgm:spPr/>
    </dgm:pt>
    <dgm:pt modelId="{D59DCA69-80ED-45C0-9C8F-AC70B28063F6}" type="pres">
      <dgm:prSet presAssocID="{EA4B57DB-8972-4BFC-A426-0814E94298A4}" presName="compNode" presStyleCnt="0"/>
      <dgm:spPr/>
    </dgm:pt>
    <dgm:pt modelId="{B5913236-58C7-483A-837B-0F3B99730B84}" type="pres">
      <dgm:prSet presAssocID="{EA4B57DB-8972-4BFC-A426-0814E94298A4}" presName="iconBgRect" presStyleLbl="bgShp" presStyleIdx="0" presStyleCnt="4"/>
      <dgm:spPr>
        <a:solidFill>
          <a:schemeClr val="accent3">
            <a:lumMod val="60000"/>
            <a:lumOff val="40000"/>
          </a:schemeClr>
        </a:solidFill>
      </dgm:spPr>
    </dgm:pt>
    <dgm:pt modelId="{66A37470-0F71-4DD0-81AF-FA4496B4DFD1}" type="pres">
      <dgm:prSet presAssocID="{EA4B57DB-8972-4BFC-A426-0814E94298A4}"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encil"/>
        </a:ext>
      </dgm:extLst>
    </dgm:pt>
    <dgm:pt modelId="{9EFD4E11-FB78-4D97-AEA4-FA3C11162049}" type="pres">
      <dgm:prSet presAssocID="{EA4B57DB-8972-4BFC-A426-0814E94298A4}" presName="spaceRect" presStyleCnt="0"/>
      <dgm:spPr/>
    </dgm:pt>
    <dgm:pt modelId="{B70B94FD-545A-4855-8E88-8422BB4738A0}" type="pres">
      <dgm:prSet presAssocID="{EA4B57DB-8972-4BFC-A426-0814E94298A4}" presName="textRect" presStyleLbl="revTx" presStyleIdx="0" presStyleCnt="4">
        <dgm:presLayoutVars>
          <dgm:chMax val="1"/>
          <dgm:chPref val="1"/>
        </dgm:presLayoutVars>
      </dgm:prSet>
      <dgm:spPr/>
    </dgm:pt>
    <dgm:pt modelId="{D3CF073F-1852-4F8F-AAB2-616811EFD074}" type="pres">
      <dgm:prSet presAssocID="{BEC54F18-8091-4536-A9EB-6B2873714FFD}" presName="sibTrans" presStyleLbl="sibTrans2D1" presStyleIdx="0" presStyleCnt="0"/>
      <dgm:spPr/>
    </dgm:pt>
    <dgm:pt modelId="{FA8A23D5-96B8-4840-8A17-23DEFBF46F1D}" type="pres">
      <dgm:prSet presAssocID="{2A0C86C5-E80D-4E0C-B960-AD8D82B58B25}" presName="compNode" presStyleCnt="0"/>
      <dgm:spPr/>
    </dgm:pt>
    <dgm:pt modelId="{A389749B-CBCB-4CD4-B7BE-CA561F76DC25}" type="pres">
      <dgm:prSet presAssocID="{2A0C86C5-E80D-4E0C-B960-AD8D82B58B25}" presName="iconBgRect" presStyleLbl="bgShp" presStyleIdx="1" presStyleCnt="4"/>
      <dgm:spPr>
        <a:solidFill>
          <a:schemeClr val="accent6">
            <a:lumMod val="60000"/>
            <a:lumOff val="40000"/>
          </a:schemeClr>
        </a:solidFill>
      </dgm:spPr>
    </dgm:pt>
    <dgm:pt modelId="{0161C2BF-4EA5-4BB4-835A-746BEAE28674}" type="pres">
      <dgm:prSet presAssocID="{2A0C86C5-E80D-4E0C-B960-AD8D82B58B25}" presName="iconRect" presStyleLbl="node1" presStyleIdx="1" presStyleCnt="4"/>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World"/>
        </a:ext>
      </dgm:extLst>
    </dgm:pt>
    <dgm:pt modelId="{3EC812FB-56C7-48E2-87F6-0C312721EDCE}" type="pres">
      <dgm:prSet presAssocID="{2A0C86C5-E80D-4E0C-B960-AD8D82B58B25}" presName="spaceRect" presStyleCnt="0"/>
      <dgm:spPr/>
    </dgm:pt>
    <dgm:pt modelId="{D36392CF-871C-4E1B-9B5A-453F83AA980A}" type="pres">
      <dgm:prSet presAssocID="{2A0C86C5-E80D-4E0C-B960-AD8D82B58B25}" presName="textRect" presStyleLbl="revTx" presStyleIdx="1" presStyleCnt="4">
        <dgm:presLayoutVars>
          <dgm:chMax val="1"/>
          <dgm:chPref val="1"/>
        </dgm:presLayoutVars>
      </dgm:prSet>
      <dgm:spPr/>
    </dgm:pt>
    <dgm:pt modelId="{9F80D4D9-4911-4696-8A36-578FB23700BD}" type="pres">
      <dgm:prSet presAssocID="{B9BFED94-1B94-4898-AE53-0FBB05A4F9F9}" presName="sibTrans" presStyleLbl="sibTrans2D1" presStyleIdx="0" presStyleCnt="0"/>
      <dgm:spPr/>
    </dgm:pt>
    <dgm:pt modelId="{6FB2397F-C343-4D49-B88E-C47C9F84EDC2}" type="pres">
      <dgm:prSet presAssocID="{C436BB41-61D1-4D6F-BE32-E52E890D5FF4}" presName="compNode" presStyleCnt="0"/>
      <dgm:spPr/>
    </dgm:pt>
    <dgm:pt modelId="{1B5D52E7-3104-4EBD-868C-4D55FFF9EF9D}" type="pres">
      <dgm:prSet presAssocID="{C436BB41-61D1-4D6F-BE32-E52E890D5FF4}" presName="iconBgRect" presStyleLbl="bgShp" presStyleIdx="2" presStyleCnt="4"/>
      <dgm:spPr>
        <a:solidFill>
          <a:schemeClr val="accent2">
            <a:lumMod val="60000"/>
            <a:lumOff val="40000"/>
          </a:schemeClr>
        </a:solidFill>
      </dgm:spPr>
    </dgm:pt>
    <dgm:pt modelId="{8CD8764C-AA55-4471-892F-C4BAE2CFA742}" type="pres">
      <dgm:prSet presAssocID="{C436BB41-61D1-4D6F-BE32-E52E890D5FF4}"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Information"/>
        </a:ext>
      </dgm:extLst>
    </dgm:pt>
    <dgm:pt modelId="{60320054-41CE-4220-86A6-0140EE2CA022}" type="pres">
      <dgm:prSet presAssocID="{C436BB41-61D1-4D6F-BE32-E52E890D5FF4}" presName="spaceRect" presStyleCnt="0"/>
      <dgm:spPr/>
    </dgm:pt>
    <dgm:pt modelId="{E5CD732F-57C5-435B-96C1-FA3D3F22777D}" type="pres">
      <dgm:prSet presAssocID="{C436BB41-61D1-4D6F-BE32-E52E890D5FF4}" presName="textRect" presStyleLbl="revTx" presStyleIdx="2" presStyleCnt="4">
        <dgm:presLayoutVars>
          <dgm:chMax val="1"/>
          <dgm:chPref val="1"/>
        </dgm:presLayoutVars>
      </dgm:prSet>
      <dgm:spPr/>
    </dgm:pt>
    <dgm:pt modelId="{8BB60ECA-A02F-4679-9935-844F29E3616C}" type="pres">
      <dgm:prSet presAssocID="{149302F2-4D8E-49D3-92CE-E3EFFFAC2F23}" presName="sibTrans" presStyleLbl="sibTrans2D1" presStyleIdx="0" presStyleCnt="0"/>
      <dgm:spPr/>
    </dgm:pt>
    <dgm:pt modelId="{0B6EBBDE-6E51-4290-9516-36626FDF62A1}" type="pres">
      <dgm:prSet presAssocID="{EECBB030-3728-4211-B2C8-24F9540ED9A0}" presName="compNode" presStyleCnt="0"/>
      <dgm:spPr/>
    </dgm:pt>
    <dgm:pt modelId="{AB98F286-C31F-4C05-B91F-166AFA6F6073}" type="pres">
      <dgm:prSet presAssocID="{EECBB030-3728-4211-B2C8-24F9540ED9A0}" presName="iconBgRect" presStyleLbl="bgShp" presStyleIdx="3" presStyleCnt="4"/>
      <dgm:spPr>
        <a:solidFill>
          <a:schemeClr val="accent5">
            <a:lumMod val="60000"/>
            <a:lumOff val="40000"/>
          </a:schemeClr>
        </a:solidFill>
      </dgm:spPr>
    </dgm:pt>
    <dgm:pt modelId="{F6CEA8C9-A21D-4985-BCEE-DCAC0BAC108D}" type="pres">
      <dgm:prSet presAssocID="{EECBB030-3728-4211-B2C8-24F9540ED9A0}"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Man"/>
        </a:ext>
      </dgm:extLst>
    </dgm:pt>
    <dgm:pt modelId="{289FB241-1096-4F76-9993-54E0D1A9302B}" type="pres">
      <dgm:prSet presAssocID="{EECBB030-3728-4211-B2C8-24F9540ED9A0}" presName="spaceRect" presStyleCnt="0"/>
      <dgm:spPr/>
    </dgm:pt>
    <dgm:pt modelId="{751379A5-D9B8-47EC-ACD6-C3CA555675FB}" type="pres">
      <dgm:prSet presAssocID="{EECBB030-3728-4211-B2C8-24F9540ED9A0}" presName="textRect" presStyleLbl="revTx" presStyleIdx="3" presStyleCnt="4">
        <dgm:presLayoutVars>
          <dgm:chMax val="1"/>
          <dgm:chPref val="1"/>
        </dgm:presLayoutVars>
      </dgm:prSet>
      <dgm:spPr/>
    </dgm:pt>
  </dgm:ptLst>
  <dgm:cxnLst>
    <dgm:cxn modelId="{A70C7C05-8F91-428C-AA02-378150F9B393}" srcId="{0CAD0972-A29A-4260-AE0B-02E097B2F2AD}" destId="{EECBB030-3728-4211-B2C8-24F9540ED9A0}" srcOrd="3" destOrd="0" parTransId="{0A4BE785-FE15-46CD-B69A-E9355FBA7AC2}" sibTransId="{BF386777-D0E4-4970-AB70-81456DC3E5DB}"/>
    <dgm:cxn modelId="{925C1734-C0F1-4634-ACF3-2667DBBC8FAB}" type="presOf" srcId="{0CAD0972-A29A-4260-AE0B-02E097B2F2AD}" destId="{A90577B7-D6FA-4524-8826-AF3450A0178A}" srcOrd="0" destOrd="0" presId="urn:microsoft.com/office/officeart/2018/2/layout/IconCircleList"/>
    <dgm:cxn modelId="{50254A5D-8C49-44B0-BE89-E650D45B3E41}" type="presOf" srcId="{EECBB030-3728-4211-B2C8-24F9540ED9A0}" destId="{751379A5-D9B8-47EC-ACD6-C3CA555675FB}" srcOrd="0" destOrd="0" presId="urn:microsoft.com/office/officeart/2018/2/layout/IconCircleList"/>
    <dgm:cxn modelId="{01EB546D-DACE-47DF-AF35-9BFBCA8B412B}" srcId="{0CAD0972-A29A-4260-AE0B-02E097B2F2AD}" destId="{C436BB41-61D1-4D6F-BE32-E52E890D5FF4}" srcOrd="2" destOrd="0" parTransId="{65930F47-C2EA-4215-A8DA-575645014176}" sibTransId="{149302F2-4D8E-49D3-92CE-E3EFFFAC2F23}"/>
    <dgm:cxn modelId="{CCBD4579-43BE-42C6-A005-37A7F0F5756C}" type="presOf" srcId="{EA4B57DB-8972-4BFC-A426-0814E94298A4}" destId="{B70B94FD-545A-4855-8E88-8422BB4738A0}" srcOrd="0" destOrd="0" presId="urn:microsoft.com/office/officeart/2018/2/layout/IconCircleList"/>
    <dgm:cxn modelId="{ACCF945A-42C2-4AEB-A3CF-9982FB8DE7B3}" type="presOf" srcId="{2A0C86C5-E80D-4E0C-B960-AD8D82B58B25}" destId="{D36392CF-871C-4E1B-9B5A-453F83AA980A}" srcOrd="0" destOrd="0" presId="urn:microsoft.com/office/officeart/2018/2/layout/IconCircleList"/>
    <dgm:cxn modelId="{4CEACA9A-38EE-4C38-A365-44030BC782A6}" type="presOf" srcId="{C436BB41-61D1-4D6F-BE32-E52E890D5FF4}" destId="{E5CD732F-57C5-435B-96C1-FA3D3F22777D}" srcOrd="0" destOrd="0" presId="urn:microsoft.com/office/officeart/2018/2/layout/IconCircleList"/>
    <dgm:cxn modelId="{9A1C08B0-5603-4468-80E3-9470E895A2EA}" srcId="{0CAD0972-A29A-4260-AE0B-02E097B2F2AD}" destId="{EA4B57DB-8972-4BFC-A426-0814E94298A4}" srcOrd="0" destOrd="0" parTransId="{50F5E1C7-27FC-491B-A771-23ADF8B87636}" sibTransId="{BEC54F18-8091-4536-A9EB-6B2873714FFD}"/>
    <dgm:cxn modelId="{BDF9CDD0-E58E-4D35-8642-37BD4DE25D2E}" type="presOf" srcId="{149302F2-4D8E-49D3-92CE-E3EFFFAC2F23}" destId="{8BB60ECA-A02F-4679-9935-844F29E3616C}" srcOrd="0" destOrd="0" presId="urn:microsoft.com/office/officeart/2018/2/layout/IconCircleList"/>
    <dgm:cxn modelId="{AB0B8AD7-61EE-4F49-92A2-A033135077B1}" srcId="{0CAD0972-A29A-4260-AE0B-02E097B2F2AD}" destId="{2A0C86C5-E80D-4E0C-B960-AD8D82B58B25}" srcOrd="1" destOrd="0" parTransId="{754DD652-33F7-4CBA-872F-5FA8768CC69F}" sibTransId="{B9BFED94-1B94-4898-AE53-0FBB05A4F9F9}"/>
    <dgm:cxn modelId="{1AFE74EB-31E0-4E60-8CCB-57A9DD8A63BE}" type="presOf" srcId="{B9BFED94-1B94-4898-AE53-0FBB05A4F9F9}" destId="{9F80D4D9-4911-4696-8A36-578FB23700BD}" srcOrd="0" destOrd="0" presId="urn:microsoft.com/office/officeart/2018/2/layout/IconCircleList"/>
    <dgm:cxn modelId="{1B672DF8-03EA-4A66-A56E-2FA18C9B3D12}" type="presOf" srcId="{BEC54F18-8091-4536-A9EB-6B2873714FFD}" destId="{D3CF073F-1852-4F8F-AAB2-616811EFD074}" srcOrd="0" destOrd="0" presId="urn:microsoft.com/office/officeart/2018/2/layout/IconCircleList"/>
    <dgm:cxn modelId="{C7A146C5-74FC-4A35-AEC0-93E50FF43F71}" type="presParOf" srcId="{A90577B7-D6FA-4524-8826-AF3450A0178A}" destId="{DC9BDA4B-7DF7-4DA4-8263-9C32CF67A9B3}" srcOrd="0" destOrd="0" presId="urn:microsoft.com/office/officeart/2018/2/layout/IconCircleList"/>
    <dgm:cxn modelId="{58815F46-9D3D-495F-A481-27C865C54890}" type="presParOf" srcId="{DC9BDA4B-7DF7-4DA4-8263-9C32CF67A9B3}" destId="{D59DCA69-80ED-45C0-9C8F-AC70B28063F6}" srcOrd="0" destOrd="0" presId="urn:microsoft.com/office/officeart/2018/2/layout/IconCircleList"/>
    <dgm:cxn modelId="{3109410B-1CF7-449E-AB5B-79B31E8BA41B}" type="presParOf" srcId="{D59DCA69-80ED-45C0-9C8F-AC70B28063F6}" destId="{B5913236-58C7-483A-837B-0F3B99730B84}" srcOrd="0" destOrd="0" presId="urn:microsoft.com/office/officeart/2018/2/layout/IconCircleList"/>
    <dgm:cxn modelId="{A45837F6-B12E-441B-A07E-7347131718C2}" type="presParOf" srcId="{D59DCA69-80ED-45C0-9C8F-AC70B28063F6}" destId="{66A37470-0F71-4DD0-81AF-FA4496B4DFD1}" srcOrd="1" destOrd="0" presId="urn:microsoft.com/office/officeart/2018/2/layout/IconCircleList"/>
    <dgm:cxn modelId="{F8556F57-FF90-41F2-BECF-571C5F46BD12}" type="presParOf" srcId="{D59DCA69-80ED-45C0-9C8F-AC70B28063F6}" destId="{9EFD4E11-FB78-4D97-AEA4-FA3C11162049}" srcOrd="2" destOrd="0" presId="urn:microsoft.com/office/officeart/2018/2/layout/IconCircleList"/>
    <dgm:cxn modelId="{65BE073E-07D1-4500-8F23-6B777FBDDD2D}" type="presParOf" srcId="{D59DCA69-80ED-45C0-9C8F-AC70B28063F6}" destId="{B70B94FD-545A-4855-8E88-8422BB4738A0}" srcOrd="3" destOrd="0" presId="urn:microsoft.com/office/officeart/2018/2/layout/IconCircleList"/>
    <dgm:cxn modelId="{EB4A1290-882C-4275-8F1D-C91BE6F5E9E8}" type="presParOf" srcId="{DC9BDA4B-7DF7-4DA4-8263-9C32CF67A9B3}" destId="{D3CF073F-1852-4F8F-AAB2-616811EFD074}" srcOrd="1" destOrd="0" presId="urn:microsoft.com/office/officeart/2018/2/layout/IconCircleList"/>
    <dgm:cxn modelId="{42D063A7-6DED-4737-ABB6-76F271D24315}" type="presParOf" srcId="{DC9BDA4B-7DF7-4DA4-8263-9C32CF67A9B3}" destId="{FA8A23D5-96B8-4840-8A17-23DEFBF46F1D}" srcOrd="2" destOrd="0" presId="urn:microsoft.com/office/officeart/2018/2/layout/IconCircleList"/>
    <dgm:cxn modelId="{49564981-542B-4DDC-AC53-A966BE8F5393}" type="presParOf" srcId="{FA8A23D5-96B8-4840-8A17-23DEFBF46F1D}" destId="{A389749B-CBCB-4CD4-B7BE-CA561F76DC25}" srcOrd="0" destOrd="0" presId="urn:microsoft.com/office/officeart/2018/2/layout/IconCircleList"/>
    <dgm:cxn modelId="{50351215-BCC6-4096-90B9-C47718275BAA}" type="presParOf" srcId="{FA8A23D5-96B8-4840-8A17-23DEFBF46F1D}" destId="{0161C2BF-4EA5-4BB4-835A-746BEAE28674}" srcOrd="1" destOrd="0" presId="urn:microsoft.com/office/officeart/2018/2/layout/IconCircleList"/>
    <dgm:cxn modelId="{BB2A4607-E7B5-410D-9223-C92311DB62B4}" type="presParOf" srcId="{FA8A23D5-96B8-4840-8A17-23DEFBF46F1D}" destId="{3EC812FB-56C7-48E2-87F6-0C312721EDCE}" srcOrd="2" destOrd="0" presId="urn:microsoft.com/office/officeart/2018/2/layout/IconCircleList"/>
    <dgm:cxn modelId="{77A1FA32-A0FF-4C4E-B7CA-6EA07F03E753}" type="presParOf" srcId="{FA8A23D5-96B8-4840-8A17-23DEFBF46F1D}" destId="{D36392CF-871C-4E1B-9B5A-453F83AA980A}" srcOrd="3" destOrd="0" presId="urn:microsoft.com/office/officeart/2018/2/layout/IconCircleList"/>
    <dgm:cxn modelId="{7BC86B9E-1046-4588-AE01-C680A366C3F9}" type="presParOf" srcId="{DC9BDA4B-7DF7-4DA4-8263-9C32CF67A9B3}" destId="{9F80D4D9-4911-4696-8A36-578FB23700BD}" srcOrd="3" destOrd="0" presId="urn:microsoft.com/office/officeart/2018/2/layout/IconCircleList"/>
    <dgm:cxn modelId="{46E85FDF-A770-42EA-861B-666157BFCF4E}" type="presParOf" srcId="{DC9BDA4B-7DF7-4DA4-8263-9C32CF67A9B3}" destId="{6FB2397F-C343-4D49-B88E-C47C9F84EDC2}" srcOrd="4" destOrd="0" presId="urn:microsoft.com/office/officeart/2018/2/layout/IconCircleList"/>
    <dgm:cxn modelId="{2C3BD053-8D4B-4A73-9969-A0C1B5693A86}" type="presParOf" srcId="{6FB2397F-C343-4D49-B88E-C47C9F84EDC2}" destId="{1B5D52E7-3104-4EBD-868C-4D55FFF9EF9D}" srcOrd="0" destOrd="0" presId="urn:microsoft.com/office/officeart/2018/2/layout/IconCircleList"/>
    <dgm:cxn modelId="{5237F7BC-D265-48A8-B7E3-0C661A0DC4DA}" type="presParOf" srcId="{6FB2397F-C343-4D49-B88E-C47C9F84EDC2}" destId="{8CD8764C-AA55-4471-892F-C4BAE2CFA742}" srcOrd="1" destOrd="0" presId="urn:microsoft.com/office/officeart/2018/2/layout/IconCircleList"/>
    <dgm:cxn modelId="{70CEB878-67D3-4F0A-AA36-BA2504E9D3E8}" type="presParOf" srcId="{6FB2397F-C343-4D49-B88E-C47C9F84EDC2}" destId="{60320054-41CE-4220-86A6-0140EE2CA022}" srcOrd="2" destOrd="0" presId="urn:microsoft.com/office/officeart/2018/2/layout/IconCircleList"/>
    <dgm:cxn modelId="{4575F278-01D4-4A44-B4A5-812996844B72}" type="presParOf" srcId="{6FB2397F-C343-4D49-B88E-C47C9F84EDC2}" destId="{E5CD732F-57C5-435B-96C1-FA3D3F22777D}" srcOrd="3" destOrd="0" presId="urn:microsoft.com/office/officeart/2018/2/layout/IconCircleList"/>
    <dgm:cxn modelId="{026BA890-EADB-4029-B88D-7F806D25B59F}" type="presParOf" srcId="{DC9BDA4B-7DF7-4DA4-8263-9C32CF67A9B3}" destId="{8BB60ECA-A02F-4679-9935-844F29E3616C}" srcOrd="5" destOrd="0" presId="urn:microsoft.com/office/officeart/2018/2/layout/IconCircleList"/>
    <dgm:cxn modelId="{DCBF947E-8D7F-4007-BCBD-A5DCB3697D55}" type="presParOf" srcId="{DC9BDA4B-7DF7-4DA4-8263-9C32CF67A9B3}" destId="{0B6EBBDE-6E51-4290-9516-36626FDF62A1}" srcOrd="6" destOrd="0" presId="urn:microsoft.com/office/officeart/2018/2/layout/IconCircleList"/>
    <dgm:cxn modelId="{5B025C5B-867A-408E-ADB0-8C9930877BC9}" type="presParOf" srcId="{0B6EBBDE-6E51-4290-9516-36626FDF62A1}" destId="{AB98F286-C31F-4C05-B91F-166AFA6F6073}" srcOrd="0" destOrd="0" presId="urn:microsoft.com/office/officeart/2018/2/layout/IconCircleList"/>
    <dgm:cxn modelId="{76F38BC8-A45B-4CF8-A8A4-2BD8DF7C83C3}" type="presParOf" srcId="{0B6EBBDE-6E51-4290-9516-36626FDF62A1}" destId="{F6CEA8C9-A21D-4985-BCEE-DCAC0BAC108D}" srcOrd="1" destOrd="0" presId="urn:microsoft.com/office/officeart/2018/2/layout/IconCircleList"/>
    <dgm:cxn modelId="{F14A0D60-C714-4E62-94DE-19DB6E4E74C9}" type="presParOf" srcId="{0B6EBBDE-6E51-4290-9516-36626FDF62A1}" destId="{289FB241-1096-4F76-9993-54E0D1A9302B}" srcOrd="2" destOrd="0" presId="urn:microsoft.com/office/officeart/2018/2/layout/IconCircleList"/>
    <dgm:cxn modelId="{7C717CC3-6BA6-462F-A4CF-AA52909929F0}" type="presParOf" srcId="{0B6EBBDE-6E51-4290-9516-36626FDF62A1}" destId="{751379A5-D9B8-47EC-ACD6-C3CA555675FB}"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2446C5F-9FD4-4330-BAF3-B40891DEBDB3}" type="doc">
      <dgm:prSet loTypeId="urn:microsoft.com/office/officeart/2018/5/layout/IconCircleLabelList" loCatId="icon" qsTypeId="urn:microsoft.com/office/officeart/2005/8/quickstyle/simple4" qsCatId="simple" csTypeId="urn:microsoft.com/office/officeart/2018/5/colors/Iconchunking_neutralbg_accent0_3" csCatId="mainScheme" phldr="1"/>
      <dgm:spPr/>
      <dgm:t>
        <a:bodyPr/>
        <a:lstStyle/>
        <a:p>
          <a:endParaRPr lang="en-US"/>
        </a:p>
      </dgm:t>
    </dgm:pt>
    <dgm:pt modelId="{FF5FCD1A-D34D-441A-95E7-79A597E66925}">
      <dgm:prSet/>
      <dgm:spPr/>
      <dgm:t>
        <a:bodyPr/>
        <a:lstStyle/>
        <a:p>
          <a:pPr>
            <a:lnSpc>
              <a:spcPct val="100000"/>
            </a:lnSpc>
            <a:defRPr cap="all"/>
          </a:pPr>
          <a:r>
            <a:rPr lang="en-AU"/>
            <a:t>Building Code/legislation</a:t>
          </a:r>
          <a:endParaRPr lang="en-US"/>
        </a:p>
      </dgm:t>
    </dgm:pt>
    <dgm:pt modelId="{F3B7BC5C-27B0-45BE-BB9B-93087B7D0745}" type="parTrans" cxnId="{7DF8AF75-46FE-4841-BDBC-A302B4DFC27E}">
      <dgm:prSet/>
      <dgm:spPr/>
      <dgm:t>
        <a:bodyPr/>
        <a:lstStyle/>
        <a:p>
          <a:endParaRPr lang="en-US"/>
        </a:p>
      </dgm:t>
    </dgm:pt>
    <dgm:pt modelId="{C591F737-9C0E-4E76-BD57-9286B14DCD3C}" type="sibTrans" cxnId="{7DF8AF75-46FE-4841-BDBC-A302B4DFC27E}">
      <dgm:prSet/>
      <dgm:spPr/>
      <dgm:t>
        <a:bodyPr/>
        <a:lstStyle/>
        <a:p>
          <a:endParaRPr lang="en-US"/>
        </a:p>
      </dgm:t>
    </dgm:pt>
    <dgm:pt modelId="{0EB703A9-B7F3-4869-B6A2-E62E430CDDD6}">
      <dgm:prSet/>
      <dgm:spPr/>
      <dgm:t>
        <a:bodyPr/>
        <a:lstStyle/>
        <a:p>
          <a:pPr>
            <a:lnSpc>
              <a:spcPct val="100000"/>
            </a:lnSpc>
            <a:defRPr cap="all"/>
          </a:pPr>
          <a:r>
            <a:rPr lang="en-US"/>
            <a:t>Design criteria</a:t>
          </a:r>
        </a:p>
      </dgm:t>
    </dgm:pt>
    <dgm:pt modelId="{526FD6FB-5AA6-4F35-9D1C-0FED16455F28}" type="parTrans" cxnId="{F50B3192-5F3D-43CF-88B6-284CA3794AAC}">
      <dgm:prSet/>
      <dgm:spPr/>
      <dgm:t>
        <a:bodyPr/>
        <a:lstStyle/>
        <a:p>
          <a:endParaRPr lang="en-US"/>
        </a:p>
      </dgm:t>
    </dgm:pt>
    <dgm:pt modelId="{541DF09B-A242-4D14-AC0B-BC9B7F2246F3}" type="sibTrans" cxnId="{F50B3192-5F3D-43CF-88B6-284CA3794AAC}">
      <dgm:prSet/>
      <dgm:spPr/>
      <dgm:t>
        <a:bodyPr/>
        <a:lstStyle/>
        <a:p>
          <a:endParaRPr lang="en-US"/>
        </a:p>
      </dgm:t>
    </dgm:pt>
    <dgm:pt modelId="{1B910138-FB7A-478B-B095-3FC044A565DF}">
      <dgm:prSet/>
      <dgm:spPr/>
      <dgm:t>
        <a:bodyPr/>
        <a:lstStyle/>
        <a:p>
          <a:pPr>
            <a:lnSpc>
              <a:spcPct val="100000"/>
            </a:lnSpc>
            <a:defRPr cap="all"/>
          </a:pPr>
          <a:r>
            <a:rPr lang="en-US" dirty="0"/>
            <a:t>Standards and classifications</a:t>
          </a:r>
        </a:p>
      </dgm:t>
    </dgm:pt>
    <dgm:pt modelId="{C5721D42-AECE-4E87-BD40-48DDF148B960}" type="parTrans" cxnId="{EB470DA1-EE65-4F1F-9804-0E7B09177B17}">
      <dgm:prSet/>
      <dgm:spPr/>
      <dgm:t>
        <a:bodyPr/>
        <a:lstStyle/>
        <a:p>
          <a:endParaRPr lang="en-US"/>
        </a:p>
      </dgm:t>
    </dgm:pt>
    <dgm:pt modelId="{45D55A3E-7CAF-48B7-84FE-E8ACB8F49F40}" type="sibTrans" cxnId="{EB470DA1-EE65-4F1F-9804-0E7B09177B17}">
      <dgm:prSet/>
      <dgm:spPr/>
      <dgm:t>
        <a:bodyPr/>
        <a:lstStyle/>
        <a:p>
          <a:endParaRPr lang="en-US"/>
        </a:p>
      </dgm:t>
    </dgm:pt>
    <dgm:pt modelId="{87994073-94B5-47B9-B552-AE6EC4DE36EE}" type="pres">
      <dgm:prSet presAssocID="{A2446C5F-9FD4-4330-BAF3-B40891DEBDB3}" presName="root" presStyleCnt="0">
        <dgm:presLayoutVars>
          <dgm:dir/>
          <dgm:resizeHandles val="exact"/>
        </dgm:presLayoutVars>
      </dgm:prSet>
      <dgm:spPr/>
    </dgm:pt>
    <dgm:pt modelId="{8EBABB87-9D54-4D4E-82C7-A080209A9679}" type="pres">
      <dgm:prSet presAssocID="{FF5FCD1A-D34D-441A-95E7-79A597E66925}" presName="compNode" presStyleCnt="0"/>
      <dgm:spPr/>
    </dgm:pt>
    <dgm:pt modelId="{53906EAC-62BE-4D70-91B6-6B41DA8B0CC0}" type="pres">
      <dgm:prSet presAssocID="{FF5FCD1A-D34D-441A-95E7-79A597E66925}" presName="iconBgRect" presStyleLbl="bgShp" presStyleIdx="0" presStyleCnt="3"/>
      <dgm:spPr/>
    </dgm:pt>
    <dgm:pt modelId="{DA2EC709-CF40-4AFD-9590-F82EAC5F51B7}" type="pres">
      <dgm:prSet presAssocID="{FF5FCD1A-D34D-441A-95E7-79A597E66925}"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uilding"/>
        </a:ext>
      </dgm:extLst>
    </dgm:pt>
    <dgm:pt modelId="{ACFA4983-BBAF-42C6-9FF5-8116FBDA1429}" type="pres">
      <dgm:prSet presAssocID="{FF5FCD1A-D34D-441A-95E7-79A597E66925}" presName="spaceRect" presStyleCnt="0"/>
      <dgm:spPr/>
    </dgm:pt>
    <dgm:pt modelId="{528A33DD-19A6-4E2F-820B-B3717923F6D0}" type="pres">
      <dgm:prSet presAssocID="{FF5FCD1A-D34D-441A-95E7-79A597E66925}" presName="textRect" presStyleLbl="revTx" presStyleIdx="0" presStyleCnt="3">
        <dgm:presLayoutVars>
          <dgm:chMax val="1"/>
          <dgm:chPref val="1"/>
        </dgm:presLayoutVars>
      </dgm:prSet>
      <dgm:spPr/>
    </dgm:pt>
    <dgm:pt modelId="{4C780B44-7D34-4F51-9780-C52E7F87979A}" type="pres">
      <dgm:prSet presAssocID="{C591F737-9C0E-4E76-BD57-9286B14DCD3C}" presName="sibTrans" presStyleCnt="0"/>
      <dgm:spPr/>
    </dgm:pt>
    <dgm:pt modelId="{18246EEC-BD9D-4C77-A9A1-933985E9942C}" type="pres">
      <dgm:prSet presAssocID="{0EB703A9-B7F3-4869-B6A2-E62E430CDDD6}" presName="compNode" presStyleCnt="0"/>
      <dgm:spPr/>
    </dgm:pt>
    <dgm:pt modelId="{93559AC6-A86F-4D1F-B9C6-CF3785B82DD4}" type="pres">
      <dgm:prSet presAssocID="{0EB703A9-B7F3-4869-B6A2-E62E430CDDD6}" presName="iconBgRect" presStyleLbl="bgShp" presStyleIdx="1" presStyleCnt="3"/>
      <dgm:spPr>
        <a:solidFill>
          <a:schemeClr val="accent5">
            <a:lumMod val="20000"/>
            <a:lumOff val="80000"/>
          </a:schemeClr>
        </a:solidFill>
      </dgm:spPr>
    </dgm:pt>
    <dgm:pt modelId="{F52ABC41-7185-4CD0-B2C8-A31B346C75F8}" type="pres">
      <dgm:prSet presAssocID="{0EB703A9-B7F3-4869-B6A2-E62E430CDDD6}"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Checklist"/>
        </a:ext>
      </dgm:extLst>
    </dgm:pt>
    <dgm:pt modelId="{E950797C-C0A1-4A07-94F3-1EBD0D638E79}" type="pres">
      <dgm:prSet presAssocID="{0EB703A9-B7F3-4869-B6A2-E62E430CDDD6}" presName="spaceRect" presStyleCnt="0"/>
      <dgm:spPr/>
    </dgm:pt>
    <dgm:pt modelId="{80244A7C-1BBE-4FF7-B390-E69C295833F5}" type="pres">
      <dgm:prSet presAssocID="{0EB703A9-B7F3-4869-B6A2-E62E430CDDD6}" presName="textRect" presStyleLbl="revTx" presStyleIdx="1" presStyleCnt="3">
        <dgm:presLayoutVars>
          <dgm:chMax val="1"/>
          <dgm:chPref val="1"/>
        </dgm:presLayoutVars>
      </dgm:prSet>
      <dgm:spPr/>
    </dgm:pt>
    <dgm:pt modelId="{712FAA4A-D2D6-4EA2-97B4-96F15CA5E31C}" type="pres">
      <dgm:prSet presAssocID="{541DF09B-A242-4D14-AC0B-BC9B7F2246F3}" presName="sibTrans" presStyleCnt="0"/>
      <dgm:spPr/>
    </dgm:pt>
    <dgm:pt modelId="{859796B3-EFEB-40D6-89BC-BDF30809C30F}" type="pres">
      <dgm:prSet presAssocID="{1B910138-FB7A-478B-B095-3FC044A565DF}" presName="compNode" presStyleCnt="0"/>
      <dgm:spPr/>
    </dgm:pt>
    <dgm:pt modelId="{808FF520-B178-4D61-88BC-EE9248B0155C}" type="pres">
      <dgm:prSet presAssocID="{1B910138-FB7A-478B-B095-3FC044A565DF}" presName="iconBgRect" presStyleLbl="bgShp" presStyleIdx="2" presStyleCnt="3"/>
      <dgm:spPr>
        <a:solidFill>
          <a:schemeClr val="accent2">
            <a:lumMod val="20000"/>
            <a:lumOff val="80000"/>
          </a:schemeClr>
        </a:solidFill>
      </dgm:spPr>
    </dgm:pt>
    <dgm:pt modelId="{655F681B-DB4D-4242-9276-3F74873FA422}" type="pres">
      <dgm:prSet presAssocID="{1B910138-FB7A-478B-B095-3FC044A565DF}"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World"/>
        </a:ext>
      </dgm:extLst>
    </dgm:pt>
    <dgm:pt modelId="{E54D3CEC-7176-4780-B672-349FB3C56DAA}" type="pres">
      <dgm:prSet presAssocID="{1B910138-FB7A-478B-B095-3FC044A565DF}" presName="spaceRect" presStyleCnt="0"/>
      <dgm:spPr/>
    </dgm:pt>
    <dgm:pt modelId="{4F8B8CF5-D4D9-4F3D-904B-D77682BF67D3}" type="pres">
      <dgm:prSet presAssocID="{1B910138-FB7A-478B-B095-3FC044A565DF}" presName="textRect" presStyleLbl="revTx" presStyleIdx="2" presStyleCnt="3">
        <dgm:presLayoutVars>
          <dgm:chMax val="1"/>
          <dgm:chPref val="1"/>
        </dgm:presLayoutVars>
      </dgm:prSet>
      <dgm:spPr/>
    </dgm:pt>
  </dgm:ptLst>
  <dgm:cxnLst>
    <dgm:cxn modelId="{03918A61-EF50-4B33-B34B-24A1CE2FE669}" type="presOf" srcId="{FF5FCD1A-D34D-441A-95E7-79A597E66925}" destId="{528A33DD-19A6-4E2F-820B-B3717923F6D0}" srcOrd="0" destOrd="0" presId="urn:microsoft.com/office/officeart/2018/5/layout/IconCircleLabelList"/>
    <dgm:cxn modelId="{7DF8AF75-46FE-4841-BDBC-A302B4DFC27E}" srcId="{A2446C5F-9FD4-4330-BAF3-B40891DEBDB3}" destId="{FF5FCD1A-D34D-441A-95E7-79A597E66925}" srcOrd="0" destOrd="0" parTransId="{F3B7BC5C-27B0-45BE-BB9B-93087B7D0745}" sibTransId="{C591F737-9C0E-4E76-BD57-9286B14DCD3C}"/>
    <dgm:cxn modelId="{F50B3192-5F3D-43CF-88B6-284CA3794AAC}" srcId="{A2446C5F-9FD4-4330-BAF3-B40891DEBDB3}" destId="{0EB703A9-B7F3-4869-B6A2-E62E430CDDD6}" srcOrd="1" destOrd="0" parTransId="{526FD6FB-5AA6-4F35-9D1C-0FED16455F28}" sibTransId="{541DF09B-A242-4D14-AC0B-BC9B7F2246F3}"/>
    <dgm:cxn modelId="{EB470DA1-EE65-4F1F-9804-0E7B09177B17}" srcId="{A2446C5F-9FD4-4330-BAF3-B40891DEBDB3}" destId="{1B910138-FB7A-478B-B095-3FC044A565DF}" srcOrd="2" destOrd="0" parTransId="{C5721D42-AECE-4E87-BD40-48DDF148B960}" sibTransId="{45D55A3E-7CAF-48B7-84FE-E8ACB8F49F40}"/>
    <dgm:cxn modelId="{A2ADB0EE-AFB1-4A8B-9A72-8F19DB129760}" type="presOf" srcId="{0EB703A9-B7F3-4869-B6A2-E62E430CDDD6}" destId="{80244A7C-1BBE-4FF7-B390-E69C295833F5}" srcOrd="0" destOrd="0" presId="urn:microsoft.com/office/officeart/2018/5/layout/IconCircleLabelList"/>
    <dgm:cxn modelId="{D2AC5FF2-08B2-4FDF-B0E1-39178B46DCA8}" type="presOf" srcId="{A2446C5F-9FD4-4330-BAF3-B40891DEBDB3}" destId="{87994073-94B5-47B9-B552-AE6EC4DE36EE}" srcOrd="0" destOrd="0" presId="urn:microsoft.com/office/officeart/2018/5/layout/IconCircleLabelList"/>
    <dgm:cxn modelId="{06FA13FB-80F1-4957-9BD6-746081A38DAD}" type="presOf" srcId="{1B910138-FB7A-478B-B095-3FC044A565DF}" destId="{4F8B8CF5-D4D9-4F3D-904B-D77682BF67D3}" srcOrd="0" destOrd="0" presId="urn:microsoft.com/office/officeart/2018/5/layout/IconCircleLabelList"/>
    <dgm:cxn modelId="{8F6BA88E-94DE-4ADA-B5AD-CCAE5910B9C5}" type="presParOf" srcId="{87994073-94B5-47B9-B552-AE6EC4DE36EE}" destId="{8EBABB87-9D54-4D4E-82C7-A080209A9679}" srcOrd="0" destOrd="0" presId="urn:microsoft.com/office/officeart/2018/5/layout/IconCircleLabelList"/>
    <dgm:cxn modelId="{2A154F89-776F-431B-8128-BFF4A576B534}" type="presParOf" srcId="{8EBABB87-9D54-4D4E-82C7-A080209A9679}" destId="{53906EAC-62BE-4D70-91B6-6B41DA8B0CC0}" srcOrd="0" destOrd="0" presId="urn:microsoft.com/office/officeart/2018/5/layout/IconCircleLabelList"/>
    <dgm:cxn modelId="{218219E0-E5B7-4E20-B6E1-0C0B05D610DE}" type="presParOf" srcId="{8EBABB87-9D54-4D4E-82C7-A080209A9679}" destId="{DA2EC709-CF40-4AFD-9590-F82EAC5F51B7}" srcOrd="1" destOrd="0" presId="urn:microsoft.com/office/officeart/2018/5/layout/IconCircleLabelList"/>
    <dgm:cxn modelId="{13C422D9-8CED-479B-A3D6-0CC3422B4AEB}" type="presParOf" srcId="{8EBABB87-9D54-4D4E-82C7-A080209A9679}" destId="{ACFA4983-BBAF-42C6-9FF5-8116FBDA1429}" srcOrd="2" destOrd="0" presId="urn:microsoft.com/office/officeart/2018/5/layout/IconCircleLabelList"/>
    <dgm:cxn modelId="{16C14498-E568-4A59-83AE-E4896C407920}" type="presParOf" srcId="{8EBABB87-9D54-4D4E-82C7-A080209A9679}" destId="{528A33DD-19A6-4E2F-820B-B3717923F6D0}" srcOrd="3" destOrd="0" presId="urn:microsoft.com/office/officeart/2018/5/layout/IconCircleLabelList"/>
    <dgm:cxn modelId="{19EB0B81-9D2C-4299-802A-DD6FA08C9301}" type="presParOf" srcId="{87994073-94B5-47B9-B552-AE6EC4DE36EE}" destId="{4C780B44-7D34-4F51-9780-C52E7F87979A}" srcOrd="1" destOrd="0" presId="urn:microsoft.com/office/officeart/2018/5/layout/IconCircleLabelList"/>
    <dgm:cxn modelId="{9E4BE6E2-3A00-49B0-A853-99C1BFA86E78}" type="presParOf" srcId="{87994073-94B5-47B9-B552-AE6EC4DE36EE}" destId="{18246EEC-BD9D-4C77-A9A1-933985E9942C}" srcOrd="2" destOrd="0" presId="urn:microsoft.com/office/officeart/2018/5/layout/IconCircleLabelList"/>
    <dgm:cxn modelId="{643CE558-A6E0-436D-AAE7-5E2A88C19D54}" type="presParOf" srcId="{18246EEC-BD9D-4C77-A9A1-933985E9942C}" destId="{93559AC6-A86F-4D1F-B9C6-CF3785B82DD4}" srcOrd="0" destOrd="0" presId="urn:microsoft.com/office/officeart/2018/5/layout/IconCircleLabelList"/>
    <dgm:cxn modelId="{4B595DF7-DE9F-4E07-8864-D0292447FD6E}" type="presParOf" srcId="{18246EEC-BD9D-4C77-A9A1-933985E9942C}" destId="{F52ABC41-7185-4CD0-B2C8-A31B346C75F8}" srcOrd="1" destOrd="0" presId="urn:microsoft.com/office/officeart/2018/5/layout/IconCircleLabelList"/>
    <dgm:cxn modelId="{08F261A1-7821-459E-9021-A5794C58A3EE}" type="presParOf" srcId="{18246EEC-BD9D-4C77-A9A1-933985E9942C}" destId="{E950797C-C0A1-4A07-94F3-1EBD0D638E79}" srcOrd="2" destOrd="0" presId="urn:microsoft.com/office/officeart/2018/5/layout/IconCircleLabelList"/>
    <dgm:cxn modelId="{76484FD3-2C23-4E1D-90CB-352A41E7945F}" type="presParOf" srcId="{18246EEC-BD9D-4C77-A9A1-933985E9942C}" destId="{80244A7C-1BBE-4FF7-B390-E69C295833F5}" srcOrd="3" destOrd="0" presId="urn:microsoft.com/office/officeart/2018/5/layout/IconCircleLabelList"/>
    <dgm:cxn modelId="{459D04CF-A3DB-4975-9C9B-3CCC17B6D46A}" type="presParOf" srcId="{87994073-94B5-47B9-B552-AE6EC4DE36EE}" destId="{712FAA4A-D2D6-4EA2-97B4-96F15CA5E31C}" srcOrd="3" destOrd="0" presId="urn:microsoft.com/office/officeart/2018/5/layout/IconCircleLabelList"/>
    <dgm:cxn modelId="{7BBA141E-91A8-4613-A871-733A3D908748}" type="presParOf" srcId="{87994073-94B5-47B9-B552-AE6EC4DE36EE}" destId="{859796B3-EFEB-40D6-89BC-BDF30809C30F}" srcOrd="4" destOrd="0" presId="urn:microsoft.com/office/officeart/2018/5/layout/IconCircleLabelList"/>
    <dgm:cxn modelId="{ED3D9753-BFD9-46C5-A2AF-818DAFC8C39C}" type="presParOf" srcId="{859796B3-EFEB-40D6-89BC-BDF30809C30F}" destId="{808FF520-B178-4D61-88BC-EE9248B0155C}" srcOrd="0" destOrd="0" presId="urn:microsoft.com/office/officeart/2018/5/layout/IconCircleLabelList"/>
    <dgm:cxn modelId="{BA3D2BA6-0176-43D7-AFA2-283DF4FCECCE}" type="presParOf" srcId="{859796B3-EFEB-40D6-89BC-BDF30809C30F}" destId="{655F681B-DB4D-4242-9276-3F74873FA422}" srcOrd="1" destOrd="0" presId="urn:microsoft.com/office/officeart/2018/5/layout/IconCircleLabelList"/>
    <dgm:cxn modelId="{033817AD-B39F-4D48-955D-3B1E84DD35D2}" type="presParOf" srcId="{859796B3-EFEB-40D6-89BC-BDF30809C30F}" destId="{E54D3CEC-7176-4780-B672-349FB3C56DAA}" srcOrd="2" destOrd="0" presId="urn:microsoft.com/office/officeart/2018/5/layout/IconCircleLabelList"/>
    <dgm:cxn modelId="{E9E483A1-CA7E-4840-BD51-6329043BF00D}" type="presParOf" srcId="{859796B3-EFEB-40D6-89BC-BDF30809C30F}" destId="{4F8B8CF5-D4D9-4F3D-904B-D77682BF67D3}"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5.xml><?xml version="1.0" encoding="utf-8"?>
<dgm:dataModel xmlns:dgm="http://schemas.openxmlformats.org/drawingml/2006/diagram" xmlns:a="http://schemas.openxmlformats.org/drawingml/2006/main">
  <dgm:ptLst>
    <dgm:pt modelId="{2D17C71F-6E36-42DE-BDC4-019054C55229}" type="doc">
      <dgm:prSet loTypeId="urn:microsoft.com/office/officeart/2018/5/layout/IconLeafLabelList" loCatId="icon" qsTypeId="urn:microsoft.com/office/officeart/2005/8/quickstyle/simple1" qsCatId="simple" csTypeId="urn:microsoft.com/office/officeart/2018/5/colors/Iconchunking_neutralbg_accent3_2" csCatId="accent3" phldr="1"/>
      <dgm:spPr/>
      <dgm:t>
        <a:bodyPr/>
        <a:lstStyle/>
        <a:p>
          <a:endParaRPr lang="en-US"/>
        </a:p>
      </dgm:t>
    </dgm:pt>
    <dgm:pt modelId="{4C207E9B-AAA5-4F32-B4A9-B5E405D463F2}">
      <dgm:prSet custT="1"/>
      <dgm:spPr/>
      <dgm:t>
        <a:bodyPr/>
        <a:lstStyle/>
        <a:p>
          <a:pPr>
            <a:lnSpc>
              <a:spcPct val="100000"/>
            </a:lnSpc>
            <a:defRPr cap="all"/>
          </a:pPr>
          <a:r>
            <a:rPr lang="en-US" sz="1400" dirty="0">
              <a:solidFill>
                <a:schemeClr val="accent3"/>
              </a:solidFill>
            </a:rPr>
            <a:t>introductions</a:t>
          </a:r>
        </a:p>
      </dgm:t>
    </dgm:pt>
    <dgm:pt modelId="{E691891D-F9FA-47D7-9F94-5EE06B212500}" type="parTrans" cxnId="{72293C42-3993-4E02-94C5-2FF1E723A7DE}">
      <dgm:prSet/>
      <dgm:spPr/>
      <dgm:t>
        <a:bodyPr/>
        <a:lstStyle/>
        <a:p>
          <a:endParaRPr lang="en-US"/>
        </a:p>
      </dgm:t>
    </dgm:pt>
    <dgm:pt modelId="{BE3FD281-72F2-44AE-B08A-BF7D6CB3FD4D}" type="sibTrans" cxnId="{72293C42-3993-4E02-94C5-2FF1E723A7DE}">
      <dgm:prSet/>
      <dgm:spPr/>
      <dgm:t>
        <a:bodyPr/>
        <a:lstStyle/>
        <a:p>
          <a:endParaRPr lang="en-US"/>
        </a:p>
      </dgm:t>
    </dgm:pt>
    <dgm:pt modelId="{37D1C942-8487-4271-B55C-DDE8DB3192EA}">
      <dgm:prSet/>
      <dgm:spPr/>
      <dgm:t>
        <a:bodyPr/>
        <a:lstStyle/>
        <a:p>
          <a:pPr>
            <a:lnSpc>
              <a:spcPct val="100000"/>
            </a:lnSpc>
            <a:defRPr cap="all"/>
          </a:pPr>
          <a:r>
            <a:rPr lang="en-US"/>
            <a:t>Project set up</a:t>
          </a:r>
          <a:endParaRPr lang="en-US" dirty="0"/>
        </a:p>
      </dgm:t>
    </dgm:pt>
    <dgm:pt modelId="{167127C6-F3FC-4BB4-8ADF-52AFA1DC1DCC}" type="parTrans" cxnId="{3CEE801B-3AD9-4D7D-AA1F-A6C106919F02}">
      <dgm:prSet/>
      <dgm:spPr/>
      <dgm:t>
        <a:bodyPr/>
        <a:lstStyle/>
        <a:p>
          <a:endParaRPr lang="en-US"/>
        </a:p>
      </dgm:t>
    </dgm:pt>
    <dgm:pt modelId="{7DB1F076-CDC5-47A7-8F7B-E297CA4D0A2F}" type="sibTrans" cxnId="{3CEE801B-3AD9-4D7D-AA1F-A6C106919F02}">
      <dgm:prSet/>
      <dgm:spPr/>
      <dgm:t>
        <a:bodyPr/>
        <a:lstStyle/>
        <a:p>
          <a:endParaRPr lang="en-US"/>
        </a:p>
      </dgm:t>
    </dgm:pt>
    <dgm:pt modelId="{5256C0C6-C27F-4810-872E-AA90FAFA8333}">
      <dgm:prSet/>
      <dgm:spPr/>
      <dgm:t>
        <a:bodyPr/>
        <a:lstStyle/>
        <a:p>
          <a:pPr>
            <a:lnSpc>
              <a:spcPct val="100000"/>
            </a:lnSpc>
            <a:defRPr cap="all"/>
          </a:pPr>
          <a:r>
            <a:rPr lang="en-US"/>
            <a:t>Templates</a:t>
          </a:r>
          <a:endParaRPr lang="en-US" dirty="0"/>
        </a:p>
      </dgm:t>
    </dgm:pt>
    <dgm:pt modelId="{34BC8708-BD23-4E98-9D4C-ED139C0B2A7F}" type="parTrans" cxnId="{99E3BB01-BD3E-439C-87AA-962BF9ECA433}">
      <dgm:prSet/>
      <dgm:spPr/>
      <dgm:t>
        <a:bodyPr/>
        <a:lstStyle/>
        <a:p>
          <a:endParaRPr lang="en-US"/>
        </a:p>
      </dgm:t>
    </dgm:pt>
    <dgm:pt modelId="{1B83F706-D6F9-410F-AE3E-B3C2E8D63175}" type="sibTrans" cxnId="{99E3BB01-BD3E-439C-87AA-962BF9ECA433}">
      <dgm:prSet/>
      <dgm:spPr/>
      <dgm:t>
        <a:bodyPr/>
        <a:lstStyle/>
        <a:p>
          <a:endParaRPr lang="en-US"/>
        </a:p>
      </dgm:t>
    </dgm:pt>
    <dgm:pt modelId="{56A183A0-FD74-4F2E-B57A-FAD0E91F58F3}">
      <dgm:prSet/>
      <dgm:spPr/>
      <dgm:t>
        <a:bodyPr/>
        <a:lstStyle/>
        <a:p>
          <a:pPr>
            <a:lnSpc>
              <a:spcPct val="100000"/>
            </a:lnSpc>
            <a:defRPr cap="all"/>
          </a:pPr>
          <a:r>
            <a:rPr lang="en-US"/>
            <a:t>Making your own rules</a:t>
          </a:r>
        </a:p>
      </dgm:t>
    </dgm:pt>
    <dgm:pt modelId="{6B9DC0C1-BE98-4DC4-859E-1C2FE43671F5}" type="parTrans" cxnId="{DC0AF02F-C333-4977-A271-362863BBE2AD}">
      <dgm:prSet/>
      <dgm:spPr/>
      <dgm:t>
        <a:bodyPr/>
        <a:lstStyle/>
        <a:p>
          <a:endParaRPr lang="en-US"/>
        </a:p>
      </dgm:t>
    </dgm:pt>
    <dgm:pt modelId="{4ABFF68B-2353-43BA-8F18-30B4A57E7FD1}" type="sibTrans" cxnId="{DC0AF02F-C333-4977-A271-362863BBE2AD}">
      <dgm:prSet/>
      <dgm:spPr/>
      <dgm:t>
        <a:bodyPr/>
        <a:lstStyle/>
        <a:p>
          <a:endParaRPr lang="en-US"/>
        </a:p>
      </dgm:t>
    </dgm:pt>
    <dgm:pt modelId="{37FF9844-2040-4746-82AF-47091946F739}">
      <dgm:prSet/>
      <dgm:spPr/>
      <dgm:t>
        <a:bodyPr/>
        <a:lstStyle/>
        <a:p>
          <a:pPr>
            <a:lnSpc>
              <a:spcPct val="100000"/>
            </a:lnSpc>
            <a:defRPr cap="all"/>
          </a:pPr>
          <a:r>
            <a:rPr lang="en-US"/>
            <a:t>Managing and reporting check results</a:t>
          </a:r>
        </a:p>
      </dgm:t>
    </dgm:pt>
    <dgm:pt modelId="{37C89796-24D2-4428-B547-AC6FBA2CB39B}" type="parTrans" cxnId="{6EAEF8A5-3435-4090-BB0D-BC40984414FB}">
      <dgm:prSet/>
      <dgm:spPr/>
      <dgm:t>
        <a:bodyPr/>
        <a:lstStyle/>
        <a:p>
          <a:endParaRPr lang="en-US"/>
        </a:p>
      </dgm:t>
    </dgm:pt>
    <dgm:pt modelId="{91774D58-F6CD-4921-AE57-60B8048469D8}" type="sibTrans" cxnId="{6EAEF8A5-3435-4090-BB0D-BC40984414FB}">
      <dgm:prSet/>
      <dgm:spPr/>
      <dgm:t>
        <a:bodyPr/>
        <a:lstStyle/>
        <a:p>
          <a:endParaRPr lang="en-US"/>
        </a:p>
      </dgm:t>
    </dgm:pt>
    <dgm:pt modelId="{9A43DF5F-C30D-4583-ADA7-1969537900B9}">
      <dgm:prSet/>
      <dgm:spPr/>
      <dgm:t>
        <a:bodyPr/>
        <a:lstStyle/>
        <a:p>
          <a:pPr>
            <a:lnSpc>
              <a:spcPct val="100000"/>
            </a:lnSpc>
            <a:defRPr cap="all"/>
          </a:pPr>
          <a:r>
            <a:rPr lang="en-US"/>
            <a:t>Examples</a:t>
          </a:r>
        </a:p>
      </dgm:t>
    </dgm:pt>
    <dgm:pt modelId="{C525D305-096D-482D-8DA7-1DAEA55611A5}" type="parTrans" cxnId="{1488422C-7FEC-4B71-956C-16C253877320}">
      <dgm:prSet/>
      <dgm:spPr/>
      <dgm:t>
        <a:bodyPr/>
        <a:lstStyle/>
        <a:p>
          <a:endParaRPr lang="en-US"/>
        </a:p>
      </dgm:t>
    </dgm:pt>
    <dgm:pt modelId="{B5D8A17E-549D-4971-A9A3-923E71935914}" type="sibTrans" cxnId="{1488422C-7FEC-4B71-956C-16C253877320}">
      <dgm:prSet/>
      <dgm:spPr/>
      <dgm:t>
        <a:bodyPr/>
        <a:lstStyle/>
        <a:p>
          <a:endParaRPr lang="en-US"/>
        </a:p>
      </dgm:t>
    </dgm:pt>
    <dgm:pt modelId="{88937ED8-495D-455D-8F4A-15BC85835D3B}" type="pres">
      <dgm:prSet presAssocID="{2D17C71F-6E36-42DE-BDC4-019054C55229}" presName="root" presStyleCnt="0">
        <dgm:presLayoutVars>
          <dgm:dir/>
          <dgm:resizeHandles val="exact"/>
        </dgm:presLayoutVars>
      </dgm:prSet>
      <dgm:spPr/>
    </dgm:pt>
    <dgm:pt modelId="{F3F9911A-7BB1-4E1E-A28A-97793F9B6892}" type="pres">
      <dgm:prSet presAssocID="{4C207E9B-AAA5-4F32-B4A9-B5E405D463F2}" presName="compNode" presStyleCnt="0"/>
      <dgm:spPr/>
    </dgm:pt>
    <dgm:pt modelId="{7E984B48-B79C-4DE6-A2F7-B647375E4403}" type="pres">
      <dgm:prSet presAssocID="{4C207E9B-AAA5-4F32-B4A9-B5E405D463F2}" presName="iconBgRect" presStyleLbl="bgShp" presStyleIdx="0" presStyleCnt="6"/>
      <dgm:spPr>
        <a:prstGeom prst="round2DiagRect">
          <a:avLst>
            <a:gd name="adj1" fmla="val 29727"/>
            <a:gd name="adj2" fmla="val 0"/>
          </a:avLst>
        </a:prstGeom>
      </dgm:spPr>
    </dgm:pt>
    <dgm:pt modelId="{6D18B05A-8ECB-4599-A7FC-8FCF10D1E7F3}" type="pres">
      <dgm:prSet presAssocID="{4C207E9B-AAA5-4F32-B4A9-B5E405D463F2}" presName="iconRect" presStyleLbl="node1" presStyleIdx="0" presStyleCnt="6" custScaleX="239990" custScaleY="24074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Users"/>
        </a:ext>
      </dgm:extLst>
    </dgm:pt>
    <dgm:pt modelId="{25BF54A8-2CC4-4386-84FF-A35E59FF8097}" type="pres">
      <dgm:prSet presAssocID="{4C207E9B-AAA5-4F32-B4A9-B5E405D463F2}" presName="spaceRect" presStyleCnt="0"/>
      <dgm:spPr/>
    </dgm:pt>
    <dgm:pt modelId="{F5C7BFF4-CEA6-40FB-A49D-7E5CE62E652E}" type="pres">
      <dgm:prSet presAssocID="{4C207E9B-AAA5-4F32-B4A9-B5E405D463F2}" presName="textRect" presStyleLbl="revTx" presStyleIdx="0" presStyleCnt="6">
        <dgm:presLayoutVars>
          <dgm:chMax val="1"/>
          <dgm:chPref val="1"/>
        </dgm:presLayoutVars>
      </dgm:prSet>
      <dgm:spPr/>
    </dgm:pt>
    <dgm:pt modelId="{2C0AED97-1AF7-4F60-A88B-1642894A28FE}" type="pres">
      <dgm:prSet presAssocID="{BE3FD281-72F2-44AE-B08A-BF7D6CB3FD4D}" presName="sibTrans" presStyleCnt="0"/>
      <dgm:spPr/>
    </dgm:pt>
    <dgm:pt modelId="{79EC0E4B-0C54-445A-8C4D-3D2D5BC87A82}" type="pres">
      <dgm:prSet presAssocID="{37D1C942-8487-4271-B55C-DDE8DB3192EA}" presName="compNode" presStyleCnt="0"/>
      <dgm:spPr/>
    </dgm:pt>
    <dgm:pt modelId="{19187FF9-AF32-4EBA-9242-F591CA393431}" type="pres">
      <dgm:prSet presAssocID="{37D1C942-8487-4271-B55C-DDE8DB3192EA}" presName="iconBgRect" presStyleLbl="bgShp" presStyleIdx="1" presStyleCnt="6"/>
      <dgm:spPr>
        <a:prstGeom prst="round2DiagRect">
          <a:avLst>
            <a:gd name="adj1" fmla="val 29727"/>
            <a:gd name="adj2" fmla="val 0"/>
          </a:avLst>
        </a:prstGeom>
      </dgm:spPr>
    </dgm:pt>
    <dgm:pt modelId="{10C75311-5D2F-498C-A2C5-FB3392403A4A}" type="pres">
      <dgm:prSet presAssocID="{37D1C942-8487-4271-B55C-DDE8DB3192EA}"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Paper"/>
        </a:ext>
      </dgm:extLst>
    </dgm:pt>
    <dgm:pt modelId="{C19E8C11-8A4E-4B69-AE7C-4FB0C1AAEFC9}" type="pres">
      <dgm:prSet presAssocID="{37D1C942-8487-4271-B55C-DDE8DB3192EA}" presName="spaceRect" presStyleCnt="0"/>
      <dgm:spPr/>
    </dgm:pt>
    <dgm:pt modelId="{4A8EA6E9-7185-423F-B9BE-071EDDFF165E}" type="pres">
      <dgm:prSet presAssocID="{37D1C942-8487-4271-B55C-DDE8DB3192EA}" presName="textRect" presStyleLbl="revTx" presStyleIdx="1" presStyleCnt="6">
        <dgm:presLayoutVars>
          <dgm:chMax val="1"/>
          <dgm:chPref val="1"/>
        </dgm:presLayoutVars>
      </dgm:prSet>
      <dgm:spPr/>
    </dgm:pt>
    <dgm:pt modelId="{F42E0053-8B09-4D5B-A18F-1D33779DF2FA}" type="pres">
      <dgm:prSet presAssocID="{7DB1F076-CDC5-47A7-8F7B-E297CA4D0A2F}" presName="sibTrans" presStyleCnt="0"/>
      <dgm:spPr/>
    </dgm:pt>
    <dgm:pt modelId="{C2ECFB26-DA27-423F-B53D-879AE04E17AC}" type="pres">
      <dgm:prSet presAssocID="{5256C0C6-C27F-4810-872E-AA90FAFA8333}" presName="compNode" presStyleCnt="0"/>
      <dgm:spPr/>
    </dgm:pt>
    <dgm:pt modelId="{40F9D9FC-2225-4979-8D7D-2653F1B23066}" type="pres">
      <dgm:prSet presAssocID="{5256C0C6-C27F-4810-872E-AA90FAFA8333}" presName="iconBgRect" presStyleLbl="bgShp" presStyleIdx="2" presStyleCnt="6"/>
      <dgm:spPr>
        <a:prstGeom prst="round2DiagRect">
          <a:avLst>
            <a:gd name="adj1" fmla="val 29727"/>
            <a:gd name="adj2" fmla="val 0"/>
          </a:avLst>
        </a:prstGeom>
      </dgm:spPr>
    </dgm:pt>
    <dgm:pt modelId="{A3C9F2E0-E99D-4BEB-BB3B-5475CFD55B7B}" type="pres">
      <dgm:prSet presAssocID="{5256C0C6-C27F-4810-872E-AA90FAFA8333}"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Newspaper"/>
        </a:ext>
      </dgm:extLst>
    </dgm:pt>
    <dgm:pt modelId="{E21C56E1-E6B0-42AB-B497-E25D3AB4B521}" type="pres">
      <dgm:prSet presAssocID="{5256C0C6-C27F-4810-872E-AA90FAFA8333}" presName="spaceRect" presStyleCnt="0"/>
      <dgm:spPr/>
    </dgm:pt>
    <dgm:pt modelId="{15196EDB-A5BC-4C0B-AE6E-5B181EE98D5A}" type="pres">
      <dgm:prSet presAssocID="{5256C0C6-C27F-4810-872E-AA90FAFA8333}" presName="textRect" presStyleLbl="revTx" presStyleIdx="2" presStyleCnt="6">
        <dgm:presLayoutVars>
          <dgm:chMax val="1"/>
          <dgm:chPref val="1"/>
        </dgm:presLayoutVars>
      </dgm:prSet>
      <dgm:spPr/>
    </dgm:pt>
    <dgm:pt modelId="{412335AE-4F6C-4BE8-BB09-0578289DE535}" type="pres">
      <dgm:prSet presAssocID="{1B83F706-D6F9-410F-AE3E-B3C2E8D63175}" presName="sibTrans" presStyleCnt="0"/>
      <dgm:spPr/>
    </dgm:pt>
    <dgm:pt modelId="{94C2D27E-3688-49BF-8306-0D190532280E}" type="pres">
      <dgm:prSet presAssocID="{56A183A0-FD74-4F2E-B57A-FAD0E91F58F3}" presName="compNode" presStyleCnt="0"/>
      <dgm:spPr/>
    </dgm:pt>
    <dgm:pt modelId="{EEBA9E0A-897F-4650-A013-37DC8166AC74}" type="pres">
      <dgm:prSet presAssocID="{56A183A0-FD74-4F2E-B57A-FAD0E91F58F3}" presName="iconBgRect" presStyleLbl="bgShp" presStyleIdx="3" presStyleCnt="6"/>
      <dgm:spPr>
        <a:prstGeom prst="round2DiagRect">
          <a:avLst>
            <a:gd name="adj1" fmla="val 29727"/>
            <a:gd name="adj2" fmla="val 0"/>
          </a:avLst>
        </a:prstGeom>
      </dgm:spPr>
    </dgm:pt>
    <dgm:pt modelId="{BF89F958-8498-4C83-88CA-0729F96A6AA0}" type="pres">
      <dgm:prSet presAssocID="{56A183A0-FD74-4F2E-B57A-FAD0E91F58F3}"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Head with Gears"/>
        </a:ext>
      </dgm:extLst>
    </dgm:pt>
    <dgm:pt modelId="{075D2111-BA8E-4A07-9053-6C138D547D10}" type="pres">
      <dgm:prSet presAssocID="{56A183A0-FD74-4F2E-B57A-FAD0E91F58F3}" presName="spaceRect" presStyleCnt="0"/>
      <dgm:spPr/>
    </dgm:pt>
    <dgm:pt modelId="{A81E9A1A-9D7B-4046-BB7A-DB228C45D75E}" type="pres">
      <dgm:prSet presAssocID="{56A183A0-FD74-4F2E-B57A-FAD0E91F58F3}" presName="textRect" presStyleLbl="revTx" presStyleIdx="3" presStyleCnt="6">
        <dgm:presLayoutVars>
          <dgm:chMax val="1"/>
          <dgm:chPref val="1"/>
        </dgm:presLayoutVars>
      </dgm:prSet>
      <dgm:spPr/>
    </dgm:pt>
    <dgm:pt modelId="{65979987-FB9B-4CCB-8325-2379772938B8}" type="pres">
      <dgm:prSet presAssocID="{4ABFF68B-2353-43BA-8F18-30B4A57E7FD1}" presName="sibTrans" presStyleCnt="0"/>
      <dgm:spPr/>
    </dgm:pt>
    <dgm:pt modelId="{34DABFA2-F816-4EDB-B4B1-16DB14A9EEC7}" type="pres">
      <dgm:prSet presAssocID="{37FF9844-2040-4746-82AF-47091946F739}" presName="compNode" presStyleCnt="0"/>
      <dgm:spPr/>
    </dgm:pt>
    <dgm:pt modelId="{9737E76F-AB8E-4C83-93DF-518B3204B0B7}" type="pres">
      <dgm:prSet presAssocID="{37FF9844-2040-4746-82AF-47091946F739}" presName="iconBgRect" presStyleLbl="bgShp" presStyleIdx="4" presStyleCnt="6"/>
      <dgm:spPr>
        <a:prstGeom prst="round2DiagRect">
          <a:avLst>
            <a:gd name="adj1" fmla="val 29727"/>
            <a:gd name="adj2" fmla="val 0"/>
          </a:avLst>
        </a:prstGeom>
      </dgm:spPr>
    </dgm:pt>
    <dgm:pt modelId="{08181BC0-6186-4E8B-943C-8EF5A768F0EF}" type="pres">
      <dgm:prSet presAssocID="{37FF9844-2040-4746-82AF-47091946F739}"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Bar chart"/>
        </a:ext>
      </dgm:extLst>
    </dgm:pt>
    <dgm:pt modelId="{B183293B-A46B-4403-91E4-4185CA4AAA2F}" type="pres">
      <dgm:prSet presAssocID="{37FF9844-2040-4746-82AF-47091946F739}" presName="spaceRect" presStyleCnt="0"/>
      <dgm:spPr/>
    </dgm:pt>
    <dgm:pt modelId="{B2300554-26B1-4871-A509-27C0E2607201}" type="pres">
      <dgm:prSet presAssocID="{37FF9844-2040-4746-82AF-47091946F739}" presName="textRect" presStyleLbl="revTx" presStyleIdx="4" presStyleCnt="6">
        <dgm:presLayoutVars>
          <dgm:chMax val="1"/>
          <dgm:chPref val="1"/>
        </dgm:presLayoutVars>
      </dgm:prSet>
      <dgm:spPr/>
    </dgm:pt>
    <dgm:pt modelId="{C9FE7C28-29F6-4852-898E-5042014B1735}" type="pres">
      <dgm:prSet presAssocID="{91774D58-F6CD-4921-AE57-60B8048469D8}" presName="sibTrans" presStyleCnt="0"/>
      <dgm:spPr/>
    </dgm:pt>
    <dgm:pt modelId="{EEDDCDC5-BE4E-481B-97D7-6A7C746D83AF}" type="pres">
      <dgm:prSet presAssocID="{9A43DF5F-C30D-4583-ADA7-1969537900B9}" presName="compNode" presStyleCnt="0"/>
      <dgm:spPr/>
    </dgm:pt>
    <dgm:pt modelId="{A8B7B320-55D0-46F1-8F65-E7B927CBBCDA}" type="pres">
      <dgm:prSet presAssocID="{9A43DF5F-C30D-4583-ADA7-1969537900B9}" presName="iconBgRect" presStyleLbl="bgShp" presStyleIdx="5" presStyleCnt="6"/>
      <dgm:spPr>
        <a:prstGeom prst="round2DiagRect">
          <a:avLst>
            <a:gd name="adj1" fmla="val 29727"/>
            <a:gd name="adj2" fmla="val 0"/>
          </a:avLst>
        </a:prstGeom>
      </dgm:spPr>
    </dgm:pt>
    <dgm:pt modelId="{2C58FD9E-A124-433A-8085-70FA4EFCB85C}" type="pres">
      <dgm:prSet presAssocID="{9A43DF5F-C30D-4583-ADA7-1969537900B9}"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a:blipFill>
      </dgm:spPr>
      <dgm:extLst>
        <a:ext uri="{E40237B7-FDA0-4F09-8148-C483321AD2D9}">
          <dgm14:cNvPr xmlns:dgm14="http://schemas.microsoft.com/office/drawing/2010/diagram" id="0" name="" descr="Lightbulb"/>
        </a:ext>
      </dgm:extLst>
    </dgm:pt>
    <dgm:pt modelId="{81E62A7B-3330-4B79-8D8F-2039607A5EE1}" type="pres">
      <dgm:prSet presAssocID="{9A43DF5F-C30D-4583-ADA7-1969537900B9}" presName="spaceRect" presStyleCnt="0"/>
      <dgm:spPr/>
    </dgm:pt>
    <dgm:pt modelId="{5113407C-EB33-49DA-82D8-F25385BF5A57}" type="pres">
      <dgm:prSet presAssocID="{9A43DF5F-C30D-4583-ADA7-1969537900B9}" presName="textRect" presStyleLbl="revTx" presStyleIdx="5" presStyleCnt="6">
        <dgm:presLayoutVars>
          <dgm:chMax val="1"/>
          <dgm:chPref val="1"/>
        </dgm:presLayoutVars>
      </dgm:prSet>
      <dgm:spPr/>
    </dgm:pt>
  </dgm:ptLst>
  <dgm:cxnLst>
    <dgm:cxn modelId="{99E3BB01-BD3E-439C-87AA-962BF9ECA433}" srcId="{2D17C71F-6E36-42DE-BDC4-019054C55229}" destId="{5256C0C6-C27F-4810-872E-AA90FAFA8333}" srcOrd="2" destOrd="0" parTransId="{34BC8708-BD23-4E98-9D4C-ED139C0B2A7F}" sibTransId="{1B83F706-D6F9-410F-AE3E-B3C2E8D63175}"/>
    <dgm:cxn modelId="{3CEE801B-3AD9-4D7D-AA1F-A6C106919F02}" srcId="{2D17C71F-6E36-42DE-BDC4-019054C55229}" destId="{37D1C942-8487-4271-B55C-DDE8DB3192EA}" srcOrd="1" destOrd="0" parTransId="{167127C6-F3FC-4BB4-8ADF-52AFA1DC1DCC}" sibTransId="{7DB1F076-CDC5-47A7-8F7B-E297CA4D0A2F}"/>
    <dgm:cxn modelId="{F3E1901F-1385-4551-BA13-6DE30D44FEBA}" type="presOf" srcId="{56A183A0-FD74-4F2E-B57A-FAD0E91F58F3}" destId="{A81E9A1A-9D7B-4046-BB7A-DB228C45D75E}" srcOrd="0" destOrd="0" presId="urn:microsoft.com/office/officeart/2018/5/layout/IconLeafLabelList"/>
    <dgm:cxn modelId="{1488422C-7FEC-4B71-956C-16C253877320}" srcId="{2D17C71F-6E36-42DE-BDC4-019054C55229}" destId="{9A43DF5F-C30D-4583-ADA7-1969537900B9}" srcOrd="5" destOrd="0" parTransId="{C525D305-096D-482D-8DA7-1DAEA55611A5}" sibTransId="{B5D8A17E-549D-4971-A9A3-923E71935914}"/>
    <dgm:cxn modelId="{2BA3702C-92D6-43E0-8162-40FF1D1774EA}" type="presOf" srcId="{2D17C71F-6E36-42DE-BDC4-019054C55229}" destId="{88937ED8-495D-455D-8F4A-15BC85835D3B}" srcOrd="0" destOrd="0" presId="urn:microsoft.com/office/officeart/2018/5/layout/IconLeafLabelList"/>
    <dgm:cxn modelId="{DC0AF02F-C333-4977-A271-362863BBE2AD}" srcId="{2D17C71F-6E36-42DE-BDC4-019054C55229}" destId="{56A183A0-FD74-4F2E-B57A-FAD0E91F58F3}" srcOrd="3" destOrd="0" parTransId="{6B9DC0C1-BE98-4DC4-859E-1C2FE43671F5}" sibTransId="{4ABFF68B-2353-43BA-8F18-30B4A57E7FD1}"/>
    <dgm:cxn modelId="{96C47131-8B13-4C59-AD51-B8B6775192DA}" type="presOf" srcId="{4C207E9B-AAA5-4F32-B4A9-B5E405D463F2}" destId="{F5C7BFF4-CEA6-40FB-A49D-7E5CE62E652E}" srcOrd="0" destOrd="0" presId="urn:microsoft.com/office/officeart/2018/5/layout/IconLeafLabelList"/>
    <dgm:cxn modelId="{72293C42-3993-4E02-94C5-2FF1E723A7DE}" srcId="{2D17C71F-6E36-42DE-BDC4-019054C55229}" destId="{4C207E9B-AAA5-4F32-B4A9-B5E405D463F2}" srcOrd="0" destOrd="0" parTransId="{E691891D-F9FA-47D7-9F94-5EE06B212500}" sibTransId="{BE3FD281-72F2-44AE-B08A-BF7D6CB3FD4D}"/>
    <dgm:cxn modelId="{A81CAF6B-E997-4BAA-8C65-12756E65EA2A}" type="presOf" srcId="{37FF9844-2040-4746-82AF-47091946F739}" destId="{B2300554-26B1-4871-A509-27C0E2607201}" srcOrd="0" destOrd="0" presId="urn:microsoft.com/office/officeart/2018/5/layout/IconLeafLabelList"/>
    <dgm:cxn modelId="{8B108673-82C0-402B-9371-0DF6AD3F2BA1}" type="presOf" srcId="{9A43DF5F-C30D-4583-ADA7-1969537900B9}" destId="{5113407C-EB33-49DA-82D8-F25385BF5A57}" srcOrd="0" destOrd="0" presId="urn:microsoft.com/office/officeart/2018/5/layout/IconLeafLabelList"/>
    <dgm:cxn modelId="{6EAEF8A5-3435-4090-BB0D-BC40984414FB}" srcId="{2D17C71F-6E36-42DE-BDC4-019054C55229}" destId="{37FF9844-2040-4746-82AF-47091946F739}" srcOrd="4" destOrd="0" parTransId="{37C89796-24D2-4428-B547-AC6FBA2CB39B}" sibTransId="{91774D58-F6CD-4921-AE57-60B8048469D8}"/>
    <dgm:cxn modelId="{D41220AB-7498-4300-AA8D-AB9AF20C7FEA}" type="presOf" srcId="{37D1C942-8487-4271-B55C-DDE8DB3192EA}" destId="{4A8EA6E9-7185-423F-B9BE-071EDDFF165E}" srcOrd="0" destOrd="0" presId="urn:microsoft.com/office/officeart/2018/5/layout/IconLeafLabelList"/>
    <dgm:cxn modelId="{D3921CD6-EDB7-48F3-B5C1-7780431BEA13}" type="presOf" srcId="{5256C0C6-C27F-4810-872E-AA90FAFA8333}" destId="{15196EDB-A5BC-4C0B-AE6E-5B181EE98D5A}" srcOrd="0" destOrd="0" presId="urn:microsoft.com/office/officeart/2018/5/layout/IconLeafLabelList"/>
    <dgm:cxn modelId="{0A3E6D00-D7E9-45B1-9AB8-5B407011C1F7}" type="presParOf" srcId="{88937ED8-495D-455D-8F4A-15BC85835D3B}" destId="{F3F9911A-7BB1-4E1E-A28A-97793F9B6892}" srcOrd="0" destOrd="0" presId="urn:microsoft.com/office/officeart/2018/5/layout/IconLeafLabelList"/>
    <dgm:cxn modelId="{6E7CB7F0-D3F9-4BE8-90BF-8B2090F8682D}" type="presParOf" srcId="{F3F9911A-7BB1-4E1E-A28A-97793F9B6892}" destId="{7E984B48-B79C-4DE6-A2F7-B647375E4403}" srcOrd="0" destOrd="0" presId="urn:microsoft.com/office/officeart/2018/5/layout/IconLeafLabelList"/>
    <dgm:cxn modelId="{E11F2483-3484-4A96-B305-38154B2DDA48}" type="presParOf" srcId="{F3F9911A-7BB1-4E1E-A28A-97793F9B6892}" destId="{6D18B05A-8ECB-4599-A7FC-8FCF10D1E7F3}" srcOrd="1" destOrd="0" presId="urn:microsoft.com/office/officeart/2018/5/layout/IconLeafLabelList"/>
    <dgm:cxn modelId="{EB5B0FFB-3B87-4090-B99D-BEA314E0AA59}" type="presParOf" srcId="{F3F9911A-7BB1-4E1E-A28A-97793F9B6892}" destId="{25BF54A8-2CC4-4386-84FF-A35E59FF8097}" srcOrd="2" destOrd="0" presId="urn:microsoft.com/office/officeart/2018/5/layout/IconLeafLabelList"/>
    <dgm:cxn modelId="{E51A5C8B-EEA4-4137-B388-C70D6FA1F156}" type="presParOf" srcId="{F3F9911A-7BB1-4E1E-A28A-97793F9B6892}" destId="{F5C7BFF4-CEA6-40FB-A49D-7E5CE62E652E}" srcOrd="3" destOrd="0" presId="urn:microsoft.com/office/officeart/2018/5/layout/IconLeafLabelList"/>
    <dgm:cxn modelId="{782612DB-997C-4658-97DD-FEDB365E291F}" type="presParOf" srcId="{88937ED8-495D-455D-8F4A-15BC85835D3B}" destId="{2C0AED97-1AF7-4F60-A88B-1642894A28FE}" srcOrd="1" destOrd="0" presId="urn:microsoft.com/office/officeart/2018/5/layout/IconLeafLabelList"/>
    <dgm:cxn modelId="{FDED3319-AF3D-41B6-A491-528E0684F5A3}" type="presParOf" srcId="{88937ED8-495D-455D-8F4A-15BC85835D3B}" destId="{79EC0E4B-0C54-445A-8C4D-3D2D5BC87A82}" srcOrd="2" destOrd="0" presId="urn:microsoft.com/office/officeart/2018/5/layout/IconLeafLabelList"/>
    <dgm:cxn modelId="{0CF0897B-2A67-4CE9-A948-AE31EB5F3FA3}" type="presParOf" srcId="{79EC0E4B-0C54-445A-8C4D-3D2D5BC87A82}" destId="{19187FF9-AF32-4EBA-9242-F591CA393431}" srcOrd="0" destOrd="0" presId="urn:microsoft.com/office/officeart/2018/5/layout/IconLeafLabelList"/>
    <dgm:cxn modelId="{4C51D4C8-B3C3-41CD-95E1-836D7DDAECFB}" type="presParOf" srcId="{79EC0E4B-0C54-445A-8C4D-3D2D5BC87A82}" destId="{10C75311-5D2F-498C-A2C5-FB3392403A4A}" srcOrd="1" destOrd="0" presId="urn:microsoft.com/office/officeart/2018/5/layout/IconLeafLabelList"/>
    <dgm:cxn modelId="{116BAB11-BEBA-4E04-BAD5-7ABD74F74A13}" type="presParOf" srcId="{79EC0E4B-0C54-445A-8C4D-3D2D5BC87A82}" destId="{C19E8C11-8A4E-4B69-AE7C-4FB0C1AAEFC9}" srcOrd="2" destOrd="0" presId="urn:microsoft.com/office/officeart/2018/5/layout/IconLeafLabelList"/>
    <dgm:cxn modelId="{F9DBE8A7-9C91-47D2-B0BF-1BB719C0DDC8}" type="presParOf" srcId="{79EC0E4B-0C54-445A-8C4D-3D2D5BC87A82}" destId="{4A8EA6E9-7185-423F-B9BE-071EDDFF165E}" srcOrd="3" destOrd="0" presId="urn:microsoft.com/office/officeart/2018/5/layout/IconLeafLabelList"/>
    <dgm:cxn modelId="{F27F25D9-0989-4457-8E1F-D6C641CBB2A8}" type="presParOf" srcId="{88937ED8-495D-455D-8F4A-15BC85835D3B}" destId="{F42E0053-8B09-4D5B-A18F-1D33779DF2FA}" srcOrd="3" destOrd="0" presId="urn:microsoft.com/office/officeart/2018/5/layout/IconLeafLabelList"/>
    <dgm:cxn modelId="{A45846DA-54C4-43C9-8B84-F457BADCFAF8}" type="presParOf" srcId="{88937ED8-495D-455D-8F4A-15BC85835D3B}" destId="{C2ECFB26-DA27-423F-B53D-879AE04E17AC}" srcOrd="4" destOrd="0" presId="urn:microsoft.com/office/officeart/2018/5/layout/IconLeafLabelList"/>
    <dgm:cxn modelId="{49C8884C-48F9-4AD2-8AE3-E03B68EFAC5E}" type="presParOf" srcId="{C2ECFB26-DA27-423F-B53D-879AE04E17AC}" destId="{40F9D9FC-2225-4979-8D7D-2653F1B23066}" srcOrd="0" destOrd="0" presId="urn:microsoft.com/office/officeart/2018/5/layout/IconLeafLabelList"/>
    <dgm:cxn modelId="{C55434BC-1207-4F2D-BAFD-53A7B3957750}" type="presParOf" srcId="{C2ECFB26-DA27-423F-B53D-879AE04E17AC}" destId="{A3C9F2E0-E99D-4BEB-BB3B-5475CFD55B7B}" srcOrd="1" destOrd="0" presId="urn:microsoft.com/office/officeart/2018/5/layout/IconLeafLabelList"/>
    <dgm:cxn modelId="{CD57FFE2-26A1-499B-931C-A213C8D4C00E}" type="presParOf" srcId="{C2ECFB26-DA27-423F-B53D-879AE04E17AC}" destId="{E21C56E1-E6B0-42AB-B497-E25D3AB4B521}" srcOrd="2" destOrd="0" presId="urn:microsoft.com/office/officeart/2018/5/layout/IconLeafLabelList"/>
    <dgm:cxn modelId="{0D9CE215-E7EB-4539-A36E-28842647B099}" type="presParOf" srcId="{C2ECFB26-DA27-423F-B53D-879AE04E17AC}" destId="{15196EDB-A5BC-4C0B-AE6E-5B181EE98D5A}" srcOrd="3" destOrd="0" presId="urn:microsoft.com/office/officeart/2018/5/layout/IconLeafLabelList"/>
    <dgm:cxn modelId="{A0B66F75-D99E-444C-BEE5-51C94E61E192}" type="presParOf" srcId="{88937ED8-495D-455D-8F4A-15BC85835D3B}" destId="{412335AE-4F6C-4BE8-BB09-0578289DE535}" srcOrd="5" destOrd="0" presId="urn:microsoft.com/office/officeart/2018/5/layout/IconLeafLabelList"/>
    <dgm:cxn modelId="{65783E26-4342-4C97-BB24-EE206A39410D}" type="presParOf" srcId="{88937ED8-495D-455D-8F4A-15BC85835D3B}" destId="{94C2D27E-3688-49BF-8306-0D190532280E}" srcOrd="6" destOrd="0" presId="urn:microsoft.com/office/officeart/2018/5/layout/IconLeafLabelList"/>
    <dgm:cxn modelId="{FF1490A5-FC47-4D36-9C25-5A75483754B8}" type="presParOf" srcId="{94C2D27E-3688-49BF-8306-0D190532280E}" destId="{EEBA9E0A-897F-4650-A013-37DC8166AC74}" srcOrd="0" destOrd="0" presId="urn:microsoft.com/office/officeart/2018/5/layout/IconLeafLabelList"/>
    <dgm:cxn modelId="{56B72C82-1D18-4347-BF41-6260EAB4FC71}" type="presParOf" srcId="{94C2D27E-3688-49BF-8306-0D190532280E}" destId="{BF89F958-8498-4C83-88CA-0729F96A6AA0}" srcOrd="1" destOrd="0" presId="urn:microsoft.com/office/officeart/2018/5/layout/IconLeafLabelList"/>
    <dgm:cxn modelId="{2482CADF-24F4-4C49-BEC6-51CDA7844AD5}" type="presParOf" srcId="{94C2D27E-3688-49BF-8306-0D190532280E}" destId="{075D2111-BA8E-4A07-9053-6C138D547D10}" srcOrd="2" destOrd="0" presId="urn:microsoft.com/office/officeart/2018/5/layout/IconLeafLabelList"/>
    <dgm:cxn modelId="{15F60F1E-090F-4D6C-B463-A23F24CA1AF0}" type="presParOf" srcId="{94C2D27E-3688-49BF-8306-0D190532280E}" destId="{A81E9A1A-9D7B-4046-BB7A-DB228C45D75E}" srcOrd="3" destOrd="0" presId="urn:microsoft.com/office/officeart/2018/5/layout/IconLeafLabelList"/>
    <dgm:cxn modelId="{7FB7988F-5146-4718-BE6E-8121663E8BD3}" type="presParOf" srcId="{88937ED8-495D-455D-8F4A-15BC85835D3B}" destId="{65979987-FB9B-4CCB-8325-2379772938B8}" srcOrd="7" destOrd="0" presId="urn:microsoft.com/office/officeart/2018/5/layout/IconLeafLabelList"/>
    <dgm:cxn modelId="{F6224A67-F52A-40ED-9DE8-37C3C11ACF65}" type="presParOf" srcId="{88937ED8-495D-455D-8F4A-15BC85835D3B}" destId="{34DABFA2-F816-4EDB-B4B1-16DB14A9EEC7}" srcOrd="8" destOrd="0" presId="urn:microsoft.com/office/officeart/2018/5/layout/IconLeafLabelList"/>
    <dgm:cxn modelId="{9A8524E9-8927-4779-B1D7-B7BCA40D5829}" type="presParOf" srcId="{34DABFA2-F816-4EDB-B4B1-16DB14A9EEC7}" destId="{9737E76F-AB8E-4C83-93DF-518B3204B0B7}" srcOrd="0" destOrd="0" presId="urn:microsoft.com/office/officeart/2018/5/layout/IconLeafLabelList"/>
    <dgm:cxn modelId="{20106597-5C1B-4D92-8B5E-F4038FE24436}" type="presParOf" srcId="{34DABFA2-F816-4EDB-B4B1-16DB14A9EEC7}" destId="{08181BC0-6186-4E8B-943C-8EF5A768F0EF}" srcOrd="1" destOrd="0" presId="urn:microsoft.com/office/officeart/2018/5/layout/IconLeafLabelList"/>
    <dgm:cxn modelId="{A1131FB5-4BB1-4882-89C3-8A204BE84D84}" type="presParOf" srcId="{34DABFA2-F816-4EDB-B4B1-16DB14A9EEC7}" destId="{B183293B-A46B-4403-91E4-4185CA4AAA2F}" srcOrd="2" destOrd="0" presId="urn:microsoft.com/office/officeart/2018/5/layout/IconLeafLabelList"/>
    <dgm:cxn modelId="{DA38161D-5744-46F3-BF21-CAE385829A12}" type="presParOf" srcId="{34DABFA2-F816-4EDB-B4B1-16DB14A9EEC7}" destId="{B2300554-26B1-4871-A509-27C0E2607201}" srcOrd="3" destOrd="0" presId="urn:microsoft.com/office/officeart/2018/5/layout/IconLeafLabelList"/>
    <dgm:cxn modelId="{E8ED524F-8F9F-4200-99F6-7181158F1B48}" type="presParOf" srcId="{88937ED8-495D-455D-8F4A-15BC85835D3B}" destId="{C9FE7C28-29F6-4852-898E-5042014B1735}" srcOrd="9" destOrd="0" presId="urn:microsoft.com/office/officeart/2018/5/layout/IconLeafLabelList"/>
    <dgm:cxn modelId="{B2BF8630-02FA-4BDE-ABE3-66B20FEC7A34}" type="presParOf" srcId="{88937ED8-495D-455D-8F4A-15BC85835D3B}" destId="{EEDDCDC5-BE4E-481B-97D7-6A7C746D83AF}" srcOrd="10" destOrd="0" presId="urn:microsoft.com/office/officeart/2018/5/layout/IconLeafLabelList"/>
    <dgm:cxn modelId="{15D91A3E-3F03-45C2-BB28-88C442E278FD}" type="presParOf" srcId="{EEDDCDC5-BE4E-481B-97D7-6A7C746D83AF}" destId="{A8B7B320-55D0-46F1-8F65-E7B927CBBCDA}" srcOrd="0" destOrd="0" presId="urn:microsoft.com/office/officeart/2018/5/layout/IconLeafLabelList"/>
    <dgm:cxn modelId="{5503649E-4C1E-41D7-9FFA-6E48E857CDFA}" type="presParOf" srcId="{EEDDCDC5-BE4E-481B-97D7-6A7C746D83AF}" destId="{2C58FD9E-A124-433A-8085-70FA4EFCB85C}" srcOrd="1" destOrd="0" presId="urn:microsoft.com/office/officeart/2018/5/layout/IconLeafLabelList"/>
    <dgm:cxn modelId="{66073AA6-5ABE-4E16-8934-E0705C613E23}" type="presParOf" srcId="{EEDDCDC5-BE4E-481B-97D7-6A7C746D83AF}" destId="{81E62A7B-3330-4B79-8D8F-2039607A5EE1}" srcOrd="2" destOrd="0" presId="urn:microsoft.com/office/officeart/2018/5/layout/IconLeafLabelList"/>
    <dgm:cxn modelId="{5BAA4FC9-DC7C-427D-BB93-4DD07A954ECE}" type="presParOf" srcId="{EEDDCDC5-BE4E-481B-97D7-6A7C746D83AF}" destId="{5113407C-EB33-49DA-82D8-F25385BF5A57}" srcOrd="3" destOrd="0" presId="urn:microsoft.com/office/officeart/2018/5/layout/IconLeafLabelList"/>
  </dgm:cxnLst>
  <dgm:bg/>
  <dgm:whole>
    <a:ln>
      <a:noFill/>
    </a:ln>
  </dgm:whole>
  <dgm:extLst>
    <a:ext uri="http://schemas.microsoft.com/office/drawing/2008/diagram">
      <dsp:dataModelExt xmlns:dsp="http://schemas.microsoft.com/office/drawing/2008/diagram" relId="rId10"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D17C71F-6E36-42DE-BDC4-019054C55229}" type="doc">
      <dgm:prSet loTypeId="urn:microsoft.com/office/officeart/2018/5/layout/IconLeafLabelList" loCatId="icon" qsTypeId="urn:microsoft.com/office/officeart/2005/8/quickstyle/simple4" qsCatId="simple" csTypeId="urn:microsoft.com/office/officeart/2018/5/colors/Iconchunking_neutralbg_accent6_2" csCatId="accent6" phldr="1"/>
      <dgm:spPr/>
      <dgm:t>
        <a:bodyPr/>
        <a:lstStyle/>
        <a:p>
          <a:endParaRPr lang="en-US"/>
        </a:p>
      </dgm:t>
    </dgm:pt>
    <dgm:pt modelId="{4C207E9B-AAA5-4F32-B4A9-B5E405D463F2}">
      <dgm:prSet/>
      <dgm:spPr/>
      <dgm:t>
        <a:bodyPr/>
        <a:lstStyle/>
        <a:p>
          <a:pPr>
            <a:defRPr cap="all"/>
          </a:pPr>
          <a:r>
            <a:rPr lang="en-US" dirty="0">
              <a:solidFill>
                <a:schemeClr val="accent6"/>
              </a:solidFill>
            </a:rPr>
            <a:t>introductions</a:t>
          </a:r>
        </a:p>
      </dgm:t>
    </dgm:pt>
    <dgm:pt modelId="{E691891D-F9FA-47D7-9F94-5EE06B212500}" type="parTrans" cxnId="{72293C42-3993-4E02-94C5-2FF1E723A7DE}">
      <dgm:prSet/>
      <dgm:spPr/>
      <dgm:t>
        <a:bodyPr/>
        <a:lstStyle/>
        <a:p>
          <a:endParaRPr lang="en-US"/>
        </a:p>
      </dgm:t>
    </dgm:pt>
    <dgm:pt modelId="{BE3FD281-72F2-44AE-B08A-BF7D6CB3FD4D}" type="sibTrans" cxnId="{72293C42-3993-4E02-94C5-2FF1E723A7DE}">
      <dgm:prSet/>
      <dgm:spPr/>
      <dgm:t>
        <a:bodyPr/>
        <a:lstStyle/>
        <a:p>
          <a:endParaRPr lang="en-US"/>
        </a:p>
      </dgm:t>
    </dgm:pt>
    <dgm:pt modelId="{88937ED8-495D-455D-8F4A-15BC85835D3B}" type="pres">
      <dgm:prSet presAssocID="{2D17C71F-6E36-42DE-BDC4-019054C55229}" presName="root" presStyleCnt="0">
        <dgm:presLayoutVars>
          <dgm:dir/>
          <dgm:resizeHandles val="exact"/>
        </dgm:presLayoutVars>
      </dgm:prSet>
      <dgm:spPr/>
    </dgm:pt>
    <dgm:pt modelId="{F3F9911A-7BB1-4E1E-A28A-97793F9B6892}" type="pres">
      <dgm:prSet presAssocID="{4C207E9B-AAA5-4F32-B4A9-B5E405D463F2}" presName="compNode" presStyleCnt="0"/>
      <dgm:spPr/>
    </dgm:pt>
    <dgm:pt modelId="{7E984B48-B79C-4DE6-A2F7-B647375E4403}" type="pres">
      <dgm:prSet presAssocID="{4C207E9B-AAA5-4F32-B4A9-B5E405D463F2}" presName="iconBgRect" presStyleLbl="bgShp" presStyleIdx="0" presStyleCnt="1"/>
      <dgm:spPr>
        <a:prstGeom prst="round2DiagRect">
          <a:avLst>
            <a:gd name="adj1" fmla="val 29727"/>
            <a:gd name="adj2" fmla="val 0"/>
          </a:avLst>
        </a:prstGeom>
      </dgm:spPr>
    </dgm:pt>
    <dgm:pt modelId="{6D18B05A-8ECB-4599-A7FC-8FCF10D1E7F3}" type="pres">
      <dgm:prSet presAssocID="{4C207E9B-AAA5-4F32-B4A9-B5E405D463F2}" presName="iconRect" presStyleLbl="node1" presStyleIdx="0" presStyleCnt="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Users"/>
        </a:ext>
      </dgm:extLst>
    </dgm:pt>
    <dgm:pt modelId="{25BF54A8-2CC4-4386-84FF-A35E59FF8097}" type="pres">
      <dgm:prSet presAssocID="{4C207E9B-AAA5-4F32-B4A9-B5E405D463F2}" presName="spaceRect" presStyleCnt="0"/>
      <dgm:spPr/>
    </dgm:pt>
    <dgm:pt modelId="{F5C7BFF4-CEA6-40FB-A49D-7E5CE62E652E}" type="pres">
      <dgm:prSet presAssocID="{4C207E9B-AAA5-4F32-B4A9-B5E405D463F2}" presName="textRect" presStyleLbl="revTx" presStyleIdx="0" presStyleCnt="1">
        <dgm:presLayoutVars>
          <dgm:chMax val="1"/>
          <dgm:chPref val="1"/>
        </dgm:presLayoutVars>
      </dgm:prSet>
      <dgm:spPr/>
    </dgm:pt>
  </dgm:ptLst>
  <dgm:cxnLst>
    <dgm:cxn modelId="{014D0329-23F2-4CA9-B780-A07A267E88DC}" type="presOf" srcId="{2D17C71F-6E36-42DE-BDC4-019054C55229}" destId="{88937ED8-495D-455D-8F4A-15BC85835D3B}" srcOrd="0" destOrd="0" presId="urn:microsoft.com/office/officeart/2018/5/layout/IconLeafLabelList"/>
    <dgm:cxn modelId="{72293C42-3993-4E02-94C5-2FF1E723A7DE}" srcId="{2D17C71F-6E36-42DE-BDC4-019054C55229}" destId="{4C207E9B-AAA5-4F32-B4A9-B5E405D463F2}" srcOrd="0" destOrd="0" parTransId="{E691891D-F9FA-47D7-9F94-5EE06B212500}" sibTransId="{BE3FD281-72F2-44AE-B08A-BF7D6CB3FD4D}"/>
    <dgm:cxn modelId="{AC34E0CD-6294-49C3-AD4F-01471442C01F}" type="presOf" srcId="{4C207E9B-AAA5-4F32-B4A9-B5E405D463F2}" destId="{F5C7BFF4-CEA6-40FB-A49D-7E5CE62E652E}" srcOrd="0" destOrd="0" presId="urn:microsoft.com/office/officeart/2018/5/layout/IconLeafLabelList"/>
    <dgm:cxn modelId="{F2081259-6579-45E4-B278-BA8B7B1747DC}" type="presParOf" srcId="{88937ED8-495D-455D-8F4A-15BC85835D3B}" destId="{F3F9911A-7BB1-4E1E-A28A-97793F9B6892}" srcOrd="0" destOrd="0" presId="urn:microsoft.com/office/officeart/2018/5/layout/IconLeafLabelList"/>
    <dgm:cxn modelId="{103CBF27-35AA-49F6-8241-3B6D3C9D7B48}" type="presParOf" srcId="{F3F9911A-7BB1-4E1E-A28A-97793F9B6892}" destId="{7E984B48-B79C-4DE6-A2F7-B647375E4403}" srcOrd="0" destOrd="0" presId="urn:microsoft.com/office/officeart/2018/5/layout/IconLeafLabelList"/>
    <dgm:cxn modelId="{6F28FD3F-BBBE-487D-BAD4-67B0D4735815}" type="presParOf" srcId="{F3F9911A-7BB1-4E1E-A28A-97793F9B6892}" destId="{6D18B05A-8ECB-4599-A7FC-8FCF10D1E7F3}" srcOrd="1" destOrd="0" presId="urn:microsoft.com/office/officeart/2018/5/layout/IconLeafLabelList"/>
    <dgm:cxn modelId="{A2740BC5-A31F-4005-A448-9E4AB2C84A86}" type="presParOf" srcId="{F3F9911A-7BB1-4E1E-A28A-97793F9B6892}" destId="{25BF54A8-2CC4-4386-84FF-A35E59FF8097}" srcOrd="2" destOrd="0" presId="urn:microsoft.com/office/officeart/2018/5/layout/IconLeafLabelList"/>
    <dgm:cxn modelId="{6BBCF485-83FF-4E15-A199-C53F48F272B6}" type="presParOf" srcId="{F3F9911A-7BB1-4E1E-A28A-97793F9B6892}" destId="{F5C7BFF4-CEA6-40FB-A49D-7E5CE62E652E}" srcOrd="3" destOrd="0" presId="urn:microsoft.com/office/officeart/2018/5/layout/IconLeaf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D17C71F-6E36-42DE-BDC4-019054C55229}" type="doc">
      <dgm:prSet loTypeId="urn:microsoft.com/office/officeart/2018/5/layout/IconLeafLabelList" loCatId="icon" qsTypeId="urn:microsoft.com/office/officeart/2005/8/quickstyle/simple4" qsCatId="simple" csTypeId="urn:microsoft.com/office/officeart/2018/5/colors/Iconchunking_neutralbg_accent6_2" csCatId="accent6" phldr="1"/>
      <dgm:spPr/>
      <dgm:t>
        <a:bodyPr/>
        <a:lstStyle/>
        <a:p>
          <a:endParaRPr lang="en-US"/>
        </a:p>
      </dgm:t>
    </dgm:pt>
    <dgm:pt modelId="{4C207E9B-AAA5-4F32-B4A9-B5E405D463F2}">
      <dgm:prSet/>
      <dgm:spPr/>
      <dgm:t>
        <a:bodyPr/>
        <a:lstStyle/>
        <a:p>
          <a:pPr>
            <a:defRPr cap="all"/>
          </a:pPr>
          <a:r>
            <a:rPr lang="en-US" dirty="0">
              <a:solidFill>
                <a:schemeClr val="accent6"/>
              </a:solidFill>
            </a:rPr>
            <a:t>introductions</a:t>
          </a:r>
        </a:p>
      </dgm:t>
    </dgm:pt>
    <dgm:pt modelId="{E691891D-F9FA-47D7-9F94-5EE06B212500}" type="parTrans" cxnId="{72293C42-3993-4E02-94C5-2FF1E723A7DE}">
      <dgm:prSet/>
      <dgm:spPr/>
      <dgm:t>
        <a:bodyPr/>
        <a:lstStyle/>
        <a:p>
          <a:endParaRPr lang="en-US"/>
        </a:p>
      </dgm:t>
    </dgm:pt>
    <dgm:pt modelId="{BE3FD281-72F2-44AE-B08A-BF7D6CB3FD4D}" type="sibTrans" cxnId="{72293C42-3993-4E02-94C5-2FF1E723A7DE}">
      <dgm:prSet/>
      <dgm:spPr/>
      <dgm:t>
        <a:bodyPr/>
        <a:lstStyle/>
        <a:p>
          <a:endParaRPr lang="en-US"/>
        </a:p>
      </dgm:t>
    </dgm:pt>
    <dgm:pt modelId="{88937ED8-495D-455D-8F4A-15BC85835D3B}" type="pres">
      <dgm:prSet presAssocID="{2D17C71F-6E36-42DE-BDC4-019054C55229}" presName="root" presStyleCnt="0">
        <dgm:presLayoutVars>
          <dgm:dir/>
          <dgm:resizeHandles val="exact"/>
        </dgm:presLayoutVars>
      </dgm:prSet>
      <dgm:spPr/>
    </dgm:pt>
    <dgm:pt modelId="{F3F9911A-7BB1-4E1E-A28A-97793F9B6892}" type="pres">
      <dgm:prSet presAssocID="{4C207E9B-AAA5-4F32-B4A9-B5E405D463F2}" presName="compNode" presStyleCnt="0"/>
      <dgm:spPr/>
    </dgm:pt>
    <dgm:pt modelId="{7E984B48-B79C-4DE6-A2F7-B647375E4403}" type="pres">
      <dgm:prSet presAssocID="{4C207E9B-AAA5-4F32-B4A9-B5E405D463F2}" presName="iconBgRect" presStyleLbl="bgShp" presStyleIdx="0" presStyleCnt="1"/>
      <dgm:spPr>
        <a:prstGeom prst="round2DiagRect">
          <a:avLst>
            <a:gd name="adj1" fmla="val 29727"/>
            <a:gd name="adj2" fmla="val 0"/>
          </a:avLst>
        </a:prstGeom>
      </dgm:spPr>
    </dgm:pt>
    <dgm:pt modelId="{6D18B05A-8ECB-4599-A7FC-8FCF10D1E7F3}" type="pres">
      <dgm:prSet presAssocID="{4C207E9B-AAA5-4F32-B4A9-B5E405D463F2}" presName="iconRect" presStyleLbl="node1" presStyleIdx="0" presStyleCnt="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Users"/>
        </a:ext>
      </dgm:extLst>
    </dgm:pt>
    <dgm:pt modelId="{25BF54A8-2CC4-4386-84FF-A35E59FF8097}" type="pres">
      <dgm:prSet presAssocID="{4C207E9B-AAA5-4F32-B4A9-B5E405D463F2}" presName="spaceRect" presStyleCnt="0"/>
      <dgm:spPr/>
    </dgm:pt>
    <dgm:pt modelId="{F5C7BFF4-CEA6-40FB-A49D-7E5CE62E652E}" type="pres">
      <dgm:prSet presAssocID="{4C207E9B-AAA5-4F32-B4A9-B5E405D463F2}" presName="textRect" presStyleLbl="revTx" presStyleIdx="0" presStyleCnt="1">
        <dgm:presLayoutVars>
          <dgm:chMax val="1"/>
          <dgm:chPref val="1"/>
        </dgm:presLayoutVars>
      </dgm:prSet>
      <dgm:spPr/>
    </dgm:pt>
  </dgm:ptLst>
  <dgm:cxnLst>
    <dgm:cxn modelId="{014D0329-23F2-4CA9-B780-A07A267E88DC}" type="presOf" srcId="{2D17C71F-6E36-42DE-BDC4-019054C55229}" destId="{88937ED8-495D-455D-8F4A-15BC85835D3B}" srcOrd="0" destOrd="0" presId="urn:microsoft.com/office/officeart/2018/5/layout/IconLeafLabelList"/>
    <dgm:cxn modelId="{72293C42-3993-4E02-94C5-2FF1E723A7DE}" srcId="{2D17C71F-6E36-42DE-BDC4-019054C55229}" destId="{4C207E9B-AAA5-4F32-B4A9-B5E405D463F2}" srcOrd="0" destOrd="0" parTransId="{E691891D-F9FA-47D7-9F94-5EE06B212500}" sibTransId="{BE3FD281-72F2-44AE-B08A-BF7D6CB3FD4D}"/>
    <dgm:cxn modelId="{AC34E0CD-6294-49C3-AD4F-01471442C01F}" type="presOf" srcId="{4C207E9B-AAA5-4F32-B4A9-B5E405D463F2}" destId="{F5C7BFF4-CEA6-40FB-A49D-7E5CE62E652E}" srcOrd="0" destOrd="0" presId="urn:microsoft.com/office/officeart/2018/5/layout/IconLeafLabelList"/>
    <dgm:cxn modelId="{F2081259-6579-45E4-B278-BA8B7B1747DC}" type="presParOf" srcId="{88937ED8-495D-455D-8F4A-15BC85835D3B}" destId="{F3F9911A-7BB1-4E1E-A28A-97793F9B6892}" srcOrd="0" destOrd="0" presId="urn:microsoft.com/office/officeart/2018/5/layout/IconLeafLabelList"/>
    <dgm:cxn modelId="{103CBF27-35AA-49F6-8241-3B6D3C9D7B48}" type="presParOf" srcId="{F3F9911A-7BB1-4E1E-A28A-97793F9B6892}" destId="{7E984B48-B79C-4DE6-A2F7-B647375E4403}" srcOrd="0" destOrd="0" presId="urn:microsoft.com/office/officeart/2018/5/layout/IconLeafLabelList"/>
    <dgm:cxn modelId="{6F28FD3F-BBBE-487D-BAD4-67B0D4735815}" type="presParOf" srcId="{F3F9911A-7BB1-4E1E-A28A-97793F9B6892}" destId="{6D18B05A-8ECB-4599-A7FC-8FCF10D1E7F3}" srcOrd="1" destOrd="0" presId="urn:microsoft.com/office/officeart/2018/5/layout/IconLeafLabelList"/>
    <dgm:cxn modelId="{A2740BC5-A31F-4005-A448-9E4AB2C84A86}" type="presParOf" srcId="{F3F9911A-7BB1-4E1E-A28A-97793F9B6892}" destId="{25BF54A8-2CC4-4386-84FF-A35E59FF8097}" srcOrd="2" destOrd="0" presId="urn:microsoft.com/office/officeart/2018/5/layout/IconLeafLabelList"/>
    <dgm:cxn modelId="{6BBCF485-83FF-4E15-A199-C53F48F272B6}" type="presParOf" srcId="{F3F9911A-7BB1-4E1E-A28A-97793F9B6892}" destId="{F5C7BFF4-CEA6-40FB-A49D-7E5CE62E652E}" srcOrd="3" destOrd="0" presId="urn:microsoft.com/office/officeart/2018/5/layout/IconLeafLabel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D17C71F-6E36-42DE-BDC4-019054C55229}" type="doc">
      <dgm:prSet loTypeId="urn:microsoft.com/office/officeart/2018/5/layout/IconLeafLabelList" loCatId="icon" qsTypeId="urn:microsoft.com/office/officeart/2005/8/quickstyle/simple4" qsCatId="simple" csTypeId="urn:microsoft.com/office/officeart/2018/5/colors/Iconchunking_neutralbg_accent6_2" csCatId="accent6" phldr="1"/>
      <dgm:spPr/>
      <dgm:t>
        <a:bodyPr/>
        <a:lstStyle/>
        <a:p>
          <a:endParaRPr lang="en-US"/>
        </a:p>
      </dgm:t>
    </dgm:pt>
    <dgm:pt modelId="{4C207E9B-AAA5-4F32-B4A9-B5E405D463F2}">
      <dgm:prSet/>
      <dgm:spPr/>
      <dgm:t>
        <a:bodyPr/>
        <a:lstStyle/>
        <a:p>
          <a:pPr>
            <a:defRPr cap="all"/>
          </a:pPr>
          <a:r>
            <a:rPr lang="en-US" dirty="0">
              <a:solidFill>
                <a:schemeClr val="accent6"/>
              </a:solidFill>
            </a:rPr>
            <a:t>introductions</a:t>
          </a:r>
        </a:p>
      </dgm:t>
    </dgm:pt>
    <dgm:pt modelId="{E691891D-F9FA-47D7-9F94-5EE06B212500}" type="parTrans" cxnId="{72293C42-3993-4E02-94C5-2FF1E723A7DE}">
      <dgm:prSet/>
      <dgm:spPr/>
      <dgm:t>
        <a:bodyPr/>
        <a:lstStyle/>
        <a:p>
          <a:endParaRPr lang="en-US"/>
        </a:p>
      </dgm:t>
    </dgm:pt>
    <dgm:pt modelId="{BE3FD281-72F2-44AE-B08A-BF7D6CB3FD4D}" type="sibTrans" cxnId="{72293C42-3993-4E02-94C5-2FF1E723A7DE}">
      <dgm:prSet/>
      <dgm:spPr/>
      <dgm:t>
        <a:bodyPr/>
        <a:lstStyle/>
        <a:p>
          <a:endParaRPr lang="en-US"/>
        </a:p>
      </dgm:t>
    </dgm:pt>
    <dgm:pt modelId="{88937ED8-495D-455D-8F4A-15BC85835D3B}" type="pres">
      <dgm:prSet presAssocID="{2D17C71F-6E36-42DE-BDC4-019054C55229}" presName="root" presStyleCnt="0">
        <dgm:presLayoutVars>
          <dgm:dir/>
          <dgm:resizeHandles val="exact"/>
        </dgm:presLayoutVars>
      </dgm:prSet>
      <dgm:spPr/>
    </dgm:pt>
    <dgm:pt modelId="{F3F9911A-7BB1-4E1E-A28A-97793F9B6892}" type="pres">
      <dgm:prSet presAssocID="{4C207E9B-AAA5-4F32-B4A9-B5E405D463F2}" presName="compNode" presStyleCnt="0"/>
      <dgm:spPr/>
    </dgm:pt>
    <dgm:pt modelId="{7E984B48-B79C-4DE6-A2F7-B647375E4403}" type="pres">
      <dgm:prSet presAssocID="{4C207E9B-AAA5-4F32-B4A9-B5E405D463F2}" presName="iconBgRect" presStyleLbl="bgShp" presStyleIdx="0" presStyleCnt="1"/>
      <dgm:spPr>
        <a:prstGeom prst="round2DiagRect">
          <a:avLst>
            <a:gd name="adj1" fmla="val 29727"/>
            <a:gd name="adj2" fmla="val 0"/>
          </a:avLst>
        </a:prstGeom>
      </dgm:spPr>
    </dgm:pt>
    <dgm:pt modelId="{6D18B05A-8ECB-4599-A7FC-8FCF10D1E7F3}" type="pres">
      <dgm:prSet presAssocID="{4C207E9B-AAA5-4F32-B4A9-B5E405D463F2}" presName="iconRect" presStyleLbl="node1" presStyleIdx="0" presStyleCnt="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Users"/>
        </a:ext>
      </dgm:extLst>
    </dgm:pt>
    <dgm:pt modelId="{25BF54A8-2CC4-4386-84FF-A35E59FF8097}" type="pres">
      <dgm:prSet presAssocID="{4C207E9B-AAA5-4F32-B4A9-B5E405D463F2}" presName="spaceRect" presStyleCnt="0"/>
      <dgm:spPr/>
    </dgm:pt>
    <dgm:pt modelId="{F5C7BFF4-CEA6-40FB-A49D-7E5CE62E652E}" type="pres">
      <dgm:prSet presAssocID="{4C207E9B-AAA5-4F32-B4A9-B5E405D463F2}" presName="textRect" presStyleLbl="revTx" presStyleIdx="0" presStyleCnt="1">
        <dgm:presLayoutVars>
          <dgm:chMax val="1"/>
          <dgm:chPref val="1"/>
        </dgm:presLayoutVars>
      </dgm:prSet>
      <dgm:spPr/>
    </dgm:pt>
  </dgm:ptLst>
  <dgm:cxnLst>
    <dgm:cxn modelId="{014D0329-23F2-4CA9-B780-A07A267E88DC}" type="presOf" srcId="{2D17C71F-6E36-42DE-BDC4-019054C55229}" destId="{88937ED8-495D-455D-8F4A-15BC85835D3B}" srcOrd="0" destOrd="0" presId="urn:microsoft.com/office/officeart/2018/5/layout/IconLeafLabelList"/>
    <dgm:cxn modelId="{72293C42-3993-4E02-94C5-2FF1E723A7DE}" srcId="{2D17C71F-6E36-42DE-BDC4-019054C55229}" destId="{4C207E9B-AAA5-4F32-B4A9-B5E405D463F2}" srcOrd="0" destOrd="0" parTransId="{E691891D-F9FA-47D7-9F94-5EE06B212500}" sibTransId="{BE3FD281-72F2-44AE-B08A-BF7D6CB3FD4D}"/>
    <dgm:cxn modelId="{AC34E0CD-6294-49C3-AD4F-01471442C01F}" type="presOf" srcId="{4C207E9B-AAA5-4F32-B4A9-B5E405D463F2}" destId="{F5C7BFF4-CEA6-40FB-A49D-7E5CE62E652E}" srcOrd="0" destOrd="0" presId="urn:microsoft.com/office/officeart/2018/5/layout/IconLeafLabelList"/>
    <dgm:cxn modelId="{F2081259-6579-45E4-B278-BA8B7B1747DC}" type="presParOf" srcId="{88937ED8-495D-455D-8F4A-15BC85835D3B}" destId="{F3F9911A-7BB1-4E1E-A28A-97793F9B6892}" srcOrd="0" destOrd="0" presId="urn:microsoft.com/office/officeart/2018/5/layout/IconLeafLabelList"/>
    <dgm:cxn modelId="{103CBF27-35AA-49F6-8241-3B6D3C9D7B48}" type="presParOf" srcId="{F3F9911A-7BB1-4E1E-A28A-97793F9B6892}" destId="{7E984B48-B79C-4DE6-A2F7-B647375E4403}" srcOrd="0" destOrd="0" presId="urn:microsoft.com/office/officeart/2018/5/layout/IconLeafLabelList"/>
    <dgm:cxn modelId="{6F28FD3F-BBBE-487D-BAD4-67B0D4735815}" type="presParOf" srcId="{F3F9911A-7BB1-4E1E-A28A-97793F9B6892}" destId="{6D18B05A-8ECB-4599-A7FC-8FCF10D1E7F3}" srcOrd="1" destOrd="0" presId="urn:microsoft.com/office/officeart/2018/5/layout/IconLeafLabelList"/>
    <dgm:cxn modelId="{A2740BC5-A31F-4005-A448-9E4AB2C84A86}" type="presParOf" srcId="{F3F9911A-7BB1-4E1E-A28A-97793F9B6892}" destId="{25BF54A8-2CC4-4386-84FF-A35E59FF8097}" srcOrd="2" destOrd="0" presId="urn:microsoft.com/office/officeart/2018/5/layout/IconLeafLabelList"/>
    <dgm:cxn modelId="{6BBCF485-83FF-4E15-A199-C53F48F272B6}" type="presParOf" srcId="{F3F9911A-7BB1-4E1E-A28A-97793F9B6892}" destId="{F5C7BFF4-CEA6-40FB-A49D-7E5CE62E652E}" srcOrd="3" destOrd="0" presId="urn:microsoft.com/office/officeart/2018/5/layout/IconLeafLabel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D17C71F-6E36-42DE-BDC4-019054C55229}" type="doc">
      <dgm:prSet loTypeId="urn:microsoft.com/office/officeart/2018/5/layout/IconLeafLabelList" loCatId="icon" qsTypeId="urn:microsoft.com/office/officeart/2005/8/quickstyle/simple4" qsCatId="simple" csTypeId="urn:microsoft.com/office/officeart/2018/5/colors/Iconchunking_neutralbg_accent6_2" csCatId="accent6" phldr="1"/>
      <dgm:spPr/>
      <dgm:t>
        <a:bodyPr/>
        <a:lstStyle/>
        <a:p>
          <a:endParaRPr lang="en-US"/>
        </a:p>
      </dgm:t>
    </dgm:pt>
    <dgm:pt modelId="{4C207E9B-AAA5-4F32-B4A9-B5E405D463F2}">
      <dgm:prSet/>
      <dgm:spPr/>
      <dgm:t>
        <a:bodyPr/>
        <a:lstStyle/>
        <a:p>
          <a:pPr>
            <a:defRPr cap="all"/>
          </a:pPr>
          <a:r>
            <a:rPr lang="en-US" dirty="0">
              <a:solidFill>
                <a:schemeClr val="accent6"/>
              </a:solidFill>
            </a:rPr>
            <a:t>introductions</a:t>
          </a:r>
        </a:p>
      </dgm:t>
    </dgm:pt>
    <dgm:pt modelId="{E691891D-F9FA-47D7-9F94-5EE06B212500}" type="parTrans" cxnId="{72293C42-3993-4E02-94C5-2FF1E723A7DE}">
      <dgm:prSet/>
      <dgm:spPr/>
      <dgm:t>
        <a:bodyPr/>
        <a:lstStyle/>
        <a:p>
          <a:endParaRPr lang="en-US"/>
        </a:p>
      </dgm:t>
    </dgm:pt>
    <dgm:pt modelId="{BE3FD281-72F2-44AE-B08A-BF7D6CB3FD4D}" type="sibTrans" cxnId="{72293C42-3993-4E02-94C5-2FF1E723A7DE}">
      <dgm:prSet/>
      <dgm:spPr/>
      <dgm:t>
        <a:bodyPr/>
        <a:lstStyle/>
        <a:p>
          <a:endParaRPr lang="en-US"/>
        </a:p>
      </dgm:t>
    </dgm:pt>
    <dgm:pt modelId="{88937ED8-495D-455D-8F4A-15BC85835D3B}" type="pres">
      <dgm:prSet presAssocID="{2D17C71F-6E36-42DE-BDC4-019054C55229}" presName="root" presStyleCnt="0">
        <dgm:presLayoutVars>
          <dgm:dir/>
          <dgm:resizeHandles val="exact"/>
        </dgm:presLayoutVars>
      </dgm:prSet>
      <dgm:spPr/>
    </dgm:pt>
    <dgm:pt modelId="{F3F9911A-7BB1-4E1E-A28A-97793F9B6892}" type="pres">
      <dgm:prSet presAssocID="{4C207E9B-AAA5-4F32-B4A9-B5E405D463F2}" presName="compNode" presStyleCnt="0"/>
      <dgm:spPr/>
    </dgm:pt>
    <dgm:pt modelId="{7E984B48-B79C-4DE6-A2F7-B647375E4403}" type="pres">
      <dgm:prSet presAssocID="{4C207E9B-AAA5-4F32-B4A9-B5E405D463F2}" presName="iconBgRect" presStyleLbl="bgShp" presStyleIdx="0" presStyleCnt="1"/>
      <dgm:spPr>
        <a:prstGeom prst="round2DiagRect">
          <a:avLst>
            <a:gd name="adj1" fmla="val 29727"/>
            <a:gd name="adj2" fmla="val 0"/>
          </a:avLst>
        </a:prstGeom>
      </dgm:spPr>
    </dgm:pt>
    <dgm:pt modelId="{6D18B05A-8ECB-4599-A7FC-8FCF10D1E7F3}" type="pres">
      <dgm:prSet presAssocID="{4C207E9B-AAA5-4F32-B4A9-B5E405D463F2}" presName="iconRect" presStyleLbl="node1" presStyleIdx="0" presStyleCnt="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Users"/>
        </a:ext>
      </dgm:extLst>
    </dgm:pt>
    <dgm:pt modelId="{25BF54A8-2CC4-4386-84FF-A35E59FF8097}" type="pres">
      <dgm:prSet presAssocID="{4C207E9B-AAA5-4F32-B4A9-B5E405D463F2}" presName="spaceRect" presStyleCnt="0"/>
      <dgm:spPr/>
    </dgm:pt>
    <dgm:pt modelId="{F5C7BFF4-CEA6-40FB-A49D-7E5CE62E652E}" type="pres">
      <dgm:prSet presAssocID="{4C207E9B-AAA5-4F32-B4A9-B5E405D463F2}" presName="textRect" presStyleLbl="revTx" presStyleIdx="0" presStyleCnt="1">
        <dgm:presLayoutVars>
          <dgm:chMax val="1"/>
          <dgm:chPref val="1"/>
        </dgm:presLayoutVars>
      </dgm:prSet>
      <dgm:spPr/>
    </dgm:pt>
  </dgm:ptLst>
  <dgm:cxnLst>
    <dgm:cxn modelId="{014D0329-23F2-4CA9-B780-A07A267E88DC}" type="presOf" srcId="{2D17C71F-6E36-42DE-BDC4-019054C55229}" destId="{88937ED8-495D-455D-8F4A-15BC85835D3B}" srcOrd="0" destOrd="0" presId="urn:microsoft.com/office/officeart/2018/5/layout/IconLeafLabelList"/>
    <dgm:cxn modelId="{72293C42-3993-4E02-94C5-2FF1E723A7DE}" srcId="{2D17C71F-6E36-42DE-BDC4-019054C55229}" destId="{4C207E9B-AAA5-4F32-B4A9-B5E405D463F2}" srcOrd="0" destOrd="0" parTransId="{E691891D-F9FA-47D7-9F94-5EE06B212500}" sibTransId="{BE3FD281-72F2-44AE-B08A-BF7D6CB3FD4D}"/>
    <dgm:cxn modelId="{AC34E0CD-6294-49C3-AD4F-01471442C01F}" type="presOf" srcId="{4C207E9B-AAA5-4F32-B4A9-B5E405D463F2}" destId="{F5C7BFF4-CEA6-40FB-A49D-7E5CE62E652E}" srcOrd="0" destOrd="0" presId="urn:microsoft.com/office/officeart/2018/5/layout/IconLeafLabelList"/>
    <dgm:cxn modelId="{F2081259-6579-45E4-B278-BA8B7B1747DC}" type="presParOf" srcId="{88937ED8-495D-455D-8F4A-15BC85835D3B}" destId="{F3F9911A-7BB1-4E1E-A28A-97793F9B6892}" srcOrd="0" destOrd="0" presId="urn:microsoft.com/office/officeart/2018/5/layout/IconLeafLabelList"/>
    <dgm:cxn modelId="{103CBF27-35AA-49F6-8241-3B6D3C9D7B48}" type="presParOf" srcId="{F3F9911A-7BB1-4E1E-A28A-97793F9B6892}" destId="{7E984B48-B79C-4DE6-A2F7-B647375E4403}" srcOrd="0" destOrd="0" presId="urn:microsoft.com/office/officeart/2018/5/layout/IconLeafLabelList"/>
    <dgm:cxn modelId="{6F28FD3F-BBBE-487D-BAD4-67B0D4735815}" type="presParOf" srcId="{F3F9911A-7BB1-4E1E-A28A-97793F9B6892}" destId="{6D18B05A-8ECB-4599-A7FC-8FCF10D1E7F3}" srcOrd="1" destOrd="0" presId="urn:microsoft.com/office/officeart/2018/5/layout/IconLeafLabelList"/>
    <dgm:cxn modelId="{A2740BC5-A31F-4005-A448-9E4AB2C84A86}" type="presParOf" srcId="{F3F9911A-7BB1-4E1E-A28A-97793F9B6892}" destId="{25BF54A8-2CC4-4386-84FF-A35E59FF8097}" srcOrd="2" destOrd="0" presId="urn:microsoft.com/office/officeart/2018/5/layout/IconLeafLabelList"/>
    <dgm:cxn modelId="{6BBCF485-83FF-4E15-A199-C53F48F272B6}" type="presParOf" srcId="{F3F9911A-7BB1-4E1E-A28A-97793F9B6892}" destId="{F5C7BFF4-CEA6-40FB-A49D-7E5CE62E652E}" srcOrd="3" destOrd="0" presId="urn:microsoft.com/office/officeart/2018/5/layout/IconLeafLabel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D17C71F-6E36-42DE-BDC4-019054C55229}" type="doc">
      <dgm:prSet loTypeId="urn:microsoft.com/office/officeart/2018/5/layout/IconLeafLabelList" loCatId="icon" qsTypeId="urn:microsoft.com/office/officeart/2005/8/quickstyle/simple4" qsCatId="simple" csTypeId="urn:microsoft.com/office/officeart/2018/5/colors/Iconchunking_neutralbg_accent6_2" csCatId="accent6" phldr="1"/>
      <dgm:spPr/>
      <dgm:t>
        <a:bodyPr/>
        <a:lstStyle/>
        <a:p>
          <a:endParaRPr lang="en-US"/>
        </a:p>
      </dgm:t>
    </dgm:pt>
    <dgm:pt modelId="{4C207E9B-AAA5-4F32-B4A9-B5E405D463F2}">
      <dgm:prSet/>
      <dgm:spPr/>
      <dgm:t>
        <a:bodyPr/>
        <a:lstStyle/>
        <a:p>
          <a:pPr>
            <a:defRPr cap="all"/>
          </a:pPr>
          <a:r>
            <a:rPr lang="en-US" dirty="0">
              <a:solidFill>
                <a:schemeClr val="accent6"/>
              </a:solidFill>
            </a:rPr>
            <a:t>introductions</a:t>
          </a:r>
        </a:p>
      </dgm:t>
    </dgm:pt>
    <dgm:pt modelId="{E691891D-F9FA-47D7-9F94-5EE06B212500}" type="parTrans" cxnId="{72293C42-3993-4E02-94C5-2FF1E723A7DE}">
      <dgm:prSet/>
      <dgm:spPr/>
      <dgm:t>
        <a:bodyPr/>
        <a:lstStyle/>
        <a:p>
          <a:endParaRPr lang="en-US"/>
        </a:p>
      </dgm:t>
    </dgm:pt>
    <dgm:pt modelId="{BE3FD281-72F2-44AE-B08A-BF7D6CB3FD4D}" type="sibTrans" cxnId="{72293C42-3993-4E02-94C5-2FF1E723A7DE}">
      <dgm:prSet/>
      <dgm:spPr/>
      <dgm:t>
        <a:bodyPr/>
        <a:lstStyle/>
        <a:p>
          <a:endParaRPr lang="en-US"/>
        </a:p>
      </dgm:t>
    </dgm:pt>
    <dgm:pt modelId="{88937ED8-495D-455D-8F4A-15BC85835D3B}" type="pres">
      <dgm:prSet presAssocID="{2D17C71F-6E36-42DE-BDC4-019054C55229}" presName="root" presStyleCnt="0">
        <dgm:presLayoutVars>
          <dgm:dir/>
          <dgm:resizeHandles val="exact"/>
        </dgm:presLayoutVars>
      </dgm:prSet>
      <dgm:spPr/>
    </dgm:pt>
    <dgm:pt modelId="{F3F9911A-7BB1-4E1E-A28A-97793F9B6892}" type="pres">
      <dgm:prSet presAssocID="{4C207E9B-AAA5-4F32-B4A9-B5E405D463F2}" presName="compNode" presStyleCnt="0"/>
      <dgm:spPr/>
    </dgm:pt>
    <dgm:pt modelId="{7E984B48-B79C-4DE6-A2F7-B647375E4403}" type="pres">
      <dgm:prSet presAssocID="{4C207E9B-AAA5-4F32-B4A9-B5E405D463F2}" presName="iconBgRect" presStyleLbl="bgShp" presStyleIdx="0" presStyleCnt="1"/>
      <dgm:spPr>
        <a:prstGeom prst="round2DiagRect">
          <a:avLst>
            <a:gd name="adj1" fmla="val 29727"/>
            <a:gd name="adj2" fmla="val 0"/>
          </a:avLst>
        </a:prstGeom>
      </dgm:spPr>
    </dgm:pt>
    <dgm:pt modelId="{6D18B05A-8ECB-4599-A7FC-8FCF10D1E7F3}" type="pres">
      <dgm:prSet presAssocID="{4C207E9B-AAA5-4F32-B4A9-B5E405D463F2}" presName="iconRect" presStyleLbl="node1" presStyleIdx="0" presStyleCnt="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Users"/>
        </a:ext>
      </dgm:extLst>
    </dgm:pt>
    <dgm:pt modelId="{25BF54A8-2CC4-4386-84FF-A35E59FF8097}" type="pres">
      <dgm:prSet presAssocID="{4C207E9B-AAA5-4F32-B4A9-B5E405D463F2}" presName="spaceRect" presStyleCnt="0"/>
      <dgm:spPr/>
    </dgm:pt>
    <dgm:pt modelId="{F5C7BFF4-CEA6-40FB-A49D-7E5CE62E652E}" type="pres">
      <dgm:prSet presAssocID="{4C207E9B-AAA5-4F32-B4A9-B5E405D463F2}" presName="textRect" presStyleLbl="revTx" presStyleIdx="0" presStyleCnt="1">
        <dgm:presLayoutVars>
          <dgm:chMax val="1"/>
          <dgm:chPref val="1"/>
        </dgm:presLayoutVars>
      </dgm:prSet>
      <dgm:spPr/>
    </dgm:pt>
  </dgm:ptLst>
  <dgm:cxnLst>
    <dgm:cxn modelId="{014D0329-23F2-4CA9-B780-A07A267E88DC}" type="presOf" srcId="{2D17C71F-6E36-42DE-BDC4-019054C55229}" destId="{88937ED8-495D-455D-8F4A-15BC85835D3B}" srcOrd="0" destOrd="0" presId="urn:microsoft.com/office/officeart/2018/5/layout/IconLeafLabelList"/>
    <dgm:cxn modelId="{72293C42-3993-4E02-94C5-2FF1E723A7DE}" srcId="{2D17C71F-6E36-42DE-BDC4-019054C55229}" destId="{4C207E9B-AAA5-4F32-B4A9-B5E405D463F2}" srcOrd="0" destOrd="0" parTransId="{E691891D-F9FA-47D7-9F94-5EE06B212500}" sibTransId="{BE3FD281-72F2-44AE-B08A-BF7D6CB3FD4D}"/>
    <dgm:cxn modelId="{AC34E0CD-6294-49C3-AD4F-01471442C01F}" type="presOf" srcId="{4C207E9B-AAA5-4F32-B4A9-B5E405D463F2}" destId="{F5C7BFF4-CEA6-40FB-A49D-7E5CE62E652E}" srcOrd="0" destOrd="0" presId="urn:microsoft.com/office/officeart/2018/5/layout/IconLeafLabelList"/>
    <dgm:cxn modelId="{F2081259-6579-45E4-B278-BA8B7B1747DC}" type="presParOf" srcId="{88937ED8-495D-455D-8F4A-15BC85835D3B}" destId="{F3F9911A-7BB1-4E1E-A28A-97793F9B6892}" srcOrd="0" destOrd="0" presId="urn:microsoft.com/office/officeart/2018/5/layout/IconLeafLabelList"/>
    <dgm:cxn modelId="{103CBF27-35AA-49F6-8241-3B6D3C9D7B48}" type="presParOf" srcId="{F3F9911A-7BB1-4E1E-A28A-97793F9B6892}" destId="{7E984B48-B79C-4DE6-A2F7-B647375E4403}" srcOrd="0" destOrd="0" presId="urn:microsoft.com/office/officeart/2018/5/layout/IconLeafLabelList"/>
    <dgm:cxn modelId="{6F28FD3F-BBBE-487D-BAD4-67B0D4735815}" type="presParOf" srcId="{F3F9911A-7BB1-4E1E-A28A-97793F9B6892}" destId="{6D18B05A-8ECB-4599-A7FC-8FCF10D1E7F3}" srcOrd="1" destOrd="0" presId="urn:microsoft.com/office/officeart/2018/5/layout/IconLeafLabelList"/>
    <dgm:cxn modelId="{A2740BC5-A31F-4005-A448-9E4AB2C84A86}" type="presParOf" srcId="{F3F9911A-7BB1-4E1E-A28A-97793F9B6892}" destId="{25BF54A8-2CC4-4386-84FF-A35E59FF8097}" srcOrd="2" destOrd="0" presId="urn:microsoft.com/office/officeart/2018/5/layout/IconLeafLabelList"/>
    <dgm:cxn modelId="{6BBCF485-83FF-4E15-A199-C53F48F272B6}" type="presParOf" srcId="{F3F9911A-7BB1-4E1E-A28A-97793F9B6892}" destId="{F5C7BFF4-CEA6-40FB-A49D-7E5CE62E652E}" srcOrd="3" destOrd="0" presId="urn:microsoft.com/office/officeart/2018/5/layout/IconLeafLabel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2D17C71F-6E36-42DE-BDC4-019054C55229}" type="doc">
      <dgm:prSet loTypeId="urn:microsoft.com/office/officeart/2018/5/layout/IconLeafLabelList" loCatId="icon" qsTypeId="urn:microsoft.com/office/officeart/2005/8/quickstyle/simple4" qsCatId="simple" csTypeId="urn:microsoft.com/office/officeart/2018/5/colors/Iconchunking_neutralbg_accent6_2" csCatId="accent6" phldr="1"/>
      <dgm:spPr/>
      <dgm:t>
        <a:bodyPr/>
        <a:lstStyle/>
        <a:p>
          <a:endParaRPr lang="en-US"/>
        </a:p>
      </dgm:t>
    </dgm:pt>
    <dgm:pt modelId="{4C207E9B-AAA5-4F32-B4A9-B5E405D463F2}">
      <dgm:prSet/>
      <dgm:spPr/>
      <dgm:t>
        <a:bodyPr/>
        <a:lstStyle/>
        <a:p>
          <a:pPr>
            <a:defRPr cap="all"/>
          </a:pPr>
          <a:r>
            <a:rPr lang="en-US" dirty="0">
              <a:solidFill>
                <a:schemeClr val="accent6"/>
              </a:solidFill>
            </a:rPr>
            <a:t> introductions</a:t>
          </a:r>
        </a:p>
      </dgm:t>
    </dgm:pt>
    <dgm:pt modelId="{E691891D-F9FA-47D7-9F94-5EE06B212500}" type="parTrans" cxnId="{72293C42-3993-4E02-94C5-2FF1E723A7DE}">
      <dgm:prSet/>
      <dgm:spPr/>
      <dgm:t>
        <a:bodyPr/>
        <a:lstStyle/>
        <a:p>
          <a:endParaRPr lang="en-US"/>
        </a:p>
      </dgm:t>
    </dgm:pt>
    <dgm:pt modelId="{BE3FD281-72F2-44AE-B08A-BF7D6CB3FD4D}" type="sibTrans" cxnId="{72293C42-3993-4E02-94C5-2FF1E723A7DE}">
      <dgm:prSet/>
      <dgm:spPr/>
      <dgm:t>
        <a:bodyPr/>
        <a:lstStyle/>
        <a:p>
          <a:endParaRPr lang="en-US"/>
        </a:p>
      </dgm:t>
    </dgm:pt>
    <dgm:pt modelId="{88937ED8-495D-455D-8F4A-15BC85835D3B}" type="pres">
      <dgm:prSet presAssocID="{2D17C71F-6E36-42DE-BDC4-019054C55229}" presName="root" presStyleCnt="0">
        <dgm:presLayoutVars>
          <dgm:dir/>
          <dgm:resizeHandles val="exact"/>
        </dgm:presLayoutVars>
      </dgm:prSet>
      <dgm:spPr/>
    </dgm:pt>
    <dgm:pt modelId="{F3F9911A-7BB1-4E1E-A28A-97793F9B6892}" type="pres">
      <dgm:prSet presAssocID="{4C207E9B-AAA5-4F32-B4A9-B5E405D463F2}" presName="compNode" presStyleCnt="0"/>
      <dgm:spPr/>
    </dgm:pt>
    <dgm:pt modelId="{7E984B48-B79C-4DE6-A2F7-B647375E4403}" type="pres">
      <dgm:prSet presAssocID="{4C207E9B-AAA5-4F32-B4A9-B5E405D463F2}" presName="iconBgRect" presStyleLbl="bgShp" presStyleIdx="0" presStyleCnt="1"/>
      <dgm:spPr>
        <a:prstGeom prst="round2DiagRect">
          <a:avLst>
            <a:gd name="adj1" fmla="val 29727"/>
            <a:gd name="adj2" fmla="val 0"/>
          </a:avLst>
        </a:prstGeom>
      </dgm:spPr>
    </dgm:pt>
    <dgm:pt modelId="{6D18B05A-8ECB-4599-A7FC-8FCF10D1E7F3}" type="pres">
      <dgm:prSet presAssocID="{4C207E9B-AAA5-4F32-B4A9-B5E405D463F2}" presName="iconRect" presStyleLbl="node1" presStyleIdx="0" presStyleCnt="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Users"/>
        </a:ext>
      </dgm:extLst>
    </dgm:pt>
    <dgm:pt modelId="{25BF54A8-2CC4-4386-84FF-A35E59FF8097}" type="pres">
      <dgm:prSet presAssocID="{4C207E9B-AAA5-4F32-B4A9-B5E405D463F2}" presName="spaceRect" presStyleCnt="0"/>
      <dgm:spPr/>
    </dgm:pt>
    <dgm:pt modelId="{F5C7BFF4-CEA6-40FB-A49D-7E5CE62E652E}" type="pres">
      <dgm:prSet presAssocID="{4C207E9B-AAA5-4F32-B4A9-B5E405D463F2}" presName="textRect" presStyleLbl="revTx" presStyleIdx="0" presStyleCnt="1">
        <dgm:presLayoutVars>
          <dgm:chMax val="1"/>
          <dgm:chPref val="1"/>
        </dgm:presLayoutVars>
      </dgm:prSet>
      <dgm:spPr/>
    </dgm:pt>
  </dgm:ptLst>
  <dgm:cxnLst>
    <dgm:cxn modelId="{014D0329-23F2-4CA9-B780-A07A267E88DC}" type="presOf" srcId="{2D17C71F-6E36-42DE-BDC4-019054C55229}" destId="{88937ED8-495D-455D-8F4A-15BC85835D3B}" srcOrd="0" destOrd="0" presId="urn:microsoft.com/office/officeart/2018/5/layout/IconLeafLabelList"/>
    <dgm:cxn modelId="{72293C42-3993-4E02-94C5-2FF1E723A7DE}" srcId="{2D17C71F-6E36-42DE-BDC4-019054C55229}" destId="{4C207E9B-AAA5-4F32-B4A9-B5E405D463F2}" srcOrd="0" destOrd="0" parTransId="{E691891D-F9FA-47D7-9F94-5EE06B212500}" sibTransId="{BE3FD281-72F2-44AE-B08A-BF7D6CB3FD4D}"/>
    <dgm:cxn modelId="{AC34E0CD-6294-49C3-AD4F-01471442C01F}" type="presOf" srcId="{4C207E9B-AAA5-4F32-B4A9-B5E405D463F2}" destId="{F5C7BFF4-CEA6-40FB-A49D-7E5CE62E652E}" srcOrd="0" destOrd="0" presId="urn:microsoft.com/office/officeart/2018/5/layout/IconLeafLabelList"/>
    <dgm:cxn modelId="{F2081259-6579-45E4-B278-BA8B7B1747DC}" type="presParOf" srcId="{88937ED8-495D-455D-8F4A-15BC85835D3B}" destId="{F3F9911A-7BB1-4E1E-A28A-97793F9B6892}" srcOrd="0" destOrd="0" presId="urn:microsoft.com/office/officeart/2018/5/layout/IconLeafLabelList"/>
    <dgm:cxn modelId="{103CBF27-35AA-49F6-8241-3B6D3C9D7B48}" type="presParOf" srcId="{F3F9911A-7BB1-4E1E-A28A-97793F9B6892}" destId="{7E984B48-B79C-4DE6-A2F7-B647375E4403}" srcOrd="0" destOrd="0" presId="urn:microsoft.com/office/officeart/2018/5/layout/IconLeafLabelList"/>
    <dgm:cxn modelId="{6F28FD3F-BBBE-487D-BAD4-67B0D4735815}" type="presParOf" srcId="{F3F9911A-7BB1-4E1E-A28A-97793F9B6892}" destId="{6D18B05A-8ECB-4599-A7FC-8FCF10D1E7F3}" srcOrd="1" destOrd="0" presId="urn:microsoft.com/office/officeart/2018/5/layout/IconLeafLabelList"/>
    <dgm:cxn modelId="{A2740BC5-A31F-4005-A448-9E4AB2C84A86}" type="presParOf" srcId="{F3F9911A-7BB1-4E1E-A28A-97793F9B6892}" destId="{25BF54A8-2CC4-4386-84FF-A35E59FF8097}" srcOrd="2" destOrd="0" presId="urn:microsoft.com/office/officeart/2018/5/layout/IconLeafLabelList"/>
    <dgm:cxn modelId="{6BBCF485-83FF-4E15-A199-C53F48F272B6}" type="presParOf" srcId="{F3F9911A-7BB1-4E1E-A28A-97793F9B6892}" destId="{F5C7BFF4-CEA6-40FB-A49D-7E5CE62E652E}" srcOrd="3" destOrd="0" presId="urn:microsoft.com/office/officeart/2018/5/layout/IconLeaf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2D17C71F-6E36-42DE-BDC4-019054C55229}" type="doc">
      <dgm:prSet loTypeId="urn:microsoft.com/office/officeart/2018/5/layout/IconLeafLabelList" loCatId="icon" qsTypeId="urn:microsoft.com/office/officeart/2005/8/quickstyle/simple4" qsCatId="simple" csTypeId="urn:microsoft.com/office/officeart/2018/5/colors/Iconchunking_neutralbg_accent6_2" csCatId="accent6" phldr="1"/>
      <dgm:spPr/>
      <dgm:t>
        <a:bodyPr/>
        <a:lstStyle/>
        <a:p>
          <a:endParaRPr lang="en-US"/>
        </a:p>
      </dgm:t>
    </dgm:pt>
    <dgm:pt modelId="{4C207E9B-AAA5-4F32-B4A9-B5E405D463F2}">
      <dgm:prSet/>
      <dgm:spPr/>
      <dgm:t>
        <a:bodyPr/>
        <a:lstStyle/>
        <a:p>
          <a:pPr>
            <a:defRPr cap="all"/>
          </a:pPr>
          <a:r>
            <a:rPr lang="en-US" dirty="0">
              <a:solidFill>
                <a:schemeClr val="accent6"/>
              </a:solidFill>
            </a:rPr>
            <a:t>introductions</a:t>
          </a:r>
        </a:p>
      </dgm:t>
    </dgm:pt>
    <dgm:pt modelId="{E691891D-F9FA-47D7-9F94-5EE06B212500}" type="parTrans" cxnId="{72293C42-3993-4E02-94C5-2FF1E723A7DE}">
      <dgm:prSet/>
      <dgm:spPr/>
      <dgm:t>
        <a:bodyPr/>
        <a:lstStyle/>
        <a:p>
          <a:endParaRPr lang="en-US"/>
        </a:p>
      </dgm:t>
    </dgm:pt>
    <dgm:pt modelId="{BE3FD281-72F2-44AE-B08A-BF7D6CB3FD4D}" type="sibTrans" cxnId="{72293C42-3993-4E02-94C5-2FF1E723A7DE}">
      <dgm:prSet/>
      <dgm:spPr/>
      <dgm:t>
        <a:bodyPr/>
        <a:lstStyle/>
        <a:p>
          <a:endParaRPr lang="en-US"/>
        </a:p>
      </dgm:t>
    </dgm:pt>
    <dgm:pt modelId="{88937ED8-495D-455D-8F4A-15BC85835D3B}" type="pres">
      <dgm:prSet presAssocID="{2D17C71F-6E36-42DE-BDC4-019054C55229}" presName="root" presStyleCnt="0">
        <dgm:presLayoutVars>
          <dgm:dir/>
          <dgm:resizeHandles val="exact"/>
        </dgm:presLayoutVars>
      </dgm:prSet>
      <dgm:spPr/>
    </dgm:pt>
    <dgm:pt modelId="{F3F9911A-7BB1-4E1E-A28A-97793F9B6892}" type="pres">
      <dgm:prSet presAssocID="{4C207E9B-AAA5-4F32-B4A9-B5E405D463F2}" presName="compNode" presStyleCnt="0"/>
      <dgm:spPr/>
    </dgm:pt>
    <dgm:pt modelId="{7E984B48-B79C-4DE6-A2F7-B647375E4403}" type="pres">
      <dgm:prSet presAssocID="{4C207E9B-AAA5-4F32-B4A9-B5E405D463F2}" presName="iconBgRect" presStyleLbl="bgShp" presStyleIdx="0" presStyleCnt="1"/>
      <dgm:spPr>
        <a:prstGeom prst="round2DiagRect">
          <a:avLst>
            <a:gd name="adj1" fmla="val 29727"/>
            <a:gd name="adj2" fmla="val 0"/>
          </a:avLst>
        </a:prstGeom>
      </dgm:spPr>
    </dgm:pt>
    <dgm:pt modelId="{6D18B05A-8ECB-4599-A7FC-8FCF10D1E7F3}" type="pres">
      <dgm:prSet presAssocID="{4C207E9B-AAA5-4F32-B4A9-B5E405D463F2}" presName="iconRect" presStyleLbl="node1" presStyleIdx="0" presStyleCnt="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Users"/>
        </a:ext>
      </dgm:extLst>
    </dgm:pt>
    <dgm:pt modelId="{25BF54A8-2CC4-4386-84FF-A35E59FF8097}" type="pres">
      <dgm:prSet presAssocID="{4C207E9B-AAA5-4F32-B4A9-B5E405D463F2}" presName="spaceRect" presStyleCnt="0"/>
      <dgm:spPr/>
    </dgm:pt>
    <dgm:pt modelId="{F5C7BFF4-CEA6-40FB-A49D-7E5CE62E652E}" type="pres">
      <dgm:prSet presAssocID="{4C207E9B-AAA5-4F32-B4A9-B5E405D463F2}" presName="textRect" presStyleLbl="revTx" presStyleIdx="0" presStyleCnt="1">
        <dgm:presLayoutVars>
          <dgm:chMax val="1"/>
          <dgm:chPref val="1"/>
        </dgm:presLayoutVars>
      </dgm:prSet>
      <dgm:spPr/>
    </dgm:pt>
  </dgm:ptLst>
  <dgm:cxnLst>
    <dgm:cxn modelId="{014D0329-23F2-4CA9-B780-A07A267E88DC}" type="presOf" srcId="{2D17C71F-6E36-42DE-BDC4-019054C55229}" destId="{88937ED8-495D-455D-8F4A-15BC85835D3B}" srcOrd="0" destOrd="0" presId="urn:microsoft.com/office/officeart/2018/5/layout/IconLeafLabelList"/>
    <dgm:cxn modelId="{72293C42-3993-4E02-94C5-2FF1E723A7DE}" srcId="{2D17C71F-6E36-42DE-BDC4-019054C55229}" destId="{4C207E9B-AAA5-4F32-B4A9-B5E405D463F2}" srcOrd="0" destOrd="0" parTransId="{E691891D-F9FA-47D7-9F94-5EE06B212500}" sibTransId="{BE3FD281-72F2-44AE-B08A-BF7D6CB3FD4D}"/>
    <dgm:cxn modelId="{AC34E0CD-6294-49C3-AD4F-01471442C01F}" type="presOf" srcId="{4C207E9B-AAA5-4F32-B4A9-B5E405D463F2}" destId="{F5C7BFF4-CEA6-40FB-A49D-7E5CE62E652E}" srcOrd="0" destOrd="0" presId="urn:microsoft.com/office/officeart/2018/5/layout/IconLeafLabelList"/>
    <dgm:cxn modelId="{F2081259-6579-45E4-B278-BA8B7B1747DC}" type="presParOf" srcId="{88937ED8-495D-455D-8F4A-15BC85835D3B}" destId="{F3F9911A-7BB1-4E1E-A28A-97793F9B6892}" srcOrd="0" destOrd="0" presId="urn:microsoft.com/office/officeart/2018/5/layout/IconLeafLabelList"/>
    <dgm:cxn modelId="{103CBF27-35AA-49F6-8241-3B6D3C9D7B48}" type="presParOf" srcId="{F3F9911A-7BB1-4E1E-A28A-97793F9B6892}" destId="{7E984B48-B79C-4DE6-A2F7-B647375E4403}" srcOrd="0" destOrd="0" presId="urn:microsoft.com/office/officeart/2018/5/layout/IconLeafLabelList"/>
    <dgm:cxn modelId="{6F28FD3F-BBBE-487D-BAD4-67B0D4735815}" type="presParOf" srcId="{F3F9911A-7BB1-4E1E-A28A-97793F9B6892}" destId="{6D18B05A-8ECB-4599-A7FC-8FCF10D1E7F3}" srcOrd="1" destOrd="0" presId="urn:microsoft.com/office/officeart/2018/5/layout/IconLeafLabelList"/>
    <dgm:cxn modelId="{A2740BC5-A31F-4005-A448-9E4AB2C84A86}" type="presParOf" srcId="{F3F9911A-7BB1-4E1E-A28A-97793F9B6892}" destId="{25BF54A8-2CC4-4386-84FF-A35E59FF8097}" srcOrd="2" destOrd="0" presId="urn:microsoft.com/office/officeart/2018/5/layout/IconLeafLabelList"/>
    <dgm:cxn modelId="{6BBCF485-83FF-4E15-A199-C53F48F272B6}" type="presParOf" srcId="{F3F9911A-7BB1-4E1E-A28A-97793F9B6892}" destId="{F5C7BFF4-CEA6-40FB-A49D-7E5CE62E652E}" srcOrd="3" destOrd="0" presId="urn:microsoft.com/office/officeart/2018/5/layout/IconLeaf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2D17C71F-6E36-42DE-BDC4-019054C55229}" type="doc">
      <dgm:prSet loTypeId="urn:microsoft.com/office/officeart/2018/5/layout/IconLeafLabelList" loCatId="icon" qsTypeId="urn:microsoft.com/office/officeart/2005/8/quickstyle/simple1" qsCatId="simple" csTypeId="urn:microsoft.com/office/officeart/2018/5/colors/Iconchunking_neutralbg_accent3_2" csCatId="accent3" phldr="1"/>
      <dgm:spPr/>
      <dgm:t>
        <a:bodyPr/>
        <a:lstStyle/>
        <a:p>
          <a:endParaRPr lang="en-US"/>
        </a:p>
      </dgm:t>
    </dgm:pt>
    <dgm:pt modelId="{4C207E9B-AAA5-4F32-B4A9-B5E405D463F2}">
      <dgm:prSet/>
      <dgm:spPr/>
      <dgm:t>
        <a:bodyPr/>
        <a:lstStyle/>
        <a:p>
          <a:pPr>
            <a:lnSpc>
              <a:spcPct val="100000"/>
            </a:lnSpc>
            <a:defRPr cap="all"/>
          </a:pPr>
          <a:r>
            <a:rPr lang="en-US"/>
            <a:t>introductions</a:t>
          </a:r>
          <a:endParaRPr lang="en-US" dirty="0"/>
        </a:p>
      </dgm:t>
    </dgm:pt>
    <dgm:pt modelId="{E691891D-F9FA-47D7-9F94-5EE06B212500}" type="parTrans" cxnId="{72293C42-3993-4E02-94C5-2FF1E723A7DE}">
      <dgm:prSet/>
      <dgm:spPr/>
      <dgm:t>
        <a:bodyPr/>
        <a:lstStyle/>
        <a:p>
          <a:endParaRPr lang="en-US"/>
        </a:p>
      </dgm:t>
    </dgm:pt>
    <dgm:pt modelId="{BE3FD281-72F2-44AE-B08A-BF7D6CB3FD4D}" type="sibTrans" cxnId="{72293C42-3993-4E02-94C5-2FF1E723A7DE}">
      <dgm:prSet/>
      <dgm:spPr/>
      <dgm:t>
        <a:bodyPr/>
        <a:lstStyle/>
        <a:p>
          <a:pPr>
            <a:lnSpc>
              <a:spcPct val="100000"/>
            </a:lnSpc>
          </a:pPr>
          <a:endParaRPr lang="en-US"/>
        </a:p>
      </dgm:t>
    </dgm:pt>
    <dgm:pt modelId="{37D1C942-8487-4271-B55C-DDE8DB3192EA}">
      <dgm:prSet custT="1"/>
      <dgm:spPr/>
      <dgm:t>
        <a:bodyPr/>
        <a:lstStyle/>
        <a:p>
          <a:pPr>
            <a:lnSpc>
              <a:spcPct val="100000"/>
            </a:lnSpc>
            <a:defRPr cap="all"/>
          </a:pPr>
          <a:r>
            <a:rPr lang="en-US" sz="1600" dirty="0">
              <a:solidFill>
                <a:schemeClr val="accent3"/>
              </a:solidFill>
            </a:rPr>
            <a:t>Project set up</a:t>
          </a:r>
        </a:p>
      </dgm:t>
    </dgm:pt>
    <dgm:pt modelId="{167127C6-F3FC-4BB4-8ADF-52AFA1DC1DCC}" type="parTrans" cxnId="{3CEE801B-3AD9-4D7D-AA1F-A6C106919F02}">
      <dgm:prSet/>
      <dgm:spPr/>
      <dgm:t>
        <a:bodyPr/>
        <a:lstStyle/>
        <a:p>
          <a:endParaRPr lang="en-US"/>
        </a:p>
      </dgm:t>
    </dgm:pt>
    <dgm:pt modelId="{7DB1F076-CDC5-47A7-8F7B-E297CA4D0A2F}" type="sibTrans" cxnId="{3CEE801B-3AD9-4D7D-AA1F-A6C106919F02}">
      <dgm:prSet/>
      <dgm:spPr/>
      <dgm:t>
        <a:bodyPr/>
        <a:lstStyle/>
        <a:p>
          <a:pPr>
            <a:lnSpc>
              <a:spcPct val="100000"/>
            </a:lnSpc>
          </a:pPr>
          <a:endParaRPr lang="en-US"/>
        </a:p>
      </dgm:t>
    </dgm:pt>
    <dgm:pt modelId="{5256C0C6-C27F-4810-872E-AA90FAFA8333}">
      <dgm:prSet/>
      <dgm:spPr/>
      <dgm:t>
        <a:bodyPr/>
        <a:lstStyle/>
        <a:p>
          <a:pPr>
            <a:lnSpc>
              <a:spcPct val="100000"/>
            </a:lnSpc>
            <a:defRPr cap="all"/>
          </a:pPr>
          <a:r>
            <a:rPr lang="en-US"/>
            <a:t>Templates</a:t>
          </a:r>
          <a:endParaRPr lang="en-US" dirty="0"/>
        </a:p>
      </dgm:t>
    </dgm:pt>
    <dgm:pt modelId="{34BC8708-BD23-4E98-9D4C-ED139C0B2A7F}" type="parTrans" cxnId="{99E3BB01-BD3E-439C-87AA-962BF9ECA433}">
      <dgm:prSet/>
      <dgm:spPr/>
      <dgm:t>
        <a:bodyPr/>
        <a:lstStyle/>
        <a:p>
          <a:endParaRPr lang="en-US"/>
        </a:p>
      </dgm:t>
    </dgm:pt>
    <dgm:pt modelId="{1B83F706-D6F9-410F-AE3E-B3C2E8D63175}" type="sibTrans" cxnId="{99E3BB01-BD3E-439C-87AA-962BF9ECA433}">
      <dgm:prSet/>
      <dgm:spPr/>
      <dgm:t>
        <a:bodyPr/>
        <a:lstStyle/>
        <a:p>
          <a:pPr>
            <a:lnSpc>
              <a:spcPct val="100000"/>
            </a:lnSpc>
          </a:pPr>
          <a:endParaRPr lang="en-US"/>
        </a:p>
      </dgm:t>
    </dgm:pt>
    <dgm:pt modelId="{56A183A0-FD74-4F2E-B57A-FAD0E91F58F3}">
      <dgm:prSet/>
      <dgm:spPr/>
      <dgm:t>
        <a:bodyPr/>
        <a:lstStyle/>
        <a:p>
          <a:pPr>
            <a:lnSpc>
              <a:spcPct val="100000"/>
            </a:lnSpc>
            <a:defRPr cap="all"/>
          </a:pPr>
          <a:r>
            <a:rPr lang="en-US"/>
            <a:t>Making your own rules</a:t>
          </a:r>
        </a:p>
      </dgm:t>
    </dgm:pt>
    <dgm:pt modelId="{6B9DC0C1-BE98-4DC4-859E-1C2FE43671F5}" type="parTrans" cxnId="{DC0AF02F-C333-4977-A271-362863BBE2AD}">
      <dgm:prSet/>
      <dgm:spPr/>
      <dgm:t>
        <a:bodyPr/>
        <a:lstStyle/>
        <a:p>
          <a:endParaRPr lang="en-US"/>
        </a:p>
      </dgm:t>
    </dgm:pt>
    <dgm:pt modelId="{4ABFF68B-2353-43BA-8F18-30B4A57E7FD1}" type="sibTrans" cxnId="{DC0AF02F-C333-4977-A271-362863BBE2AD}">
      <dgm:prSet/>
      <dgm:spPr/>
      <dgm:t>
        <a:bodyPr/>
        <a:lstStyle/>
        <a:p>
          <a:pPr>
            <a:lnSpc>
              <a:spcPct val="100000"/>
            </a:lnSpc>
          </a:pPr>
          <a:endParaRPr lang="en-US"/>
        </a:p>
      </dgm:t>
    </dgm:pt>
    <dgm:pt modelId="{37FF9844-2040-4746-82AF-47091946F739}">
      <dgm:prSet/>
      <dgm:spPr/>
      <dgm:t>
        <a:bodyPr/>
        <a:lstStyle/>
        <a:p>
          <a:pPr>
            <a:lnSpc>
              <a:spcPct val="100000"/>
            </a:lnSpc>
            <a:defRPr cap="all"/>
          </a:pPr>
          <a:r>
            <a:rPr lang="en-US"/>
            <a:t>Managing and reporting check results</a:t>
          </a:r>
        </a:p>
      </dgm:t>
    </dgm:pt>
    <dgm:pt modelId="{37C89796-24D2-4428-B547-AC6FBA2CB39B}" type="parTrans" cxnId="{6EAEF8A5-3435-4090-BB0D-BC40984414FB}">
      <dgm:prSet/>
      <dgm:spPr/>
      <dgm:t>
        <a:bodyPr/>
        <a:lstStyle/>
        <a:p>
          <a:endParaRPr lang="en-US"/>
        </a:p>
      </dgm:t>
    </dgm:pt>
    <dgm:pt modelId="{91774D58-F6CD-4921-AE57-60B8048469D8}" type="sibTrans" cxnId="{6EAEF8A5-3435-4090-BB0D-BC40984414FB}">
      <dgm:prSet/>
      <dgm:spPr/>
      <dgm:t>
        <a:bodyPr/>
        <a:lstStyle/>
        <a:p>
          <a:pPr>
            <a:lnSpc>
              <a:spcPct val="100000"/>
            </a:lnSpc>
          </a:pPr>
          <a:endParaRPr lang="en-US"/>
        </a:p>
      </dgm:t>
    </dgm:pt>
    <dgm:pt modelId="{9A43DF5F-C30D-4583-ADA7-1969537900B9}">
      <dgm:prSet/>
      <dgm:spPr/>
      <dgm:t>
        <a:bodyPr/>
        <a:lstStyle/>
        <a:p>
          <a:pPr>
            <a:lnSpc>
              <a:spcPct val="100000"/>
            </a:lnSpc>
            <a:defRPr cap="all"/>
          </a:pPr>
          <a:r>
            <a:rPr lang="en-US"/>
            <a:t>Examples</a:t>
          </a:r>
        </a:p>
      </dgm:t>
    </dgm:pt>
    <dgm:pt modelId="{C525D305-096D-482D-8DA7-1DAEA55611A5}" type="parTrans" cxnId="{1488422C-7FEC-4B71-956C-16C253877320}">
      <dgm:prSet/>
      <dgm:spPr/>
      <dgm:t>
        <a:bodyPr/>
        <a:lstStyle/>
        <a:p>
          <a:endParaRPr lang="en-US"/>
        </a:p>
      </dgm:t>
    </dgm:pt>
    <dgm:pt modelId="{B5D8A17E-549D-4971-A9A3-923E71935914}" type="sibTrans" cxnId="{1488422C-7FEC-4B71-956C-16C253877320}">
      <dgm:prSet/>
      <dgm:spPr/>
      <dgm:t>
        <a:bodyPr/>
        <a:lstStyle/>
        <a:p>
          <a:endParaRPr lang="en-US"/>
        </a:p>
      </dgm:t>
    </dgm:pt>
    <dgm:pt modelId="{88937ED8-495D-455D-8F4A-15BC85835D3B}" type="pres">
      <dgm:prSet presAssocID="{2D17C71F-6E36-42DE-BDC4-019054C55229}" presName="root" presStyleCnt="0">
        <dgm:presLayoutVars>
          <dgm:dir/>
          <dgm:resizeHandles val="exact"/>
        </dgm:presLayoutVars>
      </dgm:prSet>
      <dgm:spPr/>
    </dgm:pt>
    <dgm:pt modelId="{F3F9911A-7BB1-4E1E-A28A-97793F9B6892}" type="pres">
      <dgm:prSet presAssocID="{4C207E9B-AAA5-4F32-B4A9-B5E405D463F2}" presName="compNode" presStyleCnt="0"/>
      <dgm:spPr/>
    </dgm:pt>
    <dgm:pt modelId="{7E984B48-B79C-4DE6-A2F7-B647375E4403}" type="pres">
      <dgm:prSet presAssocID="{4C207E9B-AAA5-4F32-B4A9-B5E405D463F2}" presName="iconBgRect" presStyleLbl="bgShp" presStyleIdx="0" presStyleCnt="6"/>
      <dgm:spPr>
        <a:prstGeom prst="round2DiagRect">
          <a:avLst>
            <a:gd name="adj1" fmla="val 29727"/>
            <a:gd name="adj2" fmla="val 0"/>
          </a:avLst>
        </a:prstGeom>
      </dgm:spPr>
    </dgm:pt>
    <dgm:pt modelId="{6D18B05A-8ECB-4599-A7FC-8FCF10D1E7F3}" type="pres">
      <dgm:prSet presAssocID="{4C207E9B-AAA5-4F32-B4A9-B5E405D463F2}"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Users"/>
        </a:ext>
      </dgm:extLst>
    </dgm:pt>
    <dgm:pt modelId="{25BF54A8-2CC4-4386-84FF-A35E59FF8097}" type="pres">
      <dgm:prSet presAssocID="{4C207E9B-AAA5-4F32-B4A9-B5E405D463F2}" presName="spaceRect" presStyleCnt="0"/>
      <dgm:spPr/>
    </dgm:pt>
    <dgm:pt modelId="{F5C7BFF4-CEA6-40FB-A49D-7E5CE62E652E}" type="pres">
      <dgm:prSet presAssocID="{4C207E9B-AAA5-4F32-B4A9-B5E405D463F2}" presName="textRect" presStyleLbl="revTx" presStyleIdx="0" presStyleCnt="6">
        <dgm:presLayoutVars>
          <dgm:chMax val="1"/>
          <dgm:chPref val="1"/>
        </dgm:presLayoutVars>
      </dgm:prSet>
      <dgm:spPr/>
    </dgm:pt>
    <dgm:pt modelId="{2C0AED97-1AF7-4F60-A88B-1642894A28FE}" type="pres">
      <dgm:prSet presAssocID="{BE3FD281-72F2-44AE-B08A-BF7D6CB3FD4D}" presName="sibTrans" presStyleCnt="0"/>
      <dgm:spPr/>
    </dgm:pt>
    <dgm:pt modelId="{79EC0E4B-0C54-445A-8C4D-3D2D5BC87A82}" type="pres">
      <dgm:prSet presAssocID="{37D1C942-8487-4271-B55C-DDE8DB3192EA}" presName="compNode" presStyleCnt="0"/>
      <dgm:spPr/>
    </dgm:pt>
    <dgm:pt modelId="{19187FF9-AF32-4EBA-9242-F591CA393431}" type="pres">
      <dgm:prSet presAssocID="{37D1C942-8487-4271-B55C-DDE8DB3192EA}" presName="iconBgRect" presStyleLbl="bgShp" presStyleIdx="1" presStyleCnt="6"/>
      <dgm:spPr>
        <a:prstGeom prst="round2DiagRect">
          <a:avLst>
            <a:gd name="adj1" fmla="val 29727"/>
            <a:gd name="adj2" fmla="val 0"/>
          </a:avLst>
        </a:prstGeom>
      </dgm:spPr>
    </dgm:pt>
    <dgm:pt modelId="{10C75311-5D2F-498C-A2C5-FB3392403A4A}" type="pres">
      <dgm:prSet presAssocID="{37D1C942-8487-4271-B55C-DDE8DB3192EA}" presName="iconRect" presStyleLbl="node1" presStyleIdx="1" presStyleCnt="6" custScaleX="242282" custScaleY="24228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Paper"/>
        </a:ext>
      </dgm:extLst>
    </dgm:pt>
    <dgm:pt modelId="{C19E8C11-8A4E-4B69-AE7C-4FB0C1AAEFC9}" type="pres">
      <dgm:prSet presAssocID="{37D1C942-8487-4271-B55C-DDE8DB3192EA}" presName="spaceRect" presStyleCnt="0"/>
      <dgm:spPr/>
    </dgm:pt>
    <dgm:pt modelId="{4A8EA6E9-7185-423F-B9BE-071EDDFF165E}" type="pres">
      <dgm:prSet presAssocID="{37D1C942-8487-4271-B55C-DDE8DB3192EA}" presName="textRect" presStyleLbl="revTx" presStyleIdx="1" presStyleCnt="6">
        <dgm:presLayoutVars>
          <dgm:chMax val="1"/>
          <dgm:chPref val="1"/>
        </dgm:presLayoutVars>
      </dgm:prSet>
      <dgm:spPr/>
    </dgm:pt>
    <dgm:pt modelId="{F42E0053-8B09-4D5B-A18F-1D33779DF2FA}" type="pres">
      <dgm:prSet presAssocID="{7DB1F076-CDC5-47A7-8F7B-E297CA4D0A2F}" presName="sibTrans" presStyleCnt="0"/>
      <dgm:spPr/>
    </dgm:pt>
    <dgm:pt modelId="{C2ECFB26-DA27-423F-B53D-879AE04E17AC}" type="pres">
      <dgm:prSet presAssocID="{5256C0C6-C27F-4810-872E-AA90FAFA8333}" presName="compNode" presStyleCnt="0"/>
      <dgm:spPr/>
    </dgm:pt>
    <dgm:pt modelId="{40F9D9FC-2225-4979-8D7D-2653F1B23066}" type="pres">
      <dgm:prSet presAssocID="{5256C0C6-C27F-4810-872E-AA90FAFA8333}" presName="iconBgRect" presStyleLbl="bgShp" presStyleIdx="2" presStyleCnt="6"/>
      <dgm:spPr>
        <a:prstGeom prst="round2DiagRect">
          <a:avLst>
            <a:gd name="adj1" fmla="val 29727"/>
            <a:gd name="adj2" fmla="val 0"/>
          </a:avLst>
        </a:prstGeom>
      </dgm:spPr>
    </dgm:pt>
    <dgm:pt modelId="{A3C9F2E0-E99D-4BEB-BB3B-5475CFD55B7B}" type="pres">
      <dgm:prSet presAssocID="{5256C0C6-C27F-4810-872E-AA90FAFA8333}"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Newspaper"/>
        </a:ext>
      </dgm:extLst>
    </dgm:pt>
    <dgm:pt modelId="{E21C56E1-E6B0-42AB-B497-E25D3AB4B521}" type="pres">
      <dgm:prSet presAssocID="{5256C0C6-C27F-4810-872E-AA90FAFA8333}" presName="spaceRect" presStyleCnt="0"/>
      <dgm:spPr/>
    </dgm:pt>
    <dgm:pt modelId="{15196EDB-A5BC-4C0B-AE6E-5B181EE98D5A}" type="pres">
      <dgm:prSet presAssocID="{5256C0C6-C27F-4810-872E-AA90FAFA8333}" presName="textRect" presStyleLbl="revTx" presStyleIdx="2" presStyleCnt="6">
        <dgm:presLayoutVars>
          <dgm:chMax val="1"/>
          <dgm:chPref val="1"/>
        </dgm:presLayoutVars>
      </dgm:prSet>
      <dgm:spPr/>
    </dgm:pt>
    <dgm:pt modelId="{412335AE-4F6C-4BE8-BB09-0578289DE535}" type="pres">
      <dgm:prSet presAssocID="{1B83F706-D6F9-410F-AE3E-B3C2E8D63175}" presName="sibTrans" presStyleCnt="0"/>
      <dgm:spPr/>
    </dgm:pt>
    <dgm:pt modelId="{94C2D27E-3688-49BF-8306-0D190532280E}" type="pres">
      <dgm:prSet presAssocID="{56A183A0-FD74-4F2E-B57A-FAD0E91F58F3}" presName="compNode" presStyleCnt="0"/>
      <dgm:spPr/>
    </dgm:pt>
    <dgm:pt modelId="{EEBA9E0A-897F-4650-A013-37DC8166AC74}" type="pres">
      <dgm:prSet presAssocID="{56A183A0-FD74-4F2E-B57A-FAD0E91F58F3}" presName="iconBgRect" presStyleLbl="bgShp" presStyleIdx="3" presStyleCnt="6"/>
      <dgm:spPr>
        <a:prstGeom prst="round2DiagRect">
          <a:avLst>
            <a:gd name="adj1" fmla="val 29727"/>
            <a:gd name="adj2" fmla="val 0"/>
          </a:avLst>
        </a:prstGeom>
      </dgm:spPr>
    </dgm:pt>
    <dgm:pt modelId="{BF89F958-8498-4C83-88CA-0729F96A6AA0}" type="pres">
      <dgm:prSet presAssocID="{56A183A0-FD74-4F2E-B57A-FAD0E91F58F3}"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Head with Gears"/>
        </a:ext>
      </dgm:extLst>
    </dgm:pt>
    <dgm:pt modelId="{075D2111-BA8E-4A07-9053-6C138D547D10}" type="pres">
      <dgm:prSet presAssocID="{56A183A0-FD74-4F2E-B57A-FAD0E91F58F3}" presName="spaceRect" presStyleCnt="0"/>
      <dgm:spPr/>
    </dgm:pt>
    <dgm:pt modelId="{A81E9A1A-9D7B-4046-BB7A-DB228C45D75E}" type="pres">
      <dgm:prSet presAssocID="{56A183A0-FD74-4F2E-B57A-FAD0E91F58F3}" presName="textRect" presStyleLbl="revTx" presStyleIdx="3" presStyleCnt="6">
        <dgm:presLayoutVars>
          <dgm:chMax val="1"/>
          <dgm:chPref val="1"/>
        </dgm:presLayoutVars>
      </dgm:prSet>
      <dgm:spPr/>
    </dgm:pt>
    <dgm:pt modelId="{65979987-FB9B-4CCB-8325-2379772938B8}" type="pres">
      <dgm:prSet presAssocID="{4ABFF68B-2353-43BA-8F18-30B4A57E7FD1}" presName="sibTrans" presStyleCnt="0"/>
      <dgm:spPr/>
    </dgm:pt>
    <dgm:pt modelId="{34DABFA2-F816-4EDB-B4B1-16DB14A9EEC7}" type="pres">
      <dgm:prSet presAssocID="{37FF9844-2040-4746-82AF-47091946F739}" presName="compNode" presStyleCnt="0"/>
      <dgm:spPr/>
    </dgm:pt>
    <dgm:pt modelId="{9737E76F-AB8E-4C83-93DF-518B3204B0B7}" type="pres">
      <dgm:prSet presAssocID="{37FF9844-2040-4746-82AF-47091946F739}" presName="iconBgRect" presStyleLbl="bgShp" presStyleIdx="4" presStyleCnt="6"/>
      <dgm:spPr>
        <a:prstGeom prst="round2DiagRect">
          <a:avLst>
            <a:gd name="adj1" fmla="val 29727"/>
            <a:gd name="adj2" fmla="val 0"/>
          </a:avLst>
        </a:prstGeom>
      </dgm:spPr>
    </dgm:pt>
    <dgm:pt modelId="{08181BC0-6186-4E8B-943C-8EF5A768F0EF}" type="pres">
      <dgm:prSet presAssocID="{37FF9844-2040-4746-82AF-47091946F739}"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Bar chart"/>
        </a:ext>
      </dgm:extLst>
    </dgm:pt>
    <dgm:pt modelId="{B183293B-A46B-4403-91E4-4185CA4AAA2F}" type="pres">
      <dgm:prSet presAssocID="{37FF9844-2040-4746-82AF-47091946F739}" presName="spaceRect" presStyleCnt="0"/>
      <dgm:spPr/>
    </dgm:pt>
    <dgm:pt modelId="{B2300554-26B1-4871-A509-27C0E2607201}" type="pres">
      <dgm:prSet presAssocID="{37FF9844-2040-4746-82AF-47091946F739}" presName="textRect" presStyleLbl="revTx" presStyleIdx="4" presStyleCnt="6">
        <dgm:presLayoutVars>
          <dgm:chMax val="1"/>
          <dgm:chPref val="1"/>
        </dgm:presLayoutVars>
      </dgm:prSet>
      <dgm:spPr/>
    </dgm:pt>
    <dgm:pt modelId="{C9FE7C28-29F6-4852-898E-5042014B1735}" type="pres">
      <dgm:prSet presAssocID="{91774D58-F6CD-4921-AE57-60B8048469D8}" presName="sibTrans" presStyleCnt="0"/>
      <dgm:spPr/>
    </dgm:pt>
    <dgm:pt modelId="{EEDDCDC5-BE4E-481B-97D7-6A7C746D83AF}" type="pres">
      <dgm:prSet presAssocID="{9A43DF5F-C30D-4583-ADA7-1969537900B9}" presName="compNode" presStyleCnt="0"/>
      <dgm:spPr/>
    </dgm:pt>
    <dgm:pt modelId="{A8B7B320-55D0-46F1-8F65-E7B927CBBCDA}" type="pres">
      <dgm:prSet presAssocID="{9A43DF5F-C30D-4583-ADA7-1969537900B9}" presName="iconBgRect" presStyleLbl="bgShp" presStyleIdx="5" presStyleCnt="6"/>
      <dgm:spPr>
        <a:prstGeom prst="round2DiagRect">
          <a:avLst>
            <a:gd name="adj1" fmla="val 29727"/>
            <a:gd name="adj2" fmla="val 0"/>
          </a:avLst>
        </a:prstGeom>
      </dgm:spPr>
    </dgm:pt>
    <dgm:pt modelId="{2C58FD9E-A124-433A-8085-70FA4EFCB85C}" type="pres">
      <dgm:prSet presAssocID="{9A43DF5F-C30D-4583-ADA7-1969537900B9}"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a:blipFill>
      </dgm:spPr>
      <dgm:extLst>
        <a:ext uri="{E40237B7-FDA0-4F09-8148-C483321AD2D9}">
          <dgm14:cNvPr xmlns:dgm14="http://schemas.microsoft.com/office/drawing/2010/diagram" id="0" name="" descr="Lightbulb"/>
        </a:ext>
      </dgm:extLst>
    </dgm:pt>
    <dgm:pt modelId="{81E62A7B-3330-4B79-8D8F-2039607A5EE1}" type="pres">
      <dgm:prSet presAssocID="{9A43DF5F-C30D-4583-ADA7-1969537900B9}" presName="spaceRect" presStyleCnt="0"/>
      <dgm:spPr/>
    </dgm:pt>
    <dgm:pt modelId="{5113407C-EB33-49DA-82D8-F25385BF5A57}" type="pres">
      <dgm:prSet presAssocID="{9A43DF5F-C30D-4583-ADA7-1969537900B9}" presName="textRect" presStyleLbl="revTx" presStyleIdx="5" presStyleCnt="6">
        <dgm:presLayoutVars>
          <dgm:chMax val="1"/>
          <dgm:chPref val="1"/>
        </dgm:presLayoutVars>
      </dgm:prSet>
      <dgm:spPr/>
    </dgm:pt>
  </dgm:ptLst>
  <dgm:cxnLst>
    <dgm:cxn modelId="{99E3BB01-BD3E-439C-87AA-962BF9ECA433}" srcId="{2D17C71F-6E36-42DE-BDC4-019054C55229}" destId="{5256C0C6-C27F-4810-872E-AA90FAFA8333}" srcOrd="2" destOrd="0" parTransId="{34BC8708-BD23-4E98-9D4C-ED139C0B2A7F}" sibTransId="{1B83F706-D6F9-410F-AE3E-B3C2E8D63175}"/>
    <dgm:cxn modelId="{3CEE801B-3AD9-4D7D-AA1F-A6C106919F02}" srcId="{2D17C71F-6E36-42DE-BDC4-019054C55229}" destId="{37D1C942-8487-4271-B55C-DDE8DB3192EA}" srcOrd="1" destOrd="0" parTransId="{167127C6-F3FC-4BB4-8ADF-52AFA1DC1DCC}" sibTransId="{7DB1F076-CDC5-47A7-8F7B-E297CA4D0A2F}"/>
    <dgm:cxn modelId="{1488422C-7FEC-4B71-956C-16C253877320}" srcId="{2D17C71F-6E36-42DE-BDC4-019054C55229}" destId="{9A43DF5F-C30D-4583-ADA7-1969537900B9}" srcOrd="5" destOrd="0" parTransId="{C525D305-096D-482D-8DA7-1DAEA55611A5}" sibTransId="{B5D8A17E-549D-4971-A9A3-923E71935914}"/>
    <dgm:cxn modelId="{DC0AF02F-C333-4977-A271-362863BBE2AD}" srcId="{2D17C71F-6E36-42DE-BDC4-019054C55229}" destId="{56A183A0-FD74-4F2E-B57A-FAD0E91F58F3}" srcOrd="3" destOrd="0" parTransId="{6B9DC0C1-BE98-4DC4-859E-1C2FE43671F5}" sibTransId="{4ABFF68B-2353-43BA-8F18-30B4A57E7FD1}"/>
    <dgm:cxn modelId="{FAFB043E-63C5-4E3C-8193-ECE5EB8EB82D}" type="presOf" srcId="{4C207E9B-AAA5-4F32-B4A9-B5E405D463F2}" destId="{F5C7BFF4-CEA6-40FB-A49D-7E5CE62E652E}" srcOrd="0" destOrd="0" presId="urn:microsoft.com/office/officeart/2018/5/layout/IconLeafLabelList"/>
    <dgm:cxn modelId="{9FE4785C-4D3F-4069-BFBB-21B06E6FCFAE}" type="presOf" srcId="{2D17C71F-6E36-42DE-BDC4-019054C55229}" destId="{88937ED8-495D-455D-8F4A-15BC85835D3B}" srcOrd="0" destOrd="0" presId="urn:microsoft.com/office/officeart/2018/5/layout/IconLeafLabelList"/>
    <dgm:cxn modelId="{476C395F-E9D5-419D-864C-6016B0101870}" type="presOf" srcId="{5256C0C6-C27F-4810-872E-AA90FAFA8333}" destId="{15196EDB-A5BC-4C0B-AE6E-5B181EE98D5A}" srcOrd="0" destOrd="0" presId="urn:microsoft.com/office/officeart/2018/5/layout/IconLeafLabelList"/>
    <dgm:cxn modelId="{72293C42-3993-4E02-94C5-2FF1E723A7DE}" srcId="{2D17C71F-6E36-42DE-BDC4-019054C55229}" destId="{4C207E9B-AAA5-4F32-B4A9-B5E405D463F2}" srcOrd="0" destOrd="0" parTransId="{E691891D-F9FA-47D7-9F94-5EE06B212500}" sibTransId="{BE3FD281-72F2-44AE-B08A-BF7D6CB3FD4D}"/>
    <dgm:cxn modelId="{AB28FA59-A88A-4631-AC79-0168DD90EBCF}" type="presOf" srcId="{9A43DF5F-C30D-4583-ADA7-1969537900B9}" destId="{5113407C-EB33-49DA-82D8-F25385BF5A57}" srcOrd="0" destOrd="0" presId="urn:microsoft.com/office/officeart/2018/5/layout/IconLeafLabelList"/>
    <dgm:cxn modelId="{6EAEF8A5-3435-4090-BB0D-BC40984414FB}" srcId="{2D17C71F-6E36-42DE-BDC4-019054C55229}" destId="{37FF9844-2040-4746-82AF-47091946F739}" srcOrd="4" destOrd="0" parTransId="{37C89796-24D2-4428-B547-AC6FBA2CB39B}" sibTransId="{91774D58-F6CD-4921-AE57-60B8048469D8}"/>
    <dgm:cxn modelId="{2B1E1BAD-1D45-4F06-9DAB-BAB255592AC4}" type="presOf" srcId="{37FF9844-2040-4746-82AF-47091946F739}" destId="{B2300554-26B1-4871-A509-27C0E2607201}" srcOrd="0" destOrd="0" presId="urn:microsoft.com/office/officeart/2018/5/layout/IconLeafLabelList"/>
    <dgm:cxn modelId="{E1E730B4-003E-4513-95EA-ED33DBA3DB94}" type="presOf" srcId="{56A183A0-FD74-4F2E-B57A-FAD0E91F58F3}" destId="{A81E9A1A-9D7B-4046-BB7A-DB228C45D75E}" srcOrd="0" destOrd="0" presId="urn:microsoft.com/office/officeart/2018/5/layout/IconLeafLabelList"/>
    <dgm:cxn modelId="{8C6339F1-A5C3-455A-A1A9-BD4173A4E940}" type="presOf" srcId="{37D1C942-8487-4271-B55C-DDE8DB3192EA}" destId="{4A8EA6E9-7185-423F-B9BE-071EDDFF165E}" srcOrd="0" destOrd="0" presId="urn:microsoft.com/office/officeart/2018/5/layout/IconLeafLabelList"/>
    <dgm:cxn modelId="{7524400A-9E31-4973-8EEF-9F388988C131}" type="presParOf" srcId="{88937ED8-495D-455D-8F4A-15BC85835D3B}" destId="{F3F9911A-7BB1-4E1E-A28A-97793F9B6892}" srcOrd="0" destOrd="0" presId="urn:microsoft.com/office/officeart/2018/5/layout/IconLeafLabelList"/>
    <dgm:cxn modelId="{B2B65544-1059-47AA-97F2-55BC24506523}" type="presParOf" srcId="{F3F9911A-7BB1-4E1E-A28A-97793F9B6892}" destId="{7E984B48-B79C-4DE6-A2F7-B647375E4403}" srcOrd="0" destOrd="0" presId="urn:microsoft.com/office/officeart/2018/5/layout/IconLeafLabelList"/>
    <dgm:cxn modelId="{2FF0420A-9E46-426A-9618-AD6235904971}" type="presParOf" srcId="{F3F9911A-7BB1-4E1E-A28A-97793F9B6892}" destId="{6D18B05A-8ECB-4599-A7FC-8FCF10D1E7F3}" srcOrd="1" destOrd="0" presId="urn:microsoft.com/office/officeart/2018/5/layout/IconLeafLabelList"/>
    <dgm:cxn modelId="{E3C8021E-58A7-4EFF-9883-8D514A78C79D}" type="presParOf" srcId="{F3F9911A-7BB1-4E1E-A28A-97793F9B6892}" destId="{25BF54A8-2CC4-4386-84FF-A35E59FF8097}" srcOrd="2" destOrd="0" presId="urn:microsoft.com/office/officeart/2018/5/layout/IconLeafLabelList"/>
    <dgm:cxn modelId="{EB53E03B-14DC-4F7C-B7DC-B9BE92844A90}" type="presParOf" srcId="{F3F9911A-7BB1-4E1E-A28A-97793F9B6892}" destId="{F5C7BFF4-CEA6-40FB-A49D-7E5CE62E652E}" srcOrd="3" destOrd="0" presId="urn:microsoft.com/office/officeart/2018/5/layout/IconLeafLabelList"/>
    <dgm:cxn modelId="{7A6CCD33-24DC-40BD-8818-B30389B21937}" type="presParOf" srcId="{88937ED8-495D-455D-8F4A-15BC85835D3B}" destId="{2C0AED97-1AF7-4F60-A88B-1642894A28FE}" srcOrd="1" destOrd="0" presId="urn:microsoft.com/office/officeart/2018/5/layout/IconLeafLabelList"/>
    <dgm:cxn modelId="{09CD35D6-03A2-4072-A593-9F9F18BDDA45}" type="presParOf" srcId="{88937ED8-495D-455D-8F4A-15BC85835D3B}" destId="{79EC0E4B-0C54-445A-8C4D-3D2D5BC87A82}" srcOrd="2" destOrd="0" presId="urn:microsoft.com/office/officeart/2018/5/layout/IconLeafLabelList"/>
    <dgm:cxn modelId="{4AEB348B-5609-4590-910C-459319D51606}" type="presParOf" srcId="{79EC0E4B-0C54-445A-8C4D-3D2D5BC87A82}" destId="{19187FF9-AF32-4EBA-9242-F591CA393431}" srcOrd="0" destOrd="0" presId="urn:microsoft.com/office/officeart/2018/5/layout/IconLeafLabelList"/>
    <dgm:cxn modelId="{085F32A1-2AAF-4481-81E1-4746D232DD16}" type="presParOf" srcId="{79EC0E4B-0C54-445A-8C4D-3D2D5BC87A82}" destId="{10C75311-5D2F-498C-A2C5-FB3392403A4A}" srcOrd="1" destOrd="0" presId="urn:microsoft.com/office/officeart/2018/5/layout/IconLeafLabelList"/>
    <dgm:cxn modelId="{22FCEF83-F276-4FC0-8FBD-C2F3722CD993}" type="presParOf" srcId="{79EC0E4B-0C54-445A-8C4D-3D2D5BC87A82}" destId="{C19E8C11-8A4E-4B69-AE7C-4FB0C1AAEFC9}" srcOrd="2" destOrd="0" presId="urn:microsoft.com/office/officeart/2018/5/layout/IconLeafLabelList"/>
    <dgm:cxn modelId="{83FAA33E-ECD4-4571-ABA9-7F4A328222E4}" type="presParOf" srcId="{79EC0E4B-0C54-445A-8C4D-3D2D5BC87A82}" destId="{4A8EA6E9-7185-423F-B9BE-071EDDFF165E}" srcOrd="3" destOrd="0" presId="urn:microsoft.com/office/officeart/2018/5/layout/IconLeafLabelList"/>
    <dgm:cxn modelId="{C65E81D6-7B53-4367-8A5A-B0CF1A37CE51}" type="presParOf" srcId="{88937ED8-495D-455D-8F4A-15BC85835D3B}" destId="{F42E0053-8B09-4D5B-A18F-1D33779DF2FA}" srcOrd="3" destOrd="0" presId="urn:microsoft.com/office/officeart/2018/5/layout/IconLeafLabelList"/>
    <dgm:cxn modelId="{88D14DE1-13F1-49B6-A7BF-D6264394060F}" type="presParOf" srcId="{88937ED8-495D-455D-8F4A-15BC85835D3B}" destId="{C2ECFB26-DA27-423F-B53D-879AE04E17AC}" srcOrd="4" destOrd="0" presId="urn:microsoft.com/office/officeart/2018/5/layout/IconLeafLabelList"/>
    <dgm:cxn modelId="{47C3FD5A-037B-4939-9D40-41DBCC5AAE94}" type="presParOf" srcId="{C2ECFB26-DA27-423F-B53D-879AE04E17AC}" destId="{40F9D9FC-2225-4979-8D7D-2653F1B23066}" srcOrd="0" destOrd="0" presId="urn:microsoft.com/office/officeart/2018/5/layout/IconLeafLabelList"/>
    <dgm:cxn modelId="{19621D8C-58AD-4CC4-848B-B5E142A36CD1}" type="presParOf" srcId="{C2ECFB26-DA27-423F-B53D-879AE04E17AC}" destId="{A3C9F2E0-E99D-4BEB-BB3B-5475CFD55B7B}" srcOrd="1" destOrd="0" presId="urn:microsoft.com/office/officeart/2018/5/layout/IconLeafLabelList"/>
    <dgm:cxn modelId="{9AFCBA06-CE12-4F33-9675-0D5DEE6183D0}" type="presParOf" srcId="{C2ECFB26-DA27-423F-B53D-879AE04E17AC}" destId="{E21C56E1-E6B0-42AB-B497-E25D3AB4B521}" srcOrd="2" destOrd="0" presId="urn:microsoft.com/office/officeart/2018/5/layout/IconLeafLabelList"/>
    <dgm:cxn modelId="{6BF2B572-B2C6-4484-8A69-EC8216D4C02A}" type="presParOf" srcId="{C2ECFB26-DA27-423F-B53D-879AE04E17AC}" destId="{15196EDB-A5BC-4C0B-AE6E-5B181EE98D5A}" srcOrd="3" destOrd="0" presId="urn:microsoft.com/office/officeart/2018/5/layout/IconLeafLabelList"/>
    <dgm:cxn modelId="{D921238F-3601-4EF7-B5BD-E2AC8A82E078}" type="presParOf" srcId="{88937ED8-495D-455D-8F4A-15BC85835D3B}" destId="{412335AE-4F6C-4BE8-BB09-0578289DE535}" srcOrd="5" destOrd="0" presId="urn:microsoft.com/office/officeart/2018/5/layout/IconLeafLabelList"/>
    <dgm:cxn modelId="{076AE71D-3BC1-460F-8905-F031DC6FE974}" type="presParOf" srcId="{88937ED8-495D-455D-8F4A-15BC85835D3B}" destId="{94C2D27E-3688-49BF-8306-0D190532280E}" srcOrd="6" destOrd="0" presId="urn:microsoft.com/office/officeart/2018/5/layout/IconLeafLabelList"/>
    <dgm:cxn modelId="{B0B68684-1944-4364-8B5A-7D883BA34FDE}" type="presParOf" srcId="{94C2D27E-3688-49BF-8306-0D190532280E}" destId="{EEBA9E0A-897F-4650-A013-37DC8166AC74}" srcOrd="0" destOrd="0" presId="urn:microsoft.com/office/officeart/2018/5/layout/IconLeafLabelList"/>
    <dgm:cxn modelId="{F162728D-BBFA-4AB3-A99B-036FCF4FC922}" type="presParOf" srcId="{94C2D27E-3688-49BF-8306-0D190532280E}" destId="{BF89F958-8498-4C83-88CA-0729F96A6AA0}" srcOrd="1" destOrd="0" presId="urn:microsoft.com/office/officeart/2018/5/layout/IconLeafLabelList"/>
    <dgm:cxn modelId="{4C2841C0-0BAC-43D4-8B7C-250D7A5155BA}" type="presParOf" srcId="{94C2D27E-3688-49BF-8306-0D190532280E}" destId="{075D2111-BA8E-4A07-9053-6C138D547D10}" srcOrd="2" destOrd="0" presId="urn:microsoft.com/office/officeart/2018/5/layout/IconLeafLabelList"/>
    <dgm:cxn modelId="{780F6151-83E5-4D5F-AFF2-900817E044F0}" type="presParOf" srcId="{94C2D27E-3688-49BF-8306-0D190532280E}" destId="{A81E9A1A-9D7B-4046-BB7A-DB228C45D75E}" srcOrd="3" destOrd="0" presId="urn:microsoft.com/office/officeart/2018/5/layout/IconLeafLabelList"/>
    <dgm:cxn modelId="{206522AA-3B09-467F-A33B-8EB05D27C8FA}" type="presParOf" srcId="{88937ED8-495D-455D-8F4A-15BC85835D3B}" destId="{65979987-FB9B-4CCB-8325-2379772938B8}" srcOrd="7" destOrd="0" presId="urn:microsoft.com/office/officeart/2018/5/layout/IconLeafLabelList"/>
    <dgm:cxn modelId="{6AED8EE5-BDCF-402D-A888-97DA9E89E5C8}" type="presParOf" srcId="{88937ED8-495D-455D-8F4A-15BC85835D3B}" destId="{34DABFA2-F816-4EDB-B4B1-16DB14A9EEC7}" srcOrd="8" destOrd="0" presId="urn:microsoft.com/office/officeart/2018/5/layout/IconLeafLabelList"/>
    <dgm:cxn modelId="{BAECF072-3D5C-4A55-9E0D-90CE374AF8C2}" type="presParOf" srcId="{34DABFA2-F816-4EDB-B4B1-16DB14A9EEC7}" destId="{9737E76F-AB8E-4C83-93DF-518B3204B0B7}" srcOrd="0" destOrd="0" presId="urn:microsoft.com/office/officeart/2018/5/layout/IconLeafLabelList"/>
    <dgm:cxn modelId="{5069315E-8354-48D6-B62B-8020C16E6245}" type="presParOf" srcId="{34DABFA2-F816-4EDB-B4B1-16DB14A9EEC7}" destId="{08181BC0-6186-4E8B-943C-8EF5A768F0EF}" srcOrd="1" destOrd="0" presId="urn:microsoft.com/office/officeart/2018/5/layout/IconLeafLabelList"/>
    <dgm:cxn modelId="{EE924BBB-9B16-4A21-9E77-1AE65F6EC3DA}" type="presParOf" srcId="{34DABFA2-F816-4EDB-B4B1-16DB14A9EEC7}" destId="{B183293B-A46B-4403-91E4-4185CA4AAA2F}" srcOrd="2" destOrd="0" presId="urn:microsoft.com/office/officeart/2018/5/layout/IconLeafLabelList"/>
    <dgm:cxn modelId="{10DD0567-05AA-4523-B767-53E51C685AF4}" type="presParOf" srcId="{34DABFA2-F816-4EDB-B4B1-16DB14A9EEC7}" destId="{B2300554-26B1-4871-A509-27C0E2607201}" srcOrd="3" destOrd="0" presId="urn:microsoft.com/office/officeart/2018/5/layout/IconLeafLabelList"/>
    <dgm:cxn modelId="{0AA1F766-BE25-429C-B62A-CA59C51AC1A2}" type="presParOf" srcId="{88937ED8-495D-455D-8F4A-15BC85835D3B}" destId="{C9FE7C28-29F6-4852-898E-5042014B1735}" srcOrd="9" destOrd="0" presId="urn:microsoft.com/office/officeart/2018/5/layout/IconLeafLabelList"/>
    <dgm:cxn modelId="{90E842BC-E3E8-4461-8B05-B1B9F706CD73}" type="presParOf" srcId="{88937ED8-495D-455D-8F4A-15BC85835D3B}" destId="{EEDDCDC5-BE4E-481B-97D7-6A7C746D83AF}" srcOrd="10" destOrd="0" presId="urn:microsoft.com/office/officeart/2018/5/layout/IconLeafLabelList"/>
    <dgm:cxn modelId="{13CE4E0C-5BE6-4EC2-9780-35B7DC429C1F}" type="presParOf" srcId="{EEDDCDC5-BE4E-481B-97D7-6A7C746D83AF}" destId="{A8B7B320-55D0-46F1-8F65-E7B927CBBCDA}" srcOrd="0" destOrd="0" presId="urn:microsoft.com/office/officeart/2018/5/layout/IconLeafLabelList"/>
    <dgm:cxn modelId="{03FA9F38-6C0E-4D62-9F48-4024ABC783EF}" type="presParOf" srcId="{EEDDCDC5-BE4E-481B-97D7-6A7C746D83AF}" destId="{2C58FD9E-A124-433A-8085-70FA4EFCB85C}" srcOrd="1" destOrd="0" presId="urn:microsoft.com/office/officeart/2018/5/layout/IconLeafLabelList"/>
    <dgm:cxn modelId="{9EA2A495-DA57-4C8B-B878-4B72719BF6E5}" type="presParOf" srcId="{EEDDCDC5-BE4E-481B-97D7-6A7C746D83AF}" destId="{81E62A7B-3330-4B79-8D8F-2039607A5EE1}" srcOrd="2" destOrd="0" presId="urn:microsoft.com/office/officeart/2018/5/layout/IconLeafLabelList"/>
    <dgm:cxn modelId="{BA363C54-DBDD-4194-BA89-D7486A5758C1}" type="presParOf" srcId="{EEDDCDC5-BE4E-481B-97D7-6A7C746D83AF}" destId="{5113407C-EB33-49DA-82D8-F25385BF5A57}" srcOrd="3" destOrd="0" presId="urn:microsoft.com/office/officeart/2018/5/layout/IconLeafLabelLis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2D17C71F-6E36-42DE-BDC4-019054C55229}" type="doc">
      <dgm:prSet loTypeId="urn:microsoft.com/office/officeart/2018/5/layout/IconLeafLabelList" loCatId="icon" qsTypeId="urn:microsoft.com/office/officeart/2005/8/quickstyle/simple4" qsCatId="simple" csTypeId="urn:microsoft.com/office/officeart/2018/5/colors/Iconchunking_neutralbg_accent6_2" csCatId="accent6" phldr="1"/>
      <dgm:spPr/>
      <dgm:t>
        <a:bodyPr/>
        <a:lstStyle/>
        <a:p>
          <a:endParaRPr lang="en-US"/>
        </a:p>
      </dgm:t>
    </dgm:pt>
    <dgm:pt modelId="{4C207E9B-AAA5-4F32-B4A9-B5E405D463F2}">
      <dgm:prSet/>
      <dgm:spPr/>
      <dgm:t>
        <a:bodyPr/>
        <a:lstStyle/>
        <a:p>
          <a:pPr>
            <a:defRPr cap="all"/>
          </a:pPr>
          <a:r>
            <a:rPr lang="en-US" dirty="0">
              <a:solidFill>
                <a:schemeClr val="accent6"/>
              </a:solidFill>
            </a:rPr>
            <a:t>Project set up</a:t>
          </a:r>
        </a:p>
      </dgm:t>
    </dgm:pt>
    <dgm:pt modelId="{E691891D-F9FA-47D7-9F94-5EE06B212500}" type="parTrans" cxnId="{72293C42-3993-4E02-94C5-2FF1E723A7DE}">
      <dgm:prSet/>
      <dgm:spPr/>
      <dgm:t>
        <a:bodyPr/>
        <a:lstStyle/>
        <a:p>
          <a:endParaRPr lang="en-US"/>
        </a:p>
      </dgm:t>
    </dgm:pt>
    <dgm:pt modelId="{BE3FD281-72F2-44AE-B08A-BF7D6CB3FD4D}" type="sibTrans" cxnId="{72293C42-3993-4E02-94C5-2FF1E723A7DE}">
      <dgm:prSet/>
      <dgm:spPr/>
      <dgm:t>
        <a:bodyPr/>
        <a:lstStyle/>
        <a:p>
          <a:endParaRPr lang="en-US"/>
        </a:p>
      </dgm:t>
    </dgm:pt>
    <dgm:pt modelId="{88937ED8-495D-455D-8F4A-15BC85835D3B}" type="pres">
      <dgm:prSet presAssocID="{2D17C71F-6E36-42DE-BDC4-019054C55229}" presName="root" presStyleCnt="0">
        <dgm:presLayoutVars>
          <dgm:dir/>
          <dgm:resizeHandles val="exact"/>
        </dgm:presLayoutVars>
      </dgm:prSet>
      <dgm:spPr/>
    </dgm:pt>
    <dgm:pt modelId="{F3F9911A-7BB1-4E1E-A28A-97793F9B6892}" type="pres">
      <dgm:prSet presAssocID="{4C207E9B-AAA5-4F32-B4A9-B5E405D463F2}" presName="compNode" presStyleCnt="0"/>
      <dgm:spPr/>
    </dgm:pt>
    <dgm:pt modelId="{7E984B48-B79C-4DE6-A2F7-B647375E4403}" type="pres">
      <dgm:prSet presAssocID="{4C207E9B-AAA5-4F32-B4A9-B5E405D463F2}" presName="iconBgRect" presStyleLbl="bgShp" presStyleIdx="0" presStyleCnt="1"/>
      <dgm:spPr>
        <a:prstGeom prst="round2DiagRect">
          <a:avLst>
            <a:gd name="adj1" fmla="val 29727"/>
            <a:gd name="adj2" fmla="val 0"/>
          </a:avLst>
        </a:prstGeom>
      </dgm:spPr>
    </dgm:pt>
    <dgm:pt modelId="{6D18B05A-8ECB-4599-A7FC-8FCF10D1E7F3}" type="pres">
      <dgm:prSet presAssocID="{4C207E9B-AAA5-4F32-B4A9-B5E405D463F2}" presName="iconRect" presStyleLbl="node1" presStyleIdx="0" presStyleCnt="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Paper"/>
        </a:ext>
      </dgm:extLst>
    </dgm:pt>
    <dgm:pt modelId="{25BF54A8-2CC4-4386-84FF-A35E59FF8097}" type="pres">
      <dgm:prSet presAssocID="{4C207E9B-AAA5-4F32-B4A9-B5E405D463F2}" presName="spaceRect" presStyleCnt="0"/>
      <dgm:spPr/>
    </dgm:pt>
    <dgm:pt modelId="{F5C7BFF4-CEA6-40FB-A49D-7E5CE62E652E}" type="pres">
      <dgm:prSet presAssocID="{4C207E9B-AAA5-4F32-B4A9-B5E405D463F2}" presName="textRect" presStyleLbl="revTx" presStyleIdx="0" presStyleCnt="1">
        <dgm:presLayoutVars>
          <dgm:chMax val="1"/>
          <dgm:chPref val="1"/>
        </dgm:presLayoutVars>
      </dgm:prSet>
      <dgm:spPr/>
    </dgm:pt>
  </dgm:ptLst>
  <dgm:cxnLst>
    <dgm:cxn modelId="{014D0329-23F2-4CA9-B780-A07A267E88DC}" type="presOf" srcId="{2D17C71F-6E36-42DE-BDC4-019054C55229}" destId="{88937ED8-495D-455D-8F4A-15BC85835D3B}" srcOrd="0" destOrd="0" presId="urn:microsoft.com/office/officeart/2018/5/layout/IconLeafLabelList"/>
    <dgm:cxn modelId="{72293C42-3993-4E02-94C5-2FF1E723A7DE}" srcId="{2D17C71F-6E36-42DE-BDC4-019054C55229}" destId="{4C207E9B-AAA5-4F32-B4A9-B5E405D463F2}" srcOrd="0" destOrd="0" parTransId="{E691891D-F9FA-47D7-9F94-5EE06B212500}" sibTransId="{BE3FD281-72F2-44AE-B08A-BF7D6CB3FD4D}"/>
    <dgm:cxn modelId="{AC34E0CD-6294-49C3-AD4F-01471442C01F}" type="presOf" srcId="{4C207E9B-AAA5-4F32-B4A9-B5E405D463F2}" destId="{F5C7BFF4-CEA6-40FB-A49D-7E5CE62E652E}" srcOrd="0" destOrd="0" presId="urn:microsoft.com/office/officeart/2018/5/layout/IconLeafLabelList"/>
    <dgm:cxn modelId="{F2081259-6579-45E4-B278-BA8B7B1747DC}" type="presParOf" srcId="{88937ED8-495D-455D-8F4A-15BC85835D3B}" destId="{F3F9911A-7BB1-4E1E-A28A-97793F9B6892}" srcOrd="0" destOrd="0" presId="urn:microsoft.com/office/officeart/2018/5/layout/IconLeafLabelList"/>
    <dgm:cxn modelId="{103CBF27-35AA-49F6-8241-3B6D3C9D7B48}" type="presParOf" srcId="{F3F9911A-7BB1-4E1E-A28A-97793F9B6892}" destId="{7E984B48-B79C-4DE6-A2F7-B647375E4403}" srcOrd="0" destOrd="0" presId="urn:microsoft.com/office/officeart/2018/5/layout/IconLeafLabelList"/>
    <dgm:cxn modelId="{6F28FD3F-BBBE-487D-BAD4-67B0D4735815}" type="presParOf" srcId="{F3F9911A-7BB1-4E1E-A28A-97793F9B6892}" destId="{6D18B05A-8ECB-4599-A7FC-8FCF10D1E7F3}" srcOrd="1" destOrd="0" presId="urn:microsoft.com/office/officeart/2018/5/layout/IconLeafLabelList"/>
    <dgm:cxn modelId="{A2740BC5-A31F-4005-A448-9E4AB2C84A86}" type="presParOf" srcId="{F3F9911A-7BB1-4E1E-A28A-97793F9B6892}" destId="{25BF54A8-2CC4-4386-84FF-A35E59FF8097}" srcOrd="2" destOrd="0" presId="urn:microsoft.com/office/officeart/2018/5/layout/IconLeafLabelList"/>
    <dgm:cxn modelId="{6BBCF485-83FF-4E15-A199-C53F48F272B6}" type="presParOf" srcId="{F3F9911A-7BB1-4E1E-A28A-97793F9B6892}" destId="{F5C7BFF4-CEA6-40FB-A49D-7E5CE62E652E}" srcOrd="3" destOrd="0" presId="urn:microsoft.com/office/officeart/2018/5/layout/IconLeaf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2D17C71F-6E36-42DE-BDC4-019054C55229}" type="doc">
      <dgm:prSet loTypeId="urn:microsoft.com/office/officeart/2018/5/layout/IconLeafLabelList" loCatId="icon" qsTypeId="urn:microsoft.com/office/officeart/2005/8/quickstyle/simple4" qsCatId="simple" csTypeId="urn:microsoft.com/office/officeart/2018/5/colors/Iconchunking_neutralbg_accent6_2" csCatId="accent6" phldr="1"/>
      <dgm:spPr/>
      <dgm:t>
        <a:bodyPr/>
        <a:lstStyle/>
        <a:p>
          <a:endParaRPr lang="en-US"/>
        </a:p>
      </dgm:t>
    </dgm:pt>
    <dgm:pt modelId="{4C207E9B-AAA5-4F32-B4A9-B5E405D463F2}">
      <dgm:prSet/>
      <dgm:spPr/>
      <dgm:t>
        <a:bodyPr/>
        <a:lstStyle/>
        <a:p>
          <a:pPr>
            <a:defRPr cap="all"/>
          </a:pPr>
          <a:r>
            <a:rPr lang="en-US" dirty="0">
              <a:solidFill>
                <a:schemeClr val="accent6"/>
              </a:solidFill>
            </a:rPr>
            <a:t>Project set up</a:t>
          </a:r>
        </a:p>
      </dgm:t>
    </dgm:pt>
    <dgm:pt modelId="{E691891D-F9FA-47D7-9F94-5EE06B212500}" type="parTrans" cxnId="{72293C42-3993-4E02-94C5-2FF1E723A7DE}">
      <dgm:prSet/>
      <dgm:spPr/>
      <dgm:t>
        <a:bodyPr/>
        <a:lstStyle/>
        <a:p>
          <a:endParaRPr lang="en-US"/>
        </a:p>
      </dgm:t>
    </dgm:pt>
    <dgm:pt modelId="{BE3FD281-72F2-44AE-B08A-BF7D6CB3FD4D}" type="sibTrans" cxnId="{72293C42-3993-4E02-94C5-2FF1E723A7DE}">
      <dgm:prSet/>
      <dgm:spPr/>
      <dgm:t>
        <a:bodyPr/>
        <a:lstStyle/>
        <a:p>
          <a:endParaRPr lang="en-US"/>
        </a:p>
      </dgm:t>
    </dgm:pt>
    <dgm:pt modelId="{88937ED8-495D-455D-8F4A-15BC85835D3B}" type="pres">
      <dgm:prSet presAssocID="{2D17C71F-6E36-42DE-BDC4-019054C55229}" presName="root" presStyleCnt="0">
        <dgm:presLayoutVars>
          <dgm:dir/>
          <dgm:resizeHandles val="exact"/>
        </dgm:presLayoutVars>
      </dgm:prSet>
      <dgm:spPr/>
    </dgm:pt>
    <dgm:pt modelId="{F3F9911A-7BB1-4E1E-A28A-97793F9B6892}" type="pres">
      <dgm:prSet presAssocID="{4C207E9B-AAA5-4F32-B4A9-B5E405D463F2}" presName="compNode" presStyleCnt="0"/>
      <dgm:spPr/>
    </dgm:pt>
    <dgm:pt modelId="{7E984B48-B79C-4DE6-A2F7-B647375E4403}" type="pres">
      <dgm:prSet presAssocID="{4C207E9B-AAA5-4F32-B4A9-B5E405D463F2}" presName="iconBgRect" presStyleLbl="bgShp" presStyleIdx="0" presStyleCnt="1"/>
      <dgm:spPr>
        <a:prstGeom prst="round2DiagRect">
          <a:avLst>
            <a:gd name="adj1" fmla="val 29727"/>
            <a:gd name="adj2" fmla="val 0"/>
          </a:avLst>
        </a:prstGeom>
      </dgm:spPr>
    </dgm:pt>
    <dgm:pt modelId="{6D18B05A-8ECB-4599-A7FC-8FCF10D1E7F3}" type="pres">
      <dgm:prSet presAssocID="{4C207E9B-AAA5-4F32-B4A9-B5E405D463F2}" presName="iconRect" presStyleLbl="node1" presStyleIdx="0" presStyleCnt="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Paper"/>
        </a:ext>
      </dgm:extLst>
    </dgm:pt>
    <dgm:pt modelId="{25BF54A8-2CC4-4386-84FF-A35E59FF8097}" type="pres">
      <dgm:prSet presAssocID="{4C207E9B-AAA5-4F32-B4A9-B5E405D463F2}" presName="spaceRect" presStyleCnt="0"/>
      <dgm:spPr/>
    </dgm:pt>
    <dgm:pt modelId="{F5C7BFF4-CEA6-40FB-A49D-7E5CE62E652E}" type="pres">
      <dgm:prSet presAssocID="{4C207E9B-AAA5-4F32-B4A9-B5E405D463F2}" presName="textRect" presStyleLbl="revTx" presStyleIdx="0" presStyleCnt="1">
        <dgm:presLayoutVars>
          <dgm:chMax val="1"/>
          <dgm:chPref val="1"/>
        </dgm:presLayoutVars>
      </dgm:prSet>
      <dgm:spPr/>
    </dgm:pt>
  </dgm:ptLst>
  <dgm:cxnLst>
    <dgm:cxn modelId="{014D0329-23F2-4CA9-B780-A07A267E88DC}" type="presOf" srcId="{2D17C71F-6E36-42DE-BDC4-019054C55229}" destId="{88937ED8-495D-455D-8F4A-15BC85835D3B}" srcOrd="0" destOrd="0" presId="urn:microsoft.com/office/officeart/2018/5/layout/IconLeafLabelList"/>
    <dgm:cxn modelId="{72293C42-3993-4E02-94C5-2FF1E723A7DE}" srcId="{2D17C71F-6E36-42DE-BDC4-019054C55229}" destId="{4C207E9B-AAA5-4F32-B4A9-B5E405D463F2}" srcOrd="0" destOrd="0" parTransId="{E691891D-F9FA-47D7-9F94-5EE06B212500}" sibTransId="{BE3FD281-72F2-44AE-B08A-BF7D6CB3FD4D}"/>
    <dgm:cxn modelId="{AC34E0CD-6294-49C3-AD4F-01471442C01F}" type="presOf" srcId="{4C207E9B-AAA5-4F32-B4A9-B5E405D463F2}" destId="{F5C7BFF4-CEA6-40FB-A49D-7E5CE62E652E}" srcOrd="0" destOrd="0" presId="urn:microsoft.com/office/officeart/2018/5/layout/IconLeafLabelList"/>
    <dgm:cxn modelId="{F2081259-6579-45E4-B278-BA8B7B1747DC}" type="presParOf" srcId="{88937ED8-495D-455D-8F4A-15BC85835D3B}" destId="{F3F9911A-7BB1-4E1E-A28A-97793F9B6892}" srcOrd="0" destOrd="0" presId="urn:microsoft.com/office/officeart/2018/5/layout/IconLeafLabelList"/>
    <dgm:cxn modelId="{103CBF27-35AA-49F6-8241-3B6D3C9D7B48}" type="presParOf" srcId="{F3F9911A-7BB1-4E1E-A28A-97793F9B6892}" destId="{7E984B48-B79C-4DE6-A2F7-B647375E4403}" srcOrd="0" destOrd="0" presId="urn:microsoft.com/office/officeart/2018/5/layout/IconLeafLabelList"/>
    <dgm:cxn modelId="{6F28FD3F-BBBE-487D-BAD4-67B0D4735815}" type="presParOf" srcId="{F3F9911A-7BB1-4E1E-A28A-97793F9B6892}" destId="{6D18B05A-8ECB-4599-A7FC-8FCF10D1E7F3}" srcOrd="1" destOrd="0" presId="urn:microsoft.com/office/officeart/2018/5/layout/IconLeafLabelList"/>
    <dgm:cxn modelId="{A2740BC5-A31F-4005-A448-9E4AB2C84A86}" type="presParOf" srcId="{F3F9911A-7BB1-4E1E-A28A-97793F9B6892}" destId="{25BF54A8-2CC4-4386-84FF-A35E59FF8097}" srcOrd="2" destOrd="0" presId="urn:microsoft.com/office/officeart/2018/5/layout/IconLeafLabelList"/>
    <dgm:cxn modelId="{6BBCF485-83FF-4E15-A199-C53F48F272B6}" type="presParOf" srcId="{F3F9911A-7BB1-4E1E-A28A-97793F9B6892}" destId="{F5C7BFF4-CEA6-40FB-A49D-7E5CE62E652E}" srcOrd="3" destOrd="0" presId="urn:microsoft.com/office/officeart/2018/5/layout/IconLeafLabelLis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2D17C71F-6E36-42DE-BDC4-019054C55229}" type="doc">
      <dgm:prSet loTypeId="urn:microsoft.com/office/officeart/2018/5/layout/IconLeafLabelList" loCatId="icon" qsTypeId="urn:microsoft.com/office/officeart/2005/8/quickstyle/simple4" qsCatId="simple" csTypeId="urn:microsoft.com/office/officeart/2018/5/colors/Iconchunking_neutralbg_accent6_2" csCatId="accent6" phldr="1"/>
      <dgm:spPr/>
      <dgm:t>
        <a:bodyPr/>
        <a:lstStyle/>
        <a:p>
          <a:endParaRPr lang="en-US"/>
        </a:p>
      </dgm:t>
    </dgm:pt>
    <dgm:pt modelId="{4C207E9B-AAA5-4F32-B4A9-B5E405D463F2}">
      <dgm:prSet/>
      <dgm:spPr/>
      <dgm:t>
        <a:bodyPr/>
        <a:lstStyle/>
        <a:p>
          <a:pPr>
            <a:defRPr cap="all"/>
          </a:pPr>
          <a:r>
            <a:rPr lang="en-US" dirty="0">
              <a:solidFill>
                <a:schemeClr val="accent6"/>
              </a:solidFill>
            </a:rPr>
            <a:t>Project set up</a:t>
          </a:r>
        </a:p>
      </dgm:t>
    </dgm:pt>
    <dgm:pt modelId="{E691891D-F9FA-47D7-9F94-5EE06B212500}" type="parTrans" cxnId="{72293C42-3993-4E02-94C5-2FF1E723A7DE}">
      <dgm:prSet/>
      <dgm:spPr/>
      <dgm:t>
        <a:bodyPr/>
        <a:lstStyle/>
        <a:p>
          <a:endParaRPr lang="en-US"/>
        </a:p>
      </dgm:t>
    </dgm:pt>
    <dgm:pt modelId="{BE3FD281-72F2-44AE-B08A-BF7D6CB3FD4D}" type="sibTrans" cxnId="{72293C42-3993-4E02-94C5-2FF1E723A7DE}">
      <dgm:prSet/>
      <dgm:spPr/>
      <dgm:t>
        <a:bodyPr/>
        <a:lstStyle/>
        <a:p>
          <a:endParaRPr lang="en-US"/>
        </a:p>
      </dgm:t>
    </dgm:pt>
    <dgm:pt modelId="{88937ED8-495D-455D-8F4A-15BC85835D3B}" type="pres">
      <dgm:prSet presAssocID="{2D17C71F-6E36-42DE-BDC4-019054C55229}" presName="root" presStyleCnt="0">
        <dgm:presLayoutVars>
          <dgm:dir/>
          <dgm:resizeHandles val="exact"/>
        </dgm:presLayoutVars>
      </dgm:prSet>
      <dgm:spPr/>
    </dgm:pt>
    <dgm:pt modelId="{F3F9911A-7BB1-4E1E-A28A-97793F9B6892}" type="pres">
      <dgm:prSet presAssocID="{4C207E9B-AAA5-4F32-B4A9-B5E405D463F2}" presName="compNode" presStyleCnt="0"/>
      <dgm:spPr/>
    </dgm:pt>
    <dgm:pt modelId="{7E984B48-B79C-4DE6-A2F7-B647375E4403}" type="pres">
      <dgm:prSet presAssocID="{4C207E9B-AAA5-4F32-B4A9-B5E405D463F2}" presName="iconBgRect" presStyleLbl="bgShp" presStyleIdx="0" presStyleCnt="1"/>
      <dgm:spPr>
        <a:prstGeom prst="round2DiagRect">
          <a:avLst>
            <a:gd name="adj1" fmla="val 29727"/>
            <a:gd name="adj2" fmla="val 0"/>
          </a:avLst>
        </a:prstGeom>
      </dgm:spPr>
    </dgm:pt>
    <dgm:pt modelId="{6D18B05A-8ECB-4599-A7FC-8FCF10D1E7F3}" type="pres">
      <dgm:prSet presAssocID="{4C207E9B-AAA5-4F32-B4A9-B5E405D463F2}" presName="iconRect" presStyleLbl="node1" presStyleIdx="0" presStyleCnt="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Paper"/>
        </a:ext>
      </dgm:extLst>
    </dgm:pt>
    <dgm:pt modelId="{25BF54A8-2CC4-4386-84FF-A35E59FF8097}" type="pres">
      <dgm:prSet presAssocID="{4C207E9B-AAA5-4F32-B4A9-B5E405D463F2}" presName="spaceRect" presStyleCnt="0"/>
      <dgm:spPr/>
    </dgm:pt>
    <dgm:pt modelId="{F5C7BFF4-CEA6-40FB-A49D-7E5CE62E652E}" type="pres">
      <dgm:prSet presAssocID="{4C207E9B-AAA5-4F32-B4A9-B5E405D463F2}" presName="textRect" presStyleLbl="revTx" presStyleIdx="0" presStyleCnt="1">
        <dgm:presLayoutVars>
          <dgm:chMax val="1"/>
          <dgm:chPref val="1"/>
        </dgm:presLayoutVars>
      </dgm:prSet>
      <dgm:spPr/>
    </dgm:pt>
  </dgm:ptLst>
  <dgm:cxnLst>
    <dgm:cxn modelId="{014D0329-23F2-4CA9-B780-A07A267E88DC}" type="presOf" srcId="{2D17C71F-6E36-42DE-BDC4-019054C55229}" destId="{88937ED8-495D-455D-8F4A-15BC85835D3B}" srcOrd="0" destOrd="0" presId="urn:microsoft.com/office/officeart/2018/5/layout/IconLeafLabelList"/>
    <dgm:cxn modelId="{72293C42-3993-4E02-94C5-2FF1E723A7DE}" srcId="{2D17C71F-6E36-42DE-BDC4-019054C55229}" destId="{4C207E9B-AAA5-4F32-B4A9-B5E405D463F2}" srcOrd="0" destOrd="0" parTransId="{E691891D-F9FA-47D7-9F94-5EE06B212500}" sibTransId="{BE3FD281-72F2-44AE-B08A-BF7D6CB3FD4D}"/>
    <dgm:cxn modelId="{AC34E0CD-6294-49C3-AD4F-01471442C01F}" type="presOf" srcId="{4C207E9B-AAA5-4F32-B4A9-B5E405D463F2}" destId="{F5C7BFF4-CEA6-40FB-A49D-7E5CE62E652E}" srcOrd="0" destOrd="0" presId="urn:microsoft.com/office/officeart/2018/5/layout/IconLeafLabelList"/>
    <dgm:cxn modelId="{F2081259-6579-45E4-B278-BA8B7B1747DC}" type="presParOf" srcId="{88937ED8-495D-455D-8F4A-15BC85835D3B}" destId="{F3F9911A-7BB1-4E1E-A28A-97793F9B6892}" srcOrd="0" destOrd="0" presId="urn:microsoft.com/office/officeart/2018/5/layout/IconLeafLabelList"/>
    <dgm:cxn modelId="{103CBF27-35AA-49F6-8241-3B6D3C9D7B48}" type="presParOf" srcId="{F3F9911A-7BB1-4E1E-A28A-97793F9B6892}" destId="{7E984B48-B79C-4DE6-A2F7-B647375E4403}" srcOrd="0" destOrd="0" presId="urn:microsoft.com/office/officeart/2018/5/layout/IconLeafLabelList"/>
    <dgm:cxn modelId="{6F28FD3F-BBBE-487D-BAD4-67B0D4735815}" type="presParOf" srcId="{F3F9911A-7BB1-4E1E-A28A-97793F9B6892}" destId="{6D18B05A-8ECB-4599-A7FC-8FCF10D1E7F3}" srcOrd="1" destOrd="0" presId="urn:microsoft.com/office/officeart/2018/5/layout/IconLeafLabelList"/>
    <dgm:cxn modelId="{A2740BC5-A31F-4005-A448-9E4AB2C84A86}" type="presParOf" srcId="{F3F9911A-7BB1-4E1E-A28A-97793F9B6892}" destId="{25BF54A8-2CC4-4386-84FF-A35E59FF8097}" srcOrd="2" destOrd="0" presId="urn:microsoft.com/office/officeart/2018/5/layout/IconLeafLabelList"/>
    <dgm:cxn modelId="{6BBCF485-83FF-4E15-A199-C53F48F272B6}" type="presParOf" srcId="{F3F9911A-7BB1-4E1E-A28A-97793F9B6892}" destId="{F5C7BFF4-CEA6-40FB-A49D-7E5CE62E652E}" srcOrd="3" destOrd="0" presId="urn:microsoft.com/office/officeart/2018/5/layout/IconLeafLabelLis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2D17C71F-6E36-42DE-BDC4-019054C55229}" type="doc">
      <dgm:prSet loTypeId="urn:microsoft.com/office/officeart/2018/5/layout/IconLeafLabelList" loCatId="icon" qsTypeId="urn:microsoft.com/office/officeart/2005/8/quickstyle/simple4" qsCatId="simple" csTypeId="urn:microsoft.com/office/officeart/2018/5/colors/Iconchunking_neutralbg_accent6_2" csCatId="accent6" phldr="1"/>
      <dgm:spPr/>
      <dgm:t>
        <a:bodyPr/>
        <a:lstStyle/>
        <a:p>
          <a:endParaRPr lang="en-US"/>
        </a:p>
      </dgm:t>
    </dgm:pt>
    <dgm:pt modelId="{4C207E9B-AAA5-4F32-B4A9-B5E405D463F2}">
      <dgm:prSet/>
      <dgm:spPr/>
      <dgm:t>
        <a:bodyPr/>
        <a:lstStyle/>
        <a:p>
          <a:pPr>
            <a:defRPr cap="all"/>
          </a:pPr>
          <a:r>
            <a:rPr lang="en-US" dirty="0">
              <a:solidFill>
                <a:schemeClr val="accent6"/>
              </a:solidFill>
            </a:rPr>
            <a:t>Project set up</a:t>
          </a:r>
        </a:p>
      </dgm:t>
    </dgm:pt>
    <dgm:pt modelId="{E691891D-F9FA-47D7-9F94-5EE06B212500}" type="parTrans" cxnId="{72293C42-3993-4E02-94C5-2FF1E723A7DE}">
      <dgm:prSet/>
      <dgm:spPr/>
      <dgm:t>
        <a:bodyPr/>
        <a:lstStyle/>
        <a:p>
          <a:endParaRPr lang="en-US"/>
        </a:p>
      </dgm:t>
    </dgm:pt>
    <dgm:pt modelId="{BE3FD281-72F2-44AE-B08A-BF7D6CB3FD4D}" type="sibTrans" cxnId="{72293C42-3993-4E02-94C5-2FF1E723A7DE}">
      <dgm:prSet/>
      <dgm:spPr/>
      <dgm:t>
        <a:bodyPr/>
        <a:lstStyle/>
        <a:p>
          <a:endParaRPr lang="en-US"/>
        </a:p>
      </dgm:t>
    </dgm:pt>
    <dgm:pt modelId="{88937ED8-495D-455D-8F4A-15BC85835D3B}" type="pres">
      <dgm:prSet presAssocID="{2D17C71F-6E36-42DE-BDC4-019054C55229}" presName="root" presStyleCnt="0">
        <dgm:presLayoutVars>
          <dgm:dir/>
          <dgm:resizeHandles val="exact"/>
        </dgm:presLayoutVars>
      </dgm:prSet>
      <dgm:spPr/>
    </dgm:pt>
    <dgm:pt modelId="{F3F9911A-7BB1-4E1E-A28A-97793F9B6892}" type="pres">
      <dgm:prSet presAssocID="{4C207E9B-AAA5-4F32-B4A9-B5E405D463F2}" presName="compNode" presStyleCnt="0"/>
      <dgm:spPr/>
    </dgm:pt>
    <dgm:pt modelId="{7E984B48-B79C-4DE6-A2F7-B647375E4403}" type="pres">
      <dgm:prSet presAssocID="{4C207E9B-AAA5-4F32-B4A9-B5E405D463F2}" presName="iconBgRect" presStyleLbl="bgShp" presStyleIdx="0" presStyleCnt="1"/>
      <dgm:spPr>
        <a:prstGeom prst="round2DiagRect">
          <a:avLst>
            <a:gd name="adj1" fmla="val 29727"/>
            <a:gd name="adj2" fmla="val 0"/>
          </a:avLst>
        </a:prstGeom>
      </dgm:spPr>
    </dgm:pt>
    <dgm:pt modelId="{6D18B05A-8ECB-4599-A7FC-8FCF10D1E7F3}" type="pres">
      <dgm:prSet presAssocID="{4C207E9B-AAA5-4F32-B4A9-B5E405D463F2}" presName="iconRect" presStyleLbl="node1" presStyleIdx="0" presStyleCnt="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Paper"/>
        </a:ext>
      </dgm:extLst>
    </dgm:pt>
    <dgm:pt modelId="{25BF54A8-2CC4-4386-84FF-A35E59FF8097}" type="pres">
      <dgm:prSet presAssocID="{4C207E9B-AAA5-4F32-B4A9-B5E405D463F2}" presName="spaceRect" presStyleCnt="0"/>
      <dgm:spPr/>
    </dgm:pt>
    <dgm:pt modelId="{F5C7BFF4-CEA6-40FB-A49D-7E5CE62E652E}" type="pres">
      <dgm:prSet presAssocID="{4C207E9B-AAA5-4F32-B4A9-B5E405D463F2}" presName="textRect" presStyleLbl="revTx" presStyleIdx="0" presStyleCnt="1">
        <dgm:presLayoutVars>
          <dgm:chMax val="1"/>
          <dgm:chPref val="1"/>
        </dgm:presLayoutVars>
      </dgm:prSet>
      <dgm:spPr/>
    </dgm:pt>
  </dgm:ptLst>
  <dgm:cxnLst>
    <dgm:cxn modelId="{014D0329-23F2-4CA9-B780-A07A267E88DC}" type="presOf" srcId="{2D17C71F-6E36-42DE-BDC4-019054C55229}" destId="{88937ED8-495D-455D-8F4A-15BC85835D3B}" srcOrd="0" destOrd="0" presId="urn:microsoft.com/office/officeart/2018/5/layout/IconLeafLabelList"/>
    <dgm:cxn modelId="{72293C42-3993-4E02-94C5-2FF1E723A7DE}" srcId="{2D17C71F-6E36-42DE-BDC4-019054C55229}" destId="{4C207E9B-AAA5-4F32-B4A9-B5E405D463F2}" srcOrd="0" destOrd="0" parTransId="{E691891D-F9FA-47D7-9F94-5EE06B212500}" sibTransId="{BE3FD281-72F2-44AE-B08A-BF7D6CB3FD4D}"/>
    <dgm:cxn modelId="{AC34E0CD-6294-49C3-AD4F-01471442C01F}" type="presOf" srcId="{4C207E9B-AAA5-4F32-B4A9-B5E405D463F2}" destId="{F5C7BFF4-CEA6-40FB-A49D-7E5CE62E652E}" srcOrd="0" destOrd="0" presId="urn:microsoft.com/office/officeart/2018/5/layout/IconLeafLabelList"/>
    <dgm:cxn modelId="{F2081259-6579-45E4-B278-BA8B7B1747DC}" type="presParOf" srcId="{88937ED8-495D-455D-8F4A-15BC85835D3B}" destId="{F3F9911A-7BB1-4E1E-A28A-97793F9B6892}" srcOrd="0" destOrd="0" presId="urn:microsoft.com/office/officeart/2018/5/layout/IconLeafLabelList"/>
    <dgm:cxn modelId="{103CBF27-35AA-49F6-8241-3B6D3C9D7B48}" type="presParOf" srcId="{F3F9911A-7BB1-4E1E-A28A-97793F9B6892}" destId="{7E984B48-B79C-4DE6-A2F7-B647375E4403}" srcOrd="0" destOrd="0" presId="urn:microsoft.com/office/officeart/2018/5/layout/IconLeafLabelList"/>
    <dgm:cxn modelId="{6F28FD3F-BBBE-487D-BAD4-67B0D4735815}" type="presParOf" srcId="{F3F9911A-7BB1-4E1E-A28A-97793F9B6892}" destId="{6D18B05A-8ECB-4599-A7FC-8FCF10D1E7F3}" srcOrd="1" destOrd="0" presId="urn:microsoft.com/office/officeart/2018/5/layout/IconLeafLabelList"/>
    <dgm:cxn modelId="{A2740BC5-A31F-4005-A448-9E4AB2C84A86}" type="presParOf" srcId="{F3F9911A-7BB1-4E1E-A28A-97793F9B6892}" destId="{25BF54A8-2CC4-4386-84FF-A35E59FF8097}" srcOrd="2" destOrd="0" presId="urn:microsoft.com/office/officeart/2018/5/layout/IconLeafLabelList"/>
    <dgm:cxn modelId="{6BBCF485-83FF-4E15-A199-C53F48F272B6}" type="presParOf" srcId="{F3F9911A-7BB1-4E1E-A28A-97793F9B6892}" destId="{F5C7BFF4-CEA6-40FB-A49D-7E5CE62E652E}" srcOrd="3" destOrd="0" presId="urn:microsoft.com/office/officeart/2018/5/layout/IconLeaf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2D17C71F-6E36-42DE-BDC4-019054C55229}" type="doc">
      <dgm:prSet loTypeId="urn:microsoft.com/office/officeart/2018/5/layout/IconLeafLabelList" loCatId="icon" qsTypeId="urn:microsoft.com/office/officeart/2005/8/quickstyle/simple4" qsCatId="simple" csTypeId="urn:microsoft.com/office/officeart/2018/5/colors/Iconchunking_neutralbg_accent6_2" csCatId="accent6" phldr="1"/>
      <dgm:spPr/>
      <dgm:t>
        <a:bodyPr/>
        <a:lstStyle/>
        <a:p>
          <a:endParaRPr lang="en-US"/>
        </a:p>
      </dgm:t>
    </dgm:pt>
    <dgm:pt modelId="{4C207E9B-AAA5-4F32-B4A9-B5E405D463F2}">
      <dgm:prSet/>
      <dgm:spPr/>
      <dgm:t>
        <a:bodyPr/>
        <a:lstStyle/>
        <a:p>
          <a:pPr>
            <a:defRPr cap="all"/>
          </a:pPr>
          <a:r>
            <a:rPr lang="en-US">
              <a:solidFill>
                <a:schemeClr val="accent6"/>
              </a:solidFill>
            </a:rPr>
            <a:t>Project set up</a:t>
          </a:r>
          <a:endParaRPr lang="en-US" dirty="0">
            <a:solidFill>
              <a:schemeClr val="accent6"/>
            </a:solidFill>
          </a:endParaRPr>
        </a:p>
      </dgm:t>
    </dgm:pt>
    <dgm:pt modelId="{E691891D-F9FA-47D7-9F94-5EE06B212500}" type="parTrans" cxnId="{72293C42-3993-4E02-94C5-2FF1E723A7DE}">
      <dgm:prSet/>
      <dgm:spPr/>
      <dgm:t>
        <a:bodyPr/>
        <a:lstStyle/>
        <a:p>
          <a:endParaRPr lang="en-US"/>
        </a:p>
      </dgm:t>
    </dgm:pt>
    <dgm:pt modelId="{BE3FD281-72F2-44AE-B08A-BF7D6CB3FD4D}" type="sibTrans" cxnId="{72293C42-3993-4E02-94C5-2FF1E723A7DE}">
      <dgm:prSet/>
      <dgm:spPr/>
      <dgm:t>
        <a:bodyPr/>
        <a:lstStyle/>
        <a:p>
          <a:endParaRPr lang="en-US"/>
        </a:p>
      </dgm:t>
    </dgm:pt>
    <dgm:pt modelId="{88937ED8-495D-455D-8F4A-15BC85835D3B}" type="pres">
      <dgm:prSet presAssocID="{2D17C71F-6E36-42DE-BDC4-019054C55229}" presName="root" presStyleCnt="0">
        <dgm:presLayoutVars>
          <dgm:dir/>
          <dgm:resizeHandles val="exact"/>
        </dgm:presLayoutVars>
      </dgm:prSet>
      <dgm:spPr/>
    </dgm:pt>
    <dgm:pt modelId="{F3F9911A-7BB1-4E1E-A28A-97793F9B6892}" type="pres">
      <dgm:prSet presAssocID="{4C207E9B-AAA5-4F32-B4A9-B5E405D463F2}" presName="compNode" presStyleCnt="0"/>
      <dgm:spPr/>
    </dgm:pt>
    <dgm:pt modelId="{7E984B48-B79C-4DE6-A2F7-B647375E4403}" type="pres">
      <dgm:prSet presAssocID="{4C207E9B-AAA5-4F32-B4A9-B5E405D463F2}" presName="iconBgRect" presStyleLbl="bgShp" presStyleIdx="0" presStyleCnt="1"/>
      <dgm:spPr>
        <a:prstGeom prst="round2DiagRect">
          <a:avLst>
            <a:gd name="adj1" fmla="val 29727"/>
            <a:gd name="adj2" fmla="val 0"/>
          </a:avLst>
        </a:prstGeom>
      </dgm:spPr>
    </dgm:pt>
    <dgm:pt modelId="{6D18B05A-8ECB-4599-A7FC-8FCF10D1E7F3}" type="pres">
      <dgm:prSet presAssocID="{4C207E9B-AAA5-4F32-B4A9-B5E405D463F2}" presName="iconRect" presStyleLbl="node1" presStyleIdx="0" presStyleCnt="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Paper"/>
        </a:ext>
      </dgm:extLst>
    </dgm:pt>
    <dgm:pt modelId="{25BF54A8-2CC4-4386-84FF-A35E59FF8097}" type="pres">
      <dgm:prSet presAssocID="{4C207E9B-AAA5-4F32-B4A9-B5E405D463F2}" presName="spaceRect" presStyleCnt="0"/>
      <dgm:spPr/>
    </dgm:pt>
    <dgm:pt modelId="{F5C7BFF4-CEA6-40FB-A49D-7E5CE62E652E}" type="pres">
      <dgm:prSet presAssocID="{4C207E9B-AAA5-4F32-B4A9-B5E405D463F2}" presName="textRect" presStyleLbl="revTx" presStyleIdx="0" presStyleCnt="1">
        <dgm:presLayoutVars>
          <dgm:chMax val="1"/>
          <dgm:chPref val="1"/>
        </dgm:presLayoutVars>
      </dgm:prSet>
      <dgm:spPr/>
    </dgm:pt>
  </dgm:ptLst>
  <dgm:cxnLst>
    <dgm:cxn modelId="{014D0329-23F2-4CA9-B780-A07A267E88DC}" type="presOf" srcId="{2D17C71F-6E36-42DE-BDC4-019054C55229}" destId="{88937ED8-495D-455D-8F4A-15BC85835D3B}" srcOrd="0" destOrd="0" presId="urn:microsoft.com/office/officeart/2018/5/layout/IconLeafLabelList"/>
    <dgm:cxn modelId="{72293C42-3993-4E02-94C5-2FF1E723A7DE}" srcId="{2D17C71F-6E36-42DE-BDC4-019054C55229}" destId="{4C207E9B-AAA5-4F32-B4A9-B5E405D463F2}" srcOrd="0" destOrd="0" parTransId="{E691891D-F9FA-47D7-9F94-5EE06B212500}" sibTransId="{BE3FD281-72F2-44AE-B08A-BF7D6CB3FD4D}"/>
    <dgm:cxn modelId="{AC34E0CD-6294-49C3-AD4F-01471442C01F}" type="presOf" srcId="{4C207E9B-AAA5-4F32-B4A9-B5E405D463F2}" destId="{F5C7BFF4-CEA6-40FB-A49D-7E5CE62E652E}" srcOrd="0" destOrd="0" presId="urn:microsoft.com/office/officeart/2018/5/layout/IconLeafLabelList"/>
    <dgm:cxn modelId="{F2081259-6579-45E4-B278-BA8B7B1747DC}" type="presParOf" srcId="{88937ED8-495D-455D-8F4A-15BC85835D3B}" destId="{F3F9911A-7BB1-4E1E-A28A-97793F9B6892}" srcOrd="0" destOrd="0" presId="urn:microsoft.com/office/officeart/2018/5/layout/IconLeafLabelList"/>
    <dgm:cxn modelId="{103CBF27-35AA-49F6-8241-3B6D3C9D7B48}" type="presParOf" srcId="{F3F9911A-7BB1-4E1E-A28A-97793F9B6892}" destId="{7E984B48-B79C-4DE6-A2F7-B647375E4403}" srcOrd="0" destOrd="0" presId="urn:microsoft.com/office/officeart/2018/5/layout/IconLeafLabelList"/>
    <dgm:cxn modelId="{6F28FD3F-BBBE-487D-BAD4-67B0D4735815}" type="presParOf" srcId="{F3F9911A-7BB1-4E1E-A28A-97793F9B6892}" destId="{6D18B05A-8ECB-4599-A7FC-8FCF10D1E7F3}" srcOrd="1" destOrd="0" presId="urn:microsoft.com/office/officeart/2018/5/layout/IconLeafLabelList"/>
    <dgm:cxn modelId="{A2740BC5-A31F-4005-A448-9E4AB2C84A86}" type="presParOf" srcId="{F3F9911A-7BB1-4E1E-A28A-97793F9B6892}" destId="{25BF54A8-2CC4-4386-84FF-A35E59FF8097}" srcOrd="2" destOrd="0" presId="urn:microsoft.com/office/officeart/2018/5/layout/IconLeafLabelList"/>
    <dgm:cxn modelId="{6BBCF485-83FF-4E15-A199-C53F48F272B6}" type="presParOf" srcId="{F3F9911A-7BB1-4E1E-A28A-97793F9B6892}" destId="{F5C7BFF4-CEA6-40FB-A49D-7E5CE62E652E}" srcOrd="3" destOrd="0" presId="urn:microsoft.com/office/officeart/2018/5/layout/IconLeaf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2D17C71F-6E36-42DE-BDC4-019054C55229}" type="doc">
      <dgm:prSet loTypeId="urn:microsoft.com/office/officeart/2018/5/layout/IconLeafLabelList" loCatId="icon" qsTypeId="urn:microsoft.com/office/officeart/2005/8/quickstyle/simple4" qsCatId="simple" csTypeId="urn:microsoft.com/office/officeart/2018/5/colors/Iconchunking_neutralbg_accent6_2" csCatId="accent6" phldr="1"/>
      <dgm:spPr/>
      <dgm:t>
        <a:bodyPr/>
        <a:lstStyle/>
        <a:p>
          <a:endParaRPr lang="en-US"/>
        </a:p>
      </dgm:t>
    </dgm:pt>
    <dgm:pt modelId="{4C207E9B-AAA5-4F32-B4A9-B5E405D463F2}">
      <dgm:prSet/>
      <dgm:spPr/>
      <dgm:t>
        <a:bodyPr/>
        <a:lstStyle/>
        <a:p>
          <a:pPr>
            <a:defRPr cap="all"/>
          </a:pPr>
          <a:r>
            <a:rPr lang="en-US">
              <a:solidFill>
                <a:schemeClr val="accent6"/>
              </a:solidFill>
            </a:rPr>
            <a:t>Project set up</a:t>
          </a:r>
          <a:endParaRPr lang="en-US" dirty="0">
            <a:solidFill>
              <a:schemeClr val="accent6"/>
            </a:solidFill>
          </a:endParaRPr>
        </a:p>
      </dgm:t>
    </dgm:pt>
    <dgm:pt modelId="{E691891D-F9FA-47D7-9F94-5EE06B212500}" type="parTrans" cxnId="{72293C42-3993-4E02-94C5-2FF1E723A7DE}">
      <dgm:prSet/>
      <dgm:spPr/>
      <dgm:t>
        <a:bodyPr/>
        <a:lstStyle/>
        <a:p>
          <a:endParaRPr lang="en-US"/>
        </a:p>
      </dgm:t>
    </dgm:pt>
    <dgm:pt modelId="{BE3FD281-72F2-44AE-B08A-BF7D6CB3FD4D}" type="sibTrans" cxnId="{72293C42-3993-4E02-94C5-2FF1E723A7DE}">
      <dgm:prSet/>
      <dgm:spPr/>
      <dgm:t>
        <a:bodyPr/>
        <a:lstStyle/>
        <a:p>
          <a:endParaRPr lang="en-US"/>
        </a:p>
      </dgm:t>
    </dgm:pt>
    <dgm:pt modelId="{88937ED8-495D-455D-8F4A-15BC85835D3B}" type="pres">
      <dgm:prSet presAssocID="{2D17C71F-6E36-42DE-BDC4-019054C55229}" presName="root" presStyleCnt="0">
        <dgm:presLayoutVars>
          <dgm:dir/>
          <dgm:resizeHandles val="exact"/>
        </dgm:presLayoutVars>
      </dgm:prSet>
      <dgm:spPr/>
    </dgm:pt>
    <dgm:pt modelId="{F3F9911A-7BB1-4E1E-A28A-97793F9B6892}" type="pres">
      <dgm:prSet presAssocID="{4C207E9B-AAA5-4F32-B4A9-B5E405D463F2}" presName="compNode" presStyleCnt="0"/>
      <dgm:spPr/>
    </dgm:pt>
    <dgm:pt modelId="{7E984B48-B79C-4DE6-A2F7-B647375E4403}" type="pres">
      <dgm:prSet presAssocID="{4C207E9B-AAA5-4F32-B4A9-B5E405D463F2}" presName="iconBgRect" presStyleLbl="bgShp" presStyleIdx="0" presStyleCnt="1"/>
      <dgm:spPr>
        <a:prstGeom prst="round2DiagRect">
          <a:avLst>
            <a:gd name="adj1" fmla="val 29727"/>
            <a:gd name="adj2" fmla="val 0"/>
          </a:avLst>
        </a:prstGeom>
      </dgm:spPr>
    </dgm:pt>
    <dgm:pt modelId="{6D18B05A-8ECB-4599-A7FC-8FCF10D1E7F3}" type="pres">
      <dgm:prSet presAssocID="{4C207E9B-AAA5-4F32-B4A9-B5E405D463F2}" presName="iconRect" presStyleLbl="node1" presStyleIdx="0" presStyleCnt="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Paper"/>
        </a:ext>
      </dgm:extLst>
    </dgm:pt>
    <dgm:pt modelId="{25BF54A8-2CC4-4386-84FF-A35E59FF8097}" type="pres">
      <dgm:prSet presAssocID="{4C207E9B-AAA5-4F32-B4A9-B5E405D463F2}" presName="spaceRect" presStyleCnt="0"/>
      <dgm:spPr/>
    </dgm:pt>
    <dgm:pt modelId="{F5C7BFF4-CEA6-40FB-A49D-7E5CE62E652E}" type="pres">
      <dgm:prSet presAssocID="{4C207E9B-AAA5-4F32-B4A9-B5E405D463F2}" presName="textRect" presStyleLbl="revTx" presStyleIdx="0" presStyleCnt="1">
        <dgm:presLayoutVars>
          <dgm:chMax val="1"/>
          <dgm:chPref val="1"/>
        </dgm:presLayoutVars>
      </dgm:prSet>
      <dgm:spPr/>
    </dgm:pt>
  </dgm:ptLst>
  <dgm:cxnLst>
    <dgm:cxn modelId="{014D0329-23F2-4CA9-B780-A07A267E88DC}" type="presOf" srcId="{2D17C71F-6E36-42DE-BDC4-019054C55229}" destId="{88937ED8-495D-455D-8F4A-15BC85835D3B}" srcOrd="0" destOrd="0" presId="urn:microsoft.com/office/officeart/2018/5/layout/IconLeafLabelList"/>
    <dgm:cxn modelId="{72293C42-3993-4E02-94C5-2FF1E723A7DE}" srcId="{2D17C71F-6E36-42DE-BDC4-019054C55229}" destId="{4C207E9B-AAA5-4F32-B4A9-B5E405D463F2}" srcOrd="0" destOrd="0" parTransId="{E691891D-F9FA-47D7-9F94-5EE06B212500}" sibTransId="{BE3FD281-72F2-44AE-B08A-BF7D6CB3FD4D}"/>
    <dgm:cxn modelId="{AC34E0CD-6294-49C3-AD4F-01471442C01F}" type="presOf" srcId="{4C207E9B-AAA5-4F32-B4A9-B5E405D463F2}" destId="{F5C7BFF4-CEA6-40FB-A49D-7E5CE62E652E}" srcOrd="0" destOrd="0" presId="urn:microsoft.com/office/officeart/2018/5/layout/IconLeafLabelList"/>
    <dgm:cxn modelId="{F2081259-6579-45E4-B278-BA8B7B1747DC}" type="presParOf" srcId="{88937ED8-495D-455D-8F4A-15BC85835D3B}" destId="{F3F9911A-7BB1-4E1E-A28A-97793F9B6892}" srcOrd="0" destOrd="0" presId="urn:microsoft.com/office/officeart/2018/5/layout/IconLeafLabelList"/>
    <dgm:cxn modelId="{103CBF27-35AA-49F6-8241-3B6D3C9D7B48}" type="presParOf" srcId="{F3F9911A-7BB1-4E1E-A28A-97793F9B6892}" destId="{7E984B48-B79C-4DE6-A2F7-B647375E4403}" srcOrd="0" destOrd="0" presId="urn:microsoft.com/office/officeart/2018/5/layout/IconLeafLabelList"/>
    <dgm:cxn modelId="{6F28FD3F-BBBE-487D-BAD4-67B0D4735815}" type="presParOf" srcId="{F3F9911A-7BB1-4E1E-A28A-97793F9B6892}" destId="{6D18B05A-8ECB-4599-A7FC-8FCF10D1E7F3}" srcOrd="1" destOrd="0" presId="urn:microsoft.com/office/officeart/2018/5/layout/IconLeafLabelList"/>
    <dgm:cxn modelId="{A2740BC5-A31F-4005-A448-9E4AB2C84A86}" type="presParOf" srcId="{F3F9911A-7BB1-4E1E-A28A-97793F9B6892}" destId="{25BF54A8-2CC4-4386-84FF-A35E59FF8097}" srcOrd="2" destOrd="0" presId="urn:microsoft.com/office/officeart/2018/5/layout/IconLeafLabelList"/>
    <dgm:cxn modelId="{6BBCF485-83FF-4E15-A199-C53F48F272B6}" type="presParOf" srcId="{F3F9911A-7BB1-4E1E-A28A-97793F9B6892}" destId="{F5C7BFF4-CEA6-40FB-A49D-7E5CE62E652E}" srcOrd="3" destOrd="0" presId="urn:microsoft.com/office/officeart/2018/5/layout/IconLeaf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2D17C71F-6E36-42DE-BDC4-019054C55229}" type="doc">
      <dgm:prSet loTypeId="urn:microsoft.com/office/officeart/2018/5/layout/IconLeafLabelList" loCatId="icon" qsTypeId="urn:microsoft.com/office/officeart/2005/8/quickstyle/simple4" qsCatId="simple" csTypeId="urn:microsoft.com/office/officeart/2018/5/colors/Iconchunking_neutralbg_accent6_2" csCatId="accent6" phldr="1"/>
      <dgm:spPr/>
      <dgm:t>
        <a:bodyPr/>
        <a:lstStyle/>
        <a:p>
          <a:endParaRPr lang="en-US"/>
        </a:p>
      </dgm:t>
    </dgm:pt>
    <dgm:pt modelId="{4C207E9B-AAA5-4F32-B4A9-B5E405D463F2}">
      <dgm:prSet/>
      <dgm:spPr/>
      <dgm:t>
        <a:bodyPr/>
        <a:lstStyle/>
        <a:p>
          <a:pPr>
            <a:defRPr cap="all"/>
          </a:pPr>
          <a:r>
            <a:rPr lang="en-US">
              <a:solidFill>
                <a:schemeClr val="accent6"/>
              </a:solidFill>
            </a:rPr>
            <a:t>Project set up</a:t>
          </a:r>
          <a:endParaRPr lang="en-US" dirty="0">
            <a:solidFill>
              <a:schemeClr val="accent6"/>
            </a:solidFill>
          </a:endParaRPr>
        </a:p>
      </dgm:t>
    </dgm:pt>
    <dgm:pt modelId="{E691891D-F9FA-47D7-9F94-5EE06B212500}" type="parTrans" cxnId="{72293C42-3993-4E02-94C5-2FF1E723A7DE}">
      <dgm:prSet/>
      <dgm:spPr/>
      <dgm:t>
        <a:bodyPr/>
        <a:lstStyle/>
        <a:p>
          <a:endParaRPr lang="en-US"/>
        </a:p>
      </dgm:t>
    </dgm:pt>
    <dgm:pt modelId="{BE3FD281-72F2-44AE-B08A-BF7D6CB3FD4D}" type="sibTrans" cxnId="{72293C42-3993-4E02-94C5-2FF1E723A7DE}">
      <dgm:prSet/>
      <dgm:spPr/>
      <dgm:t>
        <a:bodyPr/>
        <a:lstStyle/>
        <a:p>
          <a:endParaRPr lang="en-US"/>
        </a:p>
      </dgm:t>
    </dgm:pt>
    <dgm:pt modelId="{88937ED8-495D-455D-8F4A-15BC85835D3B}" type="pres">
      <dgm:prSet presAssocID="{2D17C71F-6E36-42DE-BDC4-019054C55229}" presName="root" presStyleCnt="0">
        <dgm:presLayoutVars>
          <dgm:dir/>
          <dgm:resizeHandles val="exact"/>
        </dgm:presLayoutVars>
      </dgm:prSet>
      <dgm:spPr/>
    </dgm:pt>
    <dgm:pt modelId="{F3F9911A-7BB1-4E1E-A28A-97793F9B6892}" type="pres">
      <dgm:prSet presAssocID="{4C207E9B-AAA5-4F32-B4A9-B5E405D463F2}" presName="compNode" presStyleCnt="0"/>
      <dgm:spPr/>
    </dgm:pt>
    <dgm:pt modelId="{7E984B48-B79C-4DE6-A2F7-B647375E4403}" type="pres">
      <dgm:prSet presAssocID="{4C207E9B-AAA5-4F32-B4A9-B5E405D463F2}" presName="iconBgRect" presStyleLbl="bgShp" presStyleIdx="0" presStyleCnt="1"/>
      <dgm:spPr>
        <a:prstGeom prst="round2DiagRect">
          <a:avLst>
            <a:gd name="adj1" fmla="val 29727"/>
            <a:gd name="adj2" fmla="val 0"/>
          </a:avLst>
        </a:prstGeom>
      </dgm:spPr>
    </dgm:pt>
    <dgm:pt modelId="{6D18B05A-8ECB-4599-A7FC-8FCF10D1E7F3}" type="pres">
      <dgm:prSet presAssocID="{4C207E9B-AAA5-4F32-B4A9-B5E405D463F2}" presName="iconRect" presStyleLbl="node1" presStyleIdx="0" presStyleCnt="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Paper"/>
        </a:ext>
      </dgm:extLst>
    </dgm:pt>
    <dgm:pt modelId="{25BF54A8-2CC4-4386-84FF-A35E59FF8097}" type="pres">
      <dgm:prSet presAssocID="{4C207E9B-AAA5-4F32-B4A9-B5E405D463F2}" presName="spaceRect" presStyleCnt="0"/>
      <dgm:spPr/>
    </dgm:pt>
    <dgm:pt modelId="{F5C7BFF4-CEA6-40FB-A49D-7E5CE62E652E}" type="pres">
      <dgm:prSet presAssocID="{4C207E9B-AAA5-4F32-B4A9-B5E405D463F2}" presName="textRect" presStyleLbl="revTx" presStyleIdx="0" presStyleCnt="1">
        <dgm:presLayoutVars>
          <dgm:chMax val="1"/>
          <dgm:chPref val="1"/>
        </dgm:presLayoutVars>
      </dgm:prSet>
      <dgm:spPr/>
    </dgm:pt>
  </dgm:ptLst>
  <dgm:cxnLst>
    <dgm:cxn modelId="{014D0329-23F2-4CA9-B780-A07A267E88DC}" type="presOf" srcId="{2D17C71F-6E36-42DE-BDC4-019054C55229}" destId="{88937ED8-495D-455D-8F4A-15BC85835D3B}" srcOrd="0" destOrd="0" presId="urn:microsoft.com/office/officeart/2018/5/layout/IconLeafLabelList"/>
    <dgm:cxn modelId="{72293C42-3993-4E02-94C5-2FF1E723A7DE}" srcId="{2D17C71F-6E36-42DE-BDC4-019054C55229}" destId="{4C207E9B-AAA5-4F32-B4A9-B5E405D463F2}" srcOrd="0" destOrd="0" parTransId="{E691891D-F9FA-47D7-9F94-5EE06B212500}" sibTransId="{BE3FD281-72F2-44AE-B08A-BF7D6CB3FD4D}"/>
    <dgm:cxn modelId="{AC34E0CD-6294-49C3-AD4F-01471442C01F}" type="presOf" srcId="{4C207E9B-AAA5-4F32-B4A9-B5E405D463F2}" destId="{F5C7BFF4-CEA6-40FB-A49D-7E5CE62E652E}" srcOrd="0" destOrd="0" presId="urn:microsoft.com/office/officeart/2018/5/layout/IconLeafLabelList"/>
    <dgm:cxn modelId="{F2081259-6579-45E4-B278-BA8B7B1747DC}" type="presParOf" srcId="{88937ED8-495D-455D-8F4A-15BC85835D3B}" destId="{F3F9911A-7BB1-4E1E-A28A-97793F9B6892}" srcOrd="0" destOrd="0" presId="urn:microsoft.com/office/officeart/2018/5/layout/IconLeafLabelList"/>
    <dgm:cxn modelId="{103CBF27-35AA-49F6-8241-3B6D3C9D7B48}" type="presParOf" srcId="{F3F9911A-7BB1-4E1E-A28A-97793F9B6892}" destId="{7E984B48-B79C-4DE6-A2F7-B647375E4403}" srcOrd="0" destOrd="0" presId="urn:microsoft.com/office/officeart/2018/5/layout/IconLeafLabelList"/>
    <dgm:cxn modelId="{6F28FD3F-BBBE-487D-BAD4-67B0D4735815}" type="presParOf" srcId="{F3F9911A-7BB1-4E1E-A28A-97793F9B6892}" destId="{6D18B05A-8ECB-4599-A7FC-8FCF10D1E7F3}" srcOrd="1" destOrd="0" presId="urn:microsoft.com/office/officeart/2018/5/layout/IconLeafLabelList"/>
    <dgm:cxn modelId="{A2740BC5-A31F-4005-A448-9E4AB2C84A86}" type="presParOf" srcId="{F3F9911A-7BB1-4E1E-A28A-97793F9B6892}" destId="{25BF54A8-2CC4-4386-84FF-A35E59FF8097}" srcOrd="2" destOrd="0" presId="urn:microsoft.com/office/officeart/2018/5/layout/IconLeafLabelList"/>
    <dgm:cxn modelId="{6BBCF485-83FF-4E15-A199-C53F48F272B6}" type="presParOf" srcId="{F3F9911A-7BB1-4E1E-A28A-97793F9B6892}" destId="{F5C7BFF4-CEA6-40FB-A49D-7E5CE62E652E}" srcOrd="3" destOrd="0" presId="urn:microsoft.com/office/officeart/2018/5/layout/IconLeaf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2D17C71F-6E36-42DE-BDC4-019054C55229}" type="doc">
      <dgm:prSet loTypeId="urn:microsoft.com/office/officeart/2018/5/layout/IconLeafLabelList" loCatId="icon" qsTypeId="urn:microsoft.com/office/officeart/2005/8/quickstyle/simple4" qsCatId="simple" csTypeId="urn:microsoft.com/office/officeart/2018/5/colors/Iconchunking_neutralbg_accent6_2" csCatId="accent6" phldr="1"/>
      <dgm:spPr/>
      <dgm:t>
        <a:bodyPr/>
        <a:lstStyle/>
        <a:p>
          <a:endParaRPr lang="en-US"/>
        </a:p>
      </dgm:t>
    </dgm:pt>
    <dgm:pt modelId="{4C207E9B-AAA5-4F32-B4A9-B5E405D463F2}">
      <dgm:prSet/>
      <dgm:spPr/>
      <dgm:t>
        <a:bodyPr/>
        <a:lstStyle/>
        <a:p>
          <a:pPr>
            <a:defRPr cap="all"/>
          </a:pPr>
          <a:r>
            <a:rPr lang="en-US">
              <a:solidFill>
                <a:schemeClr val="accent6"/>
              </a:solidFill>
            </a:rPr>
            <a:t>Project set up</a:t>
          </a:r>
          <a:endParaRPr lang="en-US" dirty="0">
            <a:solidFill>
              <a:schemeClr val="accent6"/>
            </a:solidFill>
          </a:endParaRPr>
        </a:p>
      </dgm:t>
    </dgm:pt>
    <dgm:pt modelId="{E691891D-F9FA-47D7-9F94-5EE06B212500}" type="parTrans" cxnId="{72293C42-3993-4E02-94C5-2FF1E723A7DE}">
      <dgm:prSet/>
      <dgm:spPr/>
      <dgm:t>
        <a:bodyPr/>
        <a:lstStyle/>
        <a:p>
          <a:endParaRPr lang="en-US"/>
        </a:p>
      </dgm:t>
    </dgm:pt>
    <dgm:pt modelId="{BE3FD281-72F2-44AE-B08A-BF7D6CB3FD4D}" type="sibTrans" cxnId="{72293C42-3993-4E02-94C5-2FF1E723A7DE}">
      <dgm:prSet/>
      <dgm:spPr/>
      <dgm:t>
        <a:bodyPr/>
        <a:lstStyle/>
        <a:p>
          <a:endParaRPr lang="en-US"/>
        </a:p>
      </dgm:t>
    </dgm:pt>
    <dgm:pt modelId="{88937ED8-495D-455D-8F4A-15BC85835D3B}" type="pres">
      <dgm:prSet presAssocID="{2D17C71F-6E36-42DE-BDC4-019054C55229}" presName="root" presStyleCnt="0">
        <dgm:presLayoutVars>
          <dgm:dir/>
          <dgm:resizeHandles val="exact"/>
        </dgm:presLayoutVars>
      </dgm:prSet>
      <dgm:spPr/>
    </dgm:pt>
    <dgm:pt modelId="{F3F9911A-7BB1-4E1E-A28A-97793F9B6892}" type="pres">
      <dgm:prSet presAssocID="{4C207E9B-AAA5-4F32-B4A9-B5E405D463F2}" presName="compNode" presStyleCnt="0"/>
      <dgm:spPr/>
    </dgm:pt>
    <dgm:pt modelId="{7E984B48-B79C-4DE6-A2F7-B647375E4403}" type="pres">
      <dgm:prSet presAssocID="{4C207E9B-AAA5-4F32-B4A9-B5E405D463F2}" presName="iconBgRect" presStyleLbl="bgShp" presStyleIdx="0" presStyleCnt="1"/>
      <dgm:spPr>
        <a:prstGeom prst="round2DiagRect">
          <a:avLst>
            <a:gd name="adj1" fmla="val 29727"/>
            <a:gd name="adj2" fmla="val 0"/>
          </a:avLst>
        </a:prstGeom>
      </dgm:spPr>
    </dgm:pt>
    <dgm:pt modelId="{6D18B05A-8ECB-4599-A7FC-8FCF10D1E7F3}" type="pres">
      <dgm:prSet presAssocID="{4C207E9B-AAA5-4F32-B4A9-B5E405D463F2}" presName="iconRect" presStyleLbl="node1" presStyleIdx="0" presStyleCnt="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Paper"/>
        </a:ext>
      </dgm:extLst>
    </dgm:pt>
    <dgm:pt modelId="{25BF54A8-2CC4-4386-84FF-A35E59FF8097}" type="pres">
      <dgm:prSet presAssocID="{4C207E9B-AAA5-4F32-B4A9-B5E405D463F2}" presName="spaceRect" presStyleCnt="0"/>
      <dgm:spPr/>
    </dgm:pt>
    <dgm:pt modelId="{F5C7BFF4-CEA6-40FB-A49D-7E5CE62E652E}" type="pres">
      <dgm:prSet presAssocID="{4C207E9B-AAA5-4F32-B4A9-B5E405D463F2}" presName="textRect" presStyleLbl="revTx" presStyleIdx="0" presStyleCnt="1">
        <dgm:presLayoutVars>
          <dgm:chMax val="1"/>
          <dgm:chPref val="1"/>
        </dgm:presLayoutVars>
      </dgm:prSet>
      <dgm:spPr/>
    </dgm:pt>
  </dgm:ptLst>
  <dgm:cxnLst>
    <dgm:cxn modelId="{014D0329-23F2-4CA9-B780-A07A267E88DC}" type="presOf" srcId="{2D17C71F-6E36-42DE-BDC4-019054C55229}" destId="{88937ED8-495D-455D-8F4A-15BC85835D3B}" srcOrd="0" destOrd="0" presId="urn:microsoft.com/office/officeart/2018/5/layout/IconLeafLabelList"/>
    <dgm:cxn modelId="{72293C42-3993-4E02-94C5-2FF1E723A7DE}" srcId="{2D17C71F-6E36-42DE-BDC4-019054C55229}" destId="{4C207E9B-AAA5-4F32-B4A9-B5E405D463F2}" srcOrd="0" destOrd="0" parTransId="{E691891D-F9FA-47D7-9F94-5EE06B212500}" sibTransId="{BE3FD281-72F2-44AE-B08A-BF7D6CB3FD4D}"/>
    <dgm:cxn modelId="{AC34E0CD-6294-49C3-AD4F-01471442C01F}" type="presOf" srcId="{4C207E9B-AAA5-4F32-B4A9-B5E405D463F2}" destId="{F5C7BFF4-CEA6-40FB-A49D-7E5CE62E652E}" srcOrd="0" destOrd="0" presId="urn:microsoft.com/office/officeart/2018/5/layout/IconLeafLabelList"/>
    <dgm:cxn modelId="{F2081259-6579-45E4-B278-BA8B7B1747DC}" type="presParOf" srcId="{88937ED8-495D-455D-8F4A-15BC85835D3B}" destId="{F3F9911A-7BB1-4E1E-A28A-97793F9B6892}" srcOrd="0" destOrd="0" presId="urn:microsoft.com/office/officeart/2018/5/layout/IconLeafLabelList"/>
    <dgm:cxn modelId="{103CBF27-35AA-49F6-8241-3B6D3C9D7B48}" type="presParOf" srcId="{F3F9911A-7BB1-4E1E-A28A-97793F9B6892}" destId="{7E984B48-B79C-4DE6-A2F7-B647375E4403}" srcOrd="0" destOrd="0" presId="urn:microsoft.com/office/officeart/2018/5/layout/IconLeafLabelList"/>
    <dgm:cxn modelId="{6F28FD3F-BBBE-487D-BAD4-67B0D4735815}" type="presParOf" srcId="{F3F9911A-7BB1-4E1E-A28A-97793F9B6892}" destId="{6D18B05A-8ECB-4599-A7FC-8FCF10D1E7F3}" srcOrd="1" destOrd="0" presId="urn:microsoft.com/office/officeart/2018/5/layout/IconLeafLabelList"/>
    <dgm:cxn modelId="{A2740BC5-A31F-4005-A448-9E4AB2C84A86}" type="presParOf" srcId="{F3F9911A-7BB1-4E1E-A28A-97793F9B6892}" destId="{25BF54A8-2CC4-4386-84FF-A35E59FF8097}" srcOrd="2" destOrd="0" presId="urn:microsoft.com/office/officeart/2018/5/layout/IconLeafLabelList"/>
    <dgm:cxn modelId="{6BBCF485-83FF-4E15-A199-C53F48F272B6}" type="presParOf" srcId="{F3F9911A-7BB1-4E1E-A28A-97793F9B6892}" destId="{F5C7BFF4-CEA6-40FB-A49D-7E5CE62E652E}" srcOrd="3" destOrd="0" presId="urn:microsoft.com/office/officeart/2018/5/layout/IconLeafLabel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2D17C71F-6E36-42DE-BDC4-019054C55229}" type="doc">
      <dgm:prSet loTypeId="urn:microsoft.com/office/officeart/2018/5/layout/IconLeafLabelList" loCatId="icon" qsTypeId="urn:microsoft.com/office/officeart/2005/8/quickstyle/simple4" qsCatId="simple" csTypeId="urn:microsoft.com/office/officeart/2018/5/colors/Iconchunking_neutralbg_accent6_2" csCatId="accent6" phldr="1"/>
      <dgm:spPr/>
      <dgm:t>
        <a:bodyPr/>
        <a:lstStyle/>
        <a:p>
          <a:endParaRPr lang="en-US"/>
        </a:p>
      </dgm:t>
    </dgm:pt>
    <dgm:pt modelId="{4C207E9B-AAA5-4F32-B4A9-B5E405D463F2}">
      <dgm:prSet/>
      <dgm:spPr/>
      <dgm:t>
        <a:bodyPr/>
        <a:lstStyle/>
        <a:p>
          <a:pPr>
            <a:defRPr cap="all"/>
          </a:pPr>
          <a:r>
            <a:rPr lang="en-US" dirty="0">
              <a:solidFill>
                <a:schemeClr val="accent6"/>
              </a:solidFill>
            </a:rPr>
            <a:t>Project set up</a:t>
          </a:r>
        </a:p>
      </dgm:t>
    </dgm:pt>
    <dgm:pt modelId="{E691891D-F9FA-47D7-9F94-5EE06B212500}" type="parTrans" cxnId="{72293C42-3993-4E02-94C5-2FF1E723A7DE}">
      <dgm:prSet/>
      <dgm:spPr/>
      <dgm:t>
        <a:bodyPr/>
        <a:lstStyle/>
        <a:p>
          <a:endParaRPr lang="en-US"/>
        </a:p>
      </dgm:t>
    </dgm:pt>
    <dgm:pt modelId="{BE3FD281-72F2-44AE-B08A-BF7D6CB3FD4D}" type="sibTrans" cxnId="{72293C42-3993-4E02-94C5-2FF1E723A7DE}">
      <dgm:prSet/>
      <dgm:spPr/>
      <dgm:t>
        <a:bodyPr/>
        <a:lstStyle/>
        <a:p>
          <a:endParaRPr lang="en-US"/>
        </a:p>
      </dgm:t>
    </dgm:pt>
    <dgm:pt modelId="{88937ED8-495D-455D-8F4A-15BC85835D3B}" type="pres">
      <dgm:prSet presAssocID="{2D17C71F-6E36-42DE-BDC4-019054C55229}" presName="root" presStyleCnt="0">
        <dgm:presLayoutVars>
          <dgm:dir/>
          <dgm:resizeHandles val="exact"/>
        </dgm:presLayoutVars>
      </dgm:prSet>
      <dgm:spPr/>
    </dgm:pt>
    <dgm:pt modelId="{F3F9911A-7BB1-4E1E-A28A-97793F9B6892}" type="pres">
      <dgm:prSet presAssocID="{4C207E9B-AAA5-4F32-B4A9-B5E405D463F2}" presName="compNode" presStyleCnt="0"/>
      <dgm:spPr/>
    </dgm:pt>
    <dgm:pt modelId="{7E984B48-B79C-4DE6-A2F7-B647375E4403}" type="pres">
      <dgm:prSet presAssocID="{4C207E9B-AAA5-4F32-B4A9-B5E405D463F2}" presName="iconBgRect" presStyleLbl="bgShp" presStyleIdx="0" presStyleCnt="1"/>
      <dgm:spPr>
        <a:prstGeom prst="round2DiagRect">
          <a:avLst>
            <a:gd name="adj1" fmla="val 29727"/>
            <a:gd name="adj2" fmla="val 0"/>
          </a:avLst>
        </a:prstGeom>
      </dgm:spPr>
    </dgm:pt>
    <dgm:pt modelId="{6D18B05A-8ECB-4599-A7FC-8FCF10D1E7F3}" type="pres">
      <dgm:prSet presAssocID="{4C207E9B-AAA5-4F32-B4A9-B5E405D463F2}" presName="iconRect" presStyleLbl="node1" presStyleIdx="0" presStyleCnt="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Paper"/>
        </a:ext>
      </dgm:extLst>
    </dgm:pt>
    <dgm:pt modelId="{25BF54A8-2CC4-4386-84FF-A35E59FF8097}" type="pres">
      <dgm:prSet presAssocID="{4C207E9B-AAA5-4F32-B4A9-B5E405D463F2}" presName="spaceRect" presStyleCnt="0"/>
      <dgm:spPr/>
    </dgm:pt>
    <dgm:pt modelId="{F5C7BFF4-CEA6-40FB-A49D-7E5CE62E652E}" type="pres">
      <dgm:prSet presAssocID="{4C207E9B-AAA5-4F32-B4A9-B5E405D463F2}" presName="textRect" presStyleLbl="revTx" presStyleIdx="0" presStyleCnt="1">
        <dgm:presLayoutVars>
          <dgm:chMax val="1"/>
          <dgm:chPref val="1"/>
        </dgm:presLayoutVars>
      </dgm:prSet>
      <dgm:spPr/>
    </dgm:pt>
  </dgm:ptLst>
  <dgm:cxnLst>
    <dgm:cxn modelId="{014D0329-23F2-4CA9-B780-A07A267E88DC}" type="presOf" srcId="{2D17C71F-6E36-42DE-BDC4-019054C55229}" destId="{88937ED8-495D-455D-8F4A-15BC85835D3B}" srcOrd="0" destOrd="0" presId="urn:microsoft.com/office/officeart/2018/5/layout/IconLeafLabelList"/>
    <dgm:cxn modelId="{72293C42-3993-4E02-94C5-2FF1E723A7DE}" srcId="{2D17C71F-6E36-42DE-BDC4-019054C55229}" destId="{4C207E9B-AAA5-4F32-B4A9-B5E405D463F2}" srcOrd="0" destOrd="0" parTransId="{E691891D-F9FA-47D7-9F94-5EE06B212500}" sibTransId="{BE3FD281-72F2-44AE-B08A-BF7D6CB3FD4D}"/>
    <dgm:cxn modelId="{AC34E0CD-6294-49C3-AD4F-01471442C01F}" type="presOf" srcId="{4C207E9B-AAA5-4F32-B4A9-B5E405D463F2}" destId="{F5C7BFF4-CEA6-40FB-A49D-7E5CE62E652E}" srcOrd="0" destOrd="0" presId="urn:microsoft.com/office/officeart/2018/5/layout/IconLeafLabelList"/>
    <dgm:cxn modelId="{F2081259-6579-45E4-B278-BA8B7B1747DC}" type="presParOf" srcId="{88937ED8-495D-455D-8F4A-15BC85835D3B}" destId="{F3F9911A-7BB1-4E1E-A28A-97793F9B6892}" srcOrd="0" destOrd="0" presId="urn:microsoft.com/office/officeart/2018/5/layout/IconLeafLabelList"/>
    <dgm:cxn modelId="{103CBF27-35AA-49F6-8241-3B6D3C9D7B48}" type="presParOf" srcId="{F3F9911A-7BB1-4E1E-A28A-97793F9B6892}" destId="{7E984B48-B79C-4DE6-A2F7-B647375E4403}" srcOrd="0" destOrd="0" presId="urn:microsoft.com/office/officeart/2018/5/layout/IconLeafLabelList"/>
    <dgm:cxn modelId="{6F28FD3F-BBBE-487D-BAD4-67B0D4735815}" type="presParOf" srcId="{F3F9911A-7BB1-4E1E-A28A-97793F9B6892}" destId="{6D18B05A-8ECB-4599-A7FC-8FCF10D1E7F3}" srcOrd="1" destOrd="0" presId="urn:microsoft.com/office/officeart/2018/5/layout/IconLeafLabelList"/>
    <dgm:cxn modelId="{A2740BC5-A31F-4005-A448-9E4AB2C84A86}" type="presParOf" srcId="{F3F9911A-7BB1-4E1E-A28A-97793F9B6892}" destId="{25BF54A8-2CC4-4386-84FF-A35E59FF8097}" srcOrd="2" destOrd="0" presId="urn:microsoft.com/office/officeart/2018/5/layout/IconLeafLabelList"/>
    <dgm:cxn modelId="{6BBCF485-83FF-4E15-A199-C53F48F272B6}" type="presParOf" srcId="{F3F9911A-7BB1-4E1E-A28A-97793F9B6892}" destId="{F5C7BFF4-CEA6-40FB-A49D-7E5CE62E652E}" srcOrd="3" destOrd="0" presId="urn:microsoft.com/office/officeart/2018/5/layout/IconLeafLabel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2D17C71F-6E36-42DE-BDC4-019054C55229}" type="doc">
      <dgm:prSet loTypeId="urn:microsoft.com/office/officeart/2018/5/layout/IconLeafLabelList" loCatId="icon" qsTypeId="urn:microsoft.com/office/officeart/2005/8/quickstyle/simple4" qsCatId="simple" csTypeId="urn:microsoft.com/office/officeart/2018/5/colors/Iconchunking_neutralbg_accent6_2" csCatId="accent6" phldr="1"/>
      <dgm:spPr/>
      <dgm:t>
        <a:bodyPr/>
        <a:lstStyle/>
        <a:p>
          <a:endParaRPr lang="en-US"/>
        </a:p>
      </dgm:t>
    </dgm:pt>
    <dgm:pt modelId="{4C207E9B-AAA5-4F32-B4A9-B5E405D463F2}">
      <dgm:prSet/>
      <dgm:spPr/>
      <dgm:t>
        <a:bodyPr/>
        <a:lstStyle/>
        <a:p>
          <a:pPr>
            <a:defRPr cap="all"/>
          </a:pPr>
          <a:r>
            <a:rPr lang="en-US" dirty="0">
              <a:solidFill>
                <a:schemeClr val="accent6"/>
              </a:solidFill>
            </a:rPr>
            <a:t>Project set up</a:t>
          </a:r>
        </a:p>
      </dgm:t>
    </dgm:pt>
    <dgm:pt modelId="{E691891D-F9FA-47D7-9F94-5EE06B212500}" type="parTrans" cxnId="{72293C42-3993-4E02-94C5-2FF1E723A7DE}">
      <dgm:prSet/>
      <dgm:spPr/>
      <dgm:t>
        <a:bodyPr/>
        <a:lstStyle/>
        <a:p>
          <a:endParaRPr lang="en-US"/>
        </a:p>
      </dgm:t>
    </dgm:pt>
    <dgm:pt modelId="{BE3FD281-72F2-44AE-B08A-BF7D6CB3FD4D}" type="sibTrans" cxnId="{72293C42-3993-4E02-94C5-2FF1E723A7DE}">
      <dgm:prSet/>
      <dgm:spPr/>
      <dgm:t>
        <a:bodyPr/>
        <a:lstStyle/>
        <a:p>
          <a:endParaRPr lang="en-US"/>
        </a:p>
      </dgm:t>
    </dgm:pt>
    <dgm:pt modelId="{88937ED8-495D-455D-8F4A-15BC85835D3B}" type="pres">
      <dgm:prSet presAssocID="{2D17C71F-6E36-42DE-BDC4-019054C55229}" presName="root" presStyleCnt="0">
        <dgm:presLayoutVars>
          <dgm:dir/>
          <dgm:resizeHandles val="exact"/>
        </dgm:presLayoutVars>
      </dgm:prSet>
      <dgm:spPr/>
    </dgm:pt>
    <dgm:pt modelId="{F3F9911A-7BB1-4E1E-A28A-97793F9B6892}" type="pres">
      <dgm:prSet presAssocID="{4C207E9B-AAA5-4F32-B4A9-B5E405D463F2}" presName="compNode" presStyleCnt="0"/>
      <dgm:spPr/>
    </dgm:pt>
    <dgm:pt modelId="{7E984B48-B79C-4DE6-A2F7-B647375E4403}" type="pres">
      <dgm:prSet presAssocID="{4C207E9B-AAA5-4F32-B4A9-B5E405D463F2}" presName="iconBgRect" presStyleLbl="bgShp" presStyleIdx="0" presStyleCnt="1"/>
      <dgm:spPr>
        <a:prstGeom prst="round2DiagRect">
          <a:avLst>
            <a:gd name="adj1" fmla="val 29727"/>
            <a:gd name="adj2" fmla="val 0"/>
          </a:avLst>
        </a:prstGeom>
      </dgm:spPr>
    </dgm:pt>
    <dgm:pt modelId="{6D18B05A-8ECB-4599-A7FC-8FCF10D1E7F3}" type="pres">
      <dgm:prSet presAssocID="{4C207E9B-AAA5-4F32-B4A9-B5E405D463F2}" presName="iconRect" presStyleLbl="node1" presStyleIdx="0" presStyleCnt="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Paper"/>
        </a:ext>
      </dgm:extLst>
    </dgm:pt>
    <dgm:pt modelId="{25BF54A8-2CC4-4386-84FF-A35E59FF8097}" type="pres">
      <dgm:prSet presAssocID="{4C207E9B-AAA5-4F32-B4A9-B5E405D463F2}" presName="spaceRect" presStyleCnt="0"/>
      <dgm:spPr/>
    </dgm:pt>
    <dgm:pt modelId="{F5C7BFF4-CEA6-40FB-A49D-7E5CE62E652E}" type="pres">
      <dgm:prSet presAssocID="{4C207E9B-AAA5-4F32-B4A9-B5E405D463F2}" presName="textRect" presStyleLbl="revTx" presStyleIdx="0" presStyleCnt="1">
        <dgm:presLayoutVars>
          <dgm:chMax val="1"/>
          <dgm:chPref val="1"/>
        </dgm:presLayoutVars>
      </dgm:prSet>
      <dgm:spPr/>
    </dgm:pt>
  </dgm:ptLst>
  <dgm:cxnLst>
    <dgm:cxn modelId="{014D0329-23F2-4CA9-B780-A07A267E88DC}" type="presOf" srcId="{2D17C71F-6E36-42DE-BDC4-019054C55229}" destId="{88937ED8-495D-455D-8F4A-15BC85835D3B}" srcOrd="0" destOrd="0" presId="urn:microsoft.com/office/officeart/2018/5/layout/IconLeafLabelList"/>
    <dgm:cxn modelId="{72293C42-3993-4E02-94C5-2FF1E723A7DE}" srcId="{2D17C71F-6E36-42DE-BDC4-019054C55229}" destId="{4C207E9B-AAA5-4F32-B4A9-B5E405D463F2}" srcOrd="0" destOrd="0" parTransId="{E691891D-F9FA-47D7-9F94-5EE06B212500}" sibTransId="{BE3FD281-72F2-44AE-B08A-BF7D6CB3FD4D}"/>
    <dgm:cxn modelId="{AC34E0CD-6294-49C3-AD4F-01471442C01F}" type="presOf" srcId="{4C207E9B-AAA5-4F32-B4A9-B5E405D463F2}" destId="{F5C7BFF4-CEA6-40FB-A49D-7E5CE62E652E}" srcOrd="0" destOrd="0" presId="urn:microsoft.com/office/officeart/2018/5/layout/IconLeafLabelList"/>
    <dgm:cxn modelId="{F2081259-6579-45E4-B278-BA8B7B1747DC}" type="presParOf" srcId="{88937ED8-495D-455D-8F4A-15BC85835D3B}" destId="{F3F9911A-7BB1-4E1E-A28A-97793F9B6892}" srcOrd="0" destOrd="0" presId="urn:microsoft.com/office/officeart/2018/5/layout/IconLeafLabelList"/>
    <dgm:cxn modelId="{103CBF27-35AA-49F6-8241-3B6D3C9D7B48}" type="presParOf" srcId="{F3F9911A-7BB1-4E1E-A28A-97793F9B6892}" destId="{7E984B48-B79C-4DE6-A2F7-B647375E4403}" srcOrd="0" destOrd="0" presId="urn:microsoft.com/office/officeart/2018/5/layout/IconLeafLabelList"/>
    <dgm:cxn modelId="{6F28FD3F-BBBE-487D-BAD4-67B0D4735815}" type="presParOf" srcId="{F3F9911A-7BB1-4E1E-A28A-97793F9B6892}" destId="{6D18B05A-8ECB-4599-A7FC-8FCF10D1E7F3}" srcOrd="1" destOrd="0" presId="urn:microsoft.com/office/officeart/2018/5/layout/IconLeafLabelList"/>
    <dgm:cxn modelId="{A2740BC5-A31F-4005-A448-9E4AB2C84A86}" type="presParOf" srcId="{F3F9911A-7BB1-4E1E-A28A-97793F9B6892}" destId="{25BF54A8-2CC4-4386-84FF-A35E59FF8097}" srcOrd="2" destOrd="0" presId="urn:microsoft.com/office/officeart/2018/5/layout/IconLeafLabelList"/>
    <dgm:cxn modelId="{6BBCF485-83FF-4E15-A199-C53F48F272B6}" type="presParOf" srcId="{F3F9911A-7BB1-4E1E-A28A-97793F9B6892}" destId="{F5C7BFF4-CEA6-40FB-A49D-7E5CE62E652E}" srcOrd="3" destOrd="0" presId="urn:microsoft.com/office/officeart/2018/5/layout/IconLeafLabel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2D17C71F-6E36-42DE-BDC4-019054C55229}" type="doc">
      <dgm:prSet loTypeId="urn:microsoft.com/office/officeart/2018/5/layout/IconLeafLabelList" loCatId="icon" qsTypeId="urn:microsoft.com/office/officeart/2005/8/quickstyle/simple4" qsCatId="simple" csTypeId="urn:microsoft.com/office/officeart/2018/5/colors/Iconchunking_neutralbg_accent6_2" csCatId="accent6" phldr="1"/>
      <dgm:spPr/>
      <dgm:t>
        <a:bodyPr/>
        <a:lstStyle/>
        <a:p>
          <a:endParaRPr lang="en-US"/>
        </a:p>
      </dgm:t>
    </dgm:pt>
    <dgm:pt modelId="{4C207E9B-AAA5-4F32-B4A9-B5E405D463F2}">
      <dgm:prSet/>
      <dgm:spPr/>
      <dgm:t>
        <a:bodyPr/>
        <a:lstStyle/>
        <a:p>
          <a:pPr>
            <a:defRPr cap="all"/>
          </a:pPr>
          <a:r>
            <a:rPr lang="en-US" dirty="0">
              <a:solidFill>
                <a:schemeClr val="accent6"/>
              </a:solidFill>
            </a:rPr>
            <a:t>Project set up</a:t>
          </a:r>
        </a:p>
      </dgm:t>
    </dgm:pt>
    <dgm:pt modelId="{E691891D-F9FA-47D7-9F94-5EE06B212500}" type="parTrans" cxnId="{72293C42-3993-4E02-94C5-2FF1E723A7DE}">
      <dgm:prSet/>
      <dgm:spPr/>
      <dgm:t>
        <a:bodyPr/>
        <a:lstStyle/>
        <a:p>
          <a:endParaRPr lang="en-US"/>
        </a:p>
      </dgm:t>
    </dgm:pt>
    <dgm:pt modelId="{BE3FD281-72F2-44AE-B08A-BF7D6CB3FD4D}" type="sibTrans" cxnId="{72293C42-3993-4E02-94C5-2FF1E723A7DE}">
      <dgm:prSet/>
      <dgm:spPr/>
      <dgm:t>
        <a:bodyPr/>
        <a:lstStyle/>
        <a:p>
          <a:endParaRPr lang="en-US"/>
        </a:p>
      </dgm:t>
    </dgm:pt>
    <dgm:pt modelId="{88937ED8-495D-455D-8F4A-15BC85835D3B}" type="pres">
      <dgm:prSet presAssocID="{2D17C71F-6E36-42DE-BDC4-019054C55229}" presName="root" presStyleCnt="0">
        <dgm:presLayoutVars>
          <dgm:dir/>
          <dgm:resizeHandles val="exact"/>
        </dgm:presLayoutVars>
      </dgm:prSet>
      <dgm:spPr/>
    </dgm:pt>
    <dgm:pt modelId="{F3F9911A-7BB1-4E1E-A28A-97793F9B6892}" type="pres">
      <dgm:prSet presAssocID="{4C207E9B-AAA5-4F32-B4A9-B5E405D463F2}" presName="compNode" presStyleCnt="0"/>
      <dgm:spPr/>
    </dgm:pt>
    <dgm:pt modelId="{7E984B48-B79C-4DE6-A2F7-B647375E4403}" type="pres">
      <dgm:prSet presAssocID="{4C207E9B-AAA5-4F32-B4A9-B5E405D463F2}" presName="iconBgRect" presStyleLbl="bgShp" presStyleIdx="0" presStyleCnt="1"/>
      <dgm:spPr>
        <a:prstGeom prst="round2DiagRect">
          <a:avLst>
            <a:gd name="adj1" fmla="val 29727"/>
            <a:gd name="adj2" fmla="val 0"/>
          </a:avLst>
        </a:prstGeom>
      </dgm:spPr>
    </dgm:pt>
    <dgm:pt modelId="{6D18B05A-8ECB-4599-A7FC-8FCF10D1E7F3}" type="pres">
      <dgm:prSet presAssocID="{4C207E9B-AAA5-4F32-B4A9-B5E405D463F2}" presName="iconRect" presStyleLbl="node1" presStyleIdx="0" presStyleCnt="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Paper"/>
        </a:ext>
      </dgm:extLst>
    </dgm:pt>
    <dgm:pt modelId="{25BF54A8-2CC4-4386-84FF-A35E59FF8097}" type="pres">
      <dgm:prSet presAssocID="{4C207E9B-AAA5-4F32-B4A9-B5E405D463F2}" presName="spaceRect" presStyleCnt="0"/>
      <dgm:spPr/>
    </dgm:pt>
    <dgm:pt modelId="{F5C7BFF4-CEA6-40FB-A49D-7E5CE62E652E}" type="pres">
      <dgm:prSet presAssocID="{4C207E9B-AAA5-4F32-B4A9-B5E405D463F2}" presName="textRect" presStyleLbl="revTx" presStyleIdx="0" presStyleCnt="1">
        <dgm:presLayoutVars>
          <dgm:chMax val="1"/>
          <dgm:chPref val="1"/>
        </dgm:presLayoutVars>
      </dgm:prSet>
      <dgm:spPr/>
    </dgm:pt>
  </dgm:ptLst>
  <dgm:cxnLst>
    <dgm:cxn modelId="{014D0329-23F2-4CA9-B780-A07A267E88DC}" type="presOf" srcId="{2D17C71F-6E36-42DE-BDC4-019054C55229}" destId="{88937ED8-495D-455D-8F4A-15BC85835D3B}" srcOrd="0" destOrd="0" presId="urn:microsoft.com/office/officeart/2018/5/layout/IconLeafLabelList"/>
    <dgm:cxn modelId="{72293C42-3993-4E02-94C5-2FF1E723A7DE}" srcId="{2D17C71F-6E36-42DE-BDC4-019054C55229}" destId="{4C207E9B-AAA5-4F32-B4A9-B5E405D463F2}" srcOrd="0" destOrd="0" parTransId="{E691891D-F9FA-47D7-9F94-5EE06B212500}" sibTransId="{BE3FD281-72F2-44AE-B08A-BF7D6CB3FD4D}"/>
    <dgm:cxn modelId="{AC34E0CD-6294-49C3-AD4F-01471442C01F}" type="presOf" srcId="{4C207E9B-AAA5-4F32-B4A9-B5E405D463F2}" destId="{F5C7BFF4-CEA6-40FB-A49D-7E5CE62E652E}" srcOrd="0" destOrd="0" presId="urn:microsoft.com/office/officeart/2018/5/layout/IconLeafLabelList"/>
    <dgm:cxn modelId="{F2081259-6579-45E4-B278-BA8B7B1747DC}" type="presParOf" srcId="{88937ED8-495D-455D-8F4A-15BC85835D3B}" destId="{F3F9911A-7BB1-4E1E-A28A-97793F9B6892}" srcOrd="0" destOrd="0" presId="urn:microsoft.com/office/officeart/2018/5/layout/IconLeafLabelList"/>
    <dgm:cxn modelId="{103CBF27-35AA-49F6-8241-3B6D3C9D7B48}" type="presParOf" srcId="{F3F9911A-7BB1-4E1E-A28A-97793F9B6892}" destId="{7E984B48-B79C-4DE6-A2F7-B647375E4403}" srcOrd="0" destOrd="0" presId="urn:microsoft.com/office/officeart/2018/5/layout/IconLeafLabelList"/>
    <dgm:cxn modelId="{6F28FD3F-BBBE-487D-BAD4-67B0D4735815}" type="presParOf" srcId="{F3F9911A-7BB1-4E1E-A28A-97793F9B6892}" destId="{6D18B05A-8ECB-4599-A7FC-8FCF10D1E7F3}" srcOrd="1" destOrd="0" presId="urn:microsoft.com/office/officeart/2018/5/layout/IconLeafLabelList"/>
    <dgm:cxn modelId="{A2740BC5-A31F-4005-A448-9E4AB2C84A86}" type="presParOf" srcId="{F3F9911A-7BB1-4E1E-A28A-97793F9B6892}" destId="{25BF54A8-2CC4-4386-84FF-A35E59FF8097}" srcOrd="2" destOrd="0" presId="urn:microsoft.com/office/officeart/2018/5/layout/IconLeafLabelList"/>
    <dgm:cxn modelId="{6BBCF485-83FF-4E15-A199-C53F48F272B6}" type="presParOf" srcId="{F3F9911A-7BB1-4E1E-A28A-97793F9B6892}" destId="{F5C7BFF4-CEA6-40FB-A49D-7E5CE62E652E}" srcOrd="3" destOrd="0" presId="urn:microsoft.com/office/officeart/2018/5/layout/IconLeafLabelList"/>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2D17C71F-6E36-42DE-BDC4-019054C55229}" type="doc">
      <dgm:prSet loTypeId="urn:microsoft.com/office/officeart/2018/5/layout/IconLeafLabelList" loCatId="icon" qsTypeId="urn:microsoft.com/office/officeart/2005/8/quickstyle/simple4" qsCatId="simple" csTypeId="urn:microsoft.com/office/officeart/2018/5/colors/Iconchunking_neutralbg_accent6_2" csCatId="accent6" phldr="1"/>
      <dgm:spPr/>
      <dgm:t>
        <a:bodyPr/>
        <a:lstStyle/>
        <a:p>
          <a:endParaRPr lang="en-US"/>
        </a:p>
      </dgm:t>
    </dgm:pt>
    <dgm:pt modelId="{4C207E9B-AAA5-4F32-B4A9-B5E405D463F2}">
      <dgm:prSet/>
      <dgm:spPr/>
      <dgm:t>
        <a:bodyPr/>
        <a:lstStyle/>
        <a:p>
          <a:pPr>
            <a:defRPr cap="all"/>
          </a:pPr>
          <a:r>
            <a:rPr lang="en-US" dirty="0">
              <a:solidFill>
                <a:schemeClr val="accent6"/>
              </a:solidFill>
            </a:rPr>
            <a:t>Project set up</a:t>
          </a:r>
        </a:p>
      </dgm:t>
    </dgm:pt>
    <dgm:pt modelId="{E691891D-F9FA-47D7-9F94-5EE06B212500}" type="parTrans" cxnId="{72293C42-3993-4E02-94C5-2FF1E723A7DE}">
      <dgm:prSet/>
      <dgm:spPr/>
      <dgm:t>
        <a:bodyPr/>
        <a:lstStyle/>
        <a:p>
          <a:endParaRPr lang="en-US"/>
        </a:p>
      </dgm:t>
    </dgm:pt>
    <dgm:pt modelId="{BE3FD281-72F2-44AE-B08A-BF7D6CB3FD4D}" type="sibTrans" cxnId="{72293C42-3993-4E02-94C5-2FF1E723A7DE}">
      <dgm:prSet/>
      <dgm:spPr/>
      <dgm:t>
        <a:bodyPr/>
        <a:lstStyle/>
        <a:p>
          <a:endParaRPr lang="en-US"/>
        </a:p>
      </dgm:t>
    </dgm:pt>
    <dgm:pt modelId="{88937ED8-495D-455D-8F4A-15BC85835D3B}" type="pres">
      <dgm:prSet presAssocID="{2D17C71F-6E36-42DE-BDC4-019054C55229}" presName="root" presStyleCnt="0">
        <dgm:presLayoutVars>
          <dgm:dir/>
          <dgm:resizeHandles val="exact"/>
        </dgm:presLayoutVars>
      </dgm:prSet>
      <dgm:spPr/>
    </dgm:pt>
    <dgm:pt modelId="{F3F9911A-7BB1-4E1E-A28A-97793F9B6892}" type="pres">
      <dgm:prSet presAssocID="{4C207E9B-AAA5-4F32-B4A9-B5E405D463F2}" presName="compNode" presStyleCnt="0"/>
      <dgm:spPr/>
    </dgm:pt>
    <dgm:pt modelId="{7E984B48-B79C-4DE6-A2F7-B647375E4403}" type="pres">
      <dgm:prSet presAssocID="{4C207E9B-AAA5-4F32-B4A9-B5E405D463F2}" presName="iconBgRect" presStyleLbl="bgShp" presStyleIdx="0" presStyleCnt="1"/>
      <dgm:spPr>
        <a:prstGeom prst="round2DiagRect">
          <a:avLst>
            <a:gd name="adj1" fmla="val 29727"/>
            <a:gd name="adj2" fmla="val 0"/>
          </a:avLst>
        </a:prstGeom>
      </dgm:spPr>
    </dgm:pt>
    <dgm:pt modelId="{6D18B05A-8ECB-4599-A7FC-8FCF10D1E7F3}" type="pres">
      <dgm:prSet presAssocID="{4C207E9B-AAA5-4F32-B4A9-B5E405D463F2}" presName="iconRect" presStyleLbl="node1" presStyleIdx="0" presStyleCnt="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Paper"/>
        </a:ext>
      </dgm:extLst>
    </dgm:pt>
    <dgm:pt modelId="{25BF54A8-2CC4-4386-84FF-A35E59FF8097}" type="pres">
      <dgm:prSet presAssocID="{4C207E9B-AAA5-4F32-B4A9-B5E405D463F2}" presName="spaceRect" presStyleCnt="0"/>
      <dgm:spPr/>
    </dgm:pt>
    <dgm:pt modelId="{F5C7BFF4-CEA6-40FB-A49D-7E5CE62E652E}" type="pres">
      <dgm:prSet presAssocID="{4C207E9B-AAA5-4F32-B4A9-B5E405D463F2}" presName="textRect" presStyleLbl="revTx" presStyleIdx="0" presStyleCnt="1">
        <dgm:presLayoutVars>
          <dgm:chMax val="1"/>
          <dgm:chPref val="1"/>
        </dgm:presLayoutVars>
      </dgm:prSet>
      <dgm:spPr/>
    </dgm:pt>
  </dgm:ptLst>
  <dgm:cxnLst>
    <dgm:cxn modelId="{014D0329-23F2-4CA9-B780-A07A267E88DC}" type="presOf" srcId="{2D17C71F-6E36-42DE-BDC4-019054C55229}" destId="{88937ED8-495D-455D-8F4A-15BC85835D3B}" srcOrd="0" destOrd="0" presId="urn:microsoft.com/office/officeart/2018/5/layout/IconLeafLabelList"/>
    <dgm:cxn modelId="{72293C42-3993-4E02-94C5-2FF1E723A7DE}" srcId="{2D17C71F-6E36-42DE-BDC4-019054C55229}" destId="{4C207E9B-AAA5-4F32-B4A9-B5E405D463F2}" srcOrd="0" destOrd="0" parTransId="{E691891D-F9FA-47D7-9F94-5EE06B212500}" sibTransId="{BE3FD281-72F2-44AE-B08A-BF7D6CB3FD4D}"/>
    <dgm:cxn modelId="{AC34E0CD-6294-49C3-AD4F-01471442C01F}" type="presOf" srcId="{4C207E9B-AAA5-4F32-B4A9-B5E405D463F2}" destId="{F5C7BFF4-CEA6-40FB-A49D-7E5CE62E652E}" srcOrd="0" destOrd="0" presId="urn:microsoft.com/office/officeart/2018/5/layout/IconLeafLabelList"/>
    <dgm:cxn modelId="{F2081259-6579-45E4-B278-BA8B7B1747DC}" type="presParOf" srcId="{88937ED8-495D-455D-8F4A-15BC85835D3B}" destId="{F3F9911A-7BB1-4E1E-A28A-97793F9B6892}" srcOrd="0" destOrd="0" presId="urn:microsoft.com/office/officeart/2018/5/layout/IconLeafLabelList"/>
    <dgm:cxn modelId="{103CBF27-35AA-49F6-8241-3B6D3C9D7B48}" type="presParOf" srcId="{F3F9911A-7BB1-4E1E-A28A-97793F9B6892}" destId="{7E984B48-B79C-4DE6-A2F7-B647375E4403}" srcOrd="0" destOrd="0" presId="urn:microsoft.com/office/officeart/2018/5/layout/IconLeafLabelList"/>
    <dgm:cxn modelId="{6F28FD3F-BBBE-487D-BAD4-67B0D4735815}" type="presParOf" srcId="{F3F9911A-7BB1-4E1E-A28A-97793F9B6892}" destId="{6D18B05A-8ECB-4599-A7FC-8FCF10D1E7F3}" srcOrd="1" destOrd="0" presId="urn:microsoft.com/office/officeart/2018/5/layout/IconLeafLabelList"/>
    <dgm:cxn modelId="{A2740BC5-A31F-4005-A448-9E4AB2C84A86}" type="presParOf" srcId="{F3F9911A-7BB1-4E1E-A28A-97793F9B6892}" destId="{25BF54A8-2CC4-4386-84FF-A35E59FF8097}" srcOrd="2" destOrd="0" presId="urn:microsoft.com/office/officeart/2018/5/layout/IconLeafLabelList"/>
    <dgm:cxn modelId="{6BBCF485-83FF-4E15-A199-C53F48F272B6}" type="presParOf" srcId="{F3F9911A-7BB1-4E1E-A28A-97793F9B6892}" destId="{F5C7BFF4-CEA6-40FB-A49D-7E5CE62E652E}" srcOrd="3" destOrd="0" presId="urn:microsoft.com/office/officeart/2018/5/layout/IconLeafLabel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2D17C71F-6E36-42DE-BDC4-019054C55229}" type="doc">
      <dgm:prSet loTypeId="urn:microsoft.com/office/officeart/2018/5/layout/IconLeafLabelList" loCatId="icon" qsTypeId="urn:microsoft.com/office/officeart/2005/8/quickstyle/simple1" qsCatId="simple" csTypeId="urn:microsoft.com/office/officeart/2018/5/colors/Iconchunking_neutralbg_accent3_2" csCatId="accent3" phldr="1"/>
      <dgm:spPr/>
      <dgm:t>
        <a:bodyPr/>
        <a:lstStyle/>
        <a:p>
          <a:endParaRPr lang="en-US"/>
        </a:p>
      </dgm:t>
    </dgm:pt>
    <dgm:pt modelId="{4C207E9B-AAA5-4F32-B4A9-B5E405D463F2}">
      <dgm:prSet/>
      <dgm:spPr/>
      <dgm:t>
        <a:bodyPr/>
        <a:lstStyle/>
        <a:p>
          <a:pPr>
            <a:lnSpc>
              <a:spcPct val="100000"/>
            </a:lnSpc>
            <a:defRPr cap="all"/>
          </a:pPr>
          <a:r>
            <a:rPr lang="en-US" dirty="0"/>
            <a:t>introductions</a:t>
          </a:r>
        </a:p>
      </dgm:t>
    </dgm:pt>
    <dgm:pt modelId="{E691891D-F9FA-47D7-9F94-5EE06B212500}" type="parTrans" cxnId="{72293C42-3993-4E02-94C5-2FF1E723A7DE}">
      <dgm:prSet/>
      <dgm:spPr/>
      <dgm:t>
        <a:bodyPr/>
        <a:lstStyle/>
        <a:p>
          <a:endParaRPr lang="en-US"/>
        </a:p>
      </dgm:t>
    </dgm:pt>
    <dgm:pt modelId="{BE3FD281-72F2-44AE-B08A-BF7D6CB3FD4D}" type="sibTrans" cxnId="{72293C42-3993-4E02-94C5-2FF1E723A7DE}">
      <dgm:prSet/>
      <dgm:spPr/>
      <dgm:t>
        <a:bodyPr/>
        <a:lstStyle/>
        <a:p>
          <a:endParaRPr lang="en-US"/>
        </a:p>
      </dgm:t>
    </dgm:pt>
    <dgm:pt modelId="{37D1C942-8487-4271-B55C-DDE8DB3192EA}">
      <dgm:prSet/>
      <dgm:spPr/>
      <dgm:t>
        <a:bodyPr/>
        <a:lstStyle/>
        <a:p>
          <a:pPr>
            <a:lnSpc>
              <a:spcPct val="100000"/>
            </a:lnSpc>
            <a:defRPr cap="all"/>
          </a:pPr>
          <a:r>
            <a:rPr lang="en-US" dirty="0">
              <a:solidFill>
                <a:schemeClr val="tx1"/>
              </a:solidFill>
            </a:rPr>
            <a:t>Project set up</a:t>
          </a:r>
        </a:p>
      </dgm:t>
    </dgm:pt>
    <dgm:pt modelId="{167127C6-F3FC-4BB4-8ADF-52AFA1DC1DCC}" type="parTrans" cxnId="{3CEE801B-3AD9-4D7D-AA1F-A6C106919F02}">
      <dgm:prSet/>
      <dgm:spPr/>
      <dgm:t>
        <a:bodyPr/>
        <a:lstStyle/>
        <a:p>
          <a:endParaRPr lang="en-US"/>
        </a:p>
      </dgm:t>
    </dgm:pt>
    <dgm:pt modelId="{7DB1F076-CDC5-47A7-8F7B-E297CA4D0A2F}" type="sibTrans" cxnId="{3CEE801B-3AD9-4D7D-AA1F-A6C106919F02}">
      <dgm:prSet/>
      <dgm:spPr/>
      <dgm:t>
        <a:bodyPr/>
        <a:lstStyle/>
        <a:p>
          <a:endParaRPr lang="en-US"/>
        </a:p>
      </dgm:t>
    </dgm:pt>
    <dgm:pt modelId="{5256C0C6-C27F-4810-872E-AA90FAFA8333}">
      <dgm:prSet custT="1"/>
      <dgm:spPr/>
      <dgm:t>
        <a:bodyPr/>
        <a:lstStyle/>
        <a:p>
          <a:pPr>
            <a:lnSpc>
              <a:spcPct val="100000"/>
            </a:lnSpc>
            <a:defRPr cap="all"/>
          </a:pPr>
          <a:r>
            <a:rPr lang="en-US" sz="1600" dirty="0">
              <a:solidFill>
                <a:schemeClr val="accent3"/>
              </a:solidFill>
            </a:rPr>
            <a:t>Templates</a:t>
          </a:r>
        </a:p>
      </dgm:t>
    </dgm:pt>
    <dgm:pt modelId="{34BC8708-BD23-4E98-9D4C-ED139C0B2A7F}" type="parTrans" cxnId="{99E3BB01-BD3E-439C-87AA-962BF9ECA433}">
      <dgm:prSet/>
      <dgm:spPr/>
      <dgm:t>
        <a:bodyPr/>
        <a:lstStyle/>
        <a:p>
          <a:endParaRPr lang="en-US"/>
        </a:p>
      </dgm:t>
    </dgm:pt>
    <dgm:pt modelId="{1B83F706-D6F9-410F-AE3E-B3C2E8D63175}" type="sibTrans" cxnId="{99E3BB01-BD3E-439C-87AA-962BF9ECA433}">
      <dgm:prSet/>
      <dgm:spPr/>
      <dgm:t>
        <a:bodyPr/>
        <a:lstStyle/>
        <a:p>
          <a:endParaRPr lang="en-US"/>
        </a:p>
      </dgm:t>
    </dgm:pt>
    <dgm:pt modelId="{56A183A0-FD74-4F2E-B57A-FAD0E91F58F3}">
      <dgm:prSet/>
      <dgm:spPr/>
      <dgm:t>
        <a:bodyPr/>
        <a:lstStyle/>
        <a:p>
          <a:pPr>
            <a:lnSpc>
              <a:spcPct val="100000"/>
            </a:lnSpc>
            <a:defRPr cap="all"/>
          </a:pPr>
          <a:r>
            <a:rPr lang="en-US"/>
            <a:t>Making your own rules</a:t>
          </a:r>
        </a:p>
      </dgm:t>
    </dgm:pt>
    <dgm:pt modelId="{6B9DC0C1-BE98-4DC4-859E-1C2FE43671F5}" type="parTrans" cxnId="{DC0AF02F-C333-4977-A271-362863BBE2AD}">
      <dgm:prSet/>
      <dgm:spPr/>
      <dgm:t>
        <a:bodyPr/>
        <a:lstStyle/>
        <a:p>
          <a:endParaRPr lang="en-US"/>
        </a:p>
      </dgm:t>
    </dgm:pt>
    <dgm:pt modelId="{4ABFF68B-2353-43BA-8F18-30B4A57E7FD1}" type="sibTrans" cxnId="{DC0AF02F-C333-4977-A271-362863BBE2AD}">
      <dgm:prSet/>
      <dgm:spPr/>
      <dgm:t>
        <a:bodyPr/>
        <a:lstStyle/>
        <a:p>
          <a:endParaRPr lang="en-US"/>
        </a:p>
      </dgm:t>
    </dgm:pt>
    <dgm:pt modelId="{37FF9844-2040-4746-82AF-47091946F739}">
      <dgm:prSet/>
      <dgm:spPr/>
      <dgm:t>
        <a:bodyPr/>
        <a:lstStyle/>
        <a:p>
          <a:pPr>
            <a:lnSpc>
              <a:spcPct val="100000"/>
            </a:lnSpc>
            <a:defRPr cap="all"/>
          </a:pPr>
          <a:r>
            <a:rPr lang="en-US"/>
            <a:t>Managing and reporting check results</a:t>
          </a:r>
        </a:p>
      </dgm:t>
    </dgm:pt>
    <dgm:pt modelId="{37C89796-24D2-4428-B547-AC6FBA2CB39B}" type="parTrans" cxnId="{6EAEF8A5-3435-4090-BB0D-BC40984414FB}">
      <dgm:prSet/>
      <dgm:spPr/>
      <dgm:t>
        <a:bodyPr/>
        <a:lstStyle/>
        <a:p>
          <a:endParaRPr lang="en-US"/>
        </a:p>
      </dgm:t>
    </dgm:pt>
    <dgm:pt modelId="{91774D58-F6CD-4921-AE57-60B8048469D8}" type="sibTrans" cxnId="{6EAEF8A5-3435-4090-BB0D-BC40984414FB}">
      <dgm:prSet/>
      <dgm:spPr/>
      <dgm:t>
        <a:bodyPr/>
        <a:lstStyle/>
        <a:p>
          <a:endParaRPr lang="en-US"/>
        </a:p>
      </dgm:t>
    </dgm:pt>
    <dgm:pt modelId="{9A43DF5F-C30D-4583-ADA7-1969537900B9}">
      <dgm:prSet/>
      <dgm:spPr/>
      <dgm:t>
        <a:bodyPr/>
        <a:lstStyle/>
        <a:p>
          <a:pPr>
            <a:lnSpc>
              <a:spcPct val="100000"/>
            </a:lnSpc>
            <a:defRPr cap="all"/>
          </a:pPr>
          <a:r>
            <a:rPr lang="en-US"/>
            <a:t>Examples</a:t>
          </a:r>
        </a:p>
      </dgm:t>
    </dgm:pt>
    <dgm:pt modelId="{C525D305-096D-482D-8DA7-1DAEA55611A5}" type="parTrans" cxnId="{1488422C-7FEC-4B71-956C-16C253877320}">
      <dgm:prSet/>
      <dgm:spPr/>
      <dgm:t>
        <a:bodyPr/>
        <a:lstStyle/>
        <a:p>
          <a:endParaRPr lang="en-US"/>
        </a:p>
      </dgm:t>
    </dgm:pt>
    <dgm:pt modelId="{B5D8A17E-549D-4971-A9A3-923E71935914}" type="sibTrans" cxnId="{1488422C-7FEC-4B71-956C-16C253877320}">
      <dgm:prSet/>
      <dgm:spPr/>
      <dgm:t>
        <a:bodyPr/>
        <a:lstStyle/>
        <a:p>
          <a:endParaRPr lang="en-US"/>
        </a:p>
      </dgm:t>
    </dgm:pt>
    <dgm:pt modelId="{88937ED8-495D-455D-8F4A-15BC85835D3B}" type="pres">
      <dgm:prSet presAssocID="{2D17C71F-6E36-42DE-BDC4-019054C55229}" presName="root" presStyleCnt="0">
        <dgm:presLayoutVars>
          <dgm:dir/>
          <dgm:resizeHandles val="exact"/>
        </dgm:presLayoutVars>
      </dgm:prSet>
      <dgm:spPr/>
    </dgm:pt>
    <dgm:pt modelId="{F3F9911A-7BB1-4E1E-A28A-97793F9B6892}" type="pres">
      <dgm:prSet presAssocID="{4C207E9B-AAA5-4F32-B4A9-B5E405D463F2}" presName="compNode" presStyleCnt="0"/>
      <dgm:spPr/>
    </dgm:pt>
    <dgm:pt modelId="{7E984B48-B79C-4DE6-A2F7-B647375E4403}" type="pres">
      <dgm:prSet presAssocID="{4C207E9B-AAA5-4F32-B4A9-B5E405D463F2}" presName="iconBgRect" presStyleLbl="bgShp" presStyleIdx="0" presStyleCnt="6"/>
      <dgm:spPr>
        <a:prstGeom prst="round2DiagRect">
          <a:avLst>
            <a:gd name="adj1" fmla="val 29727"/>
            <a:gd name="adj2" fmla="val 0"/>
          </a:avLst>
        </a:prstGeom>
      </dgm:spPr>
    </dgm:pt>
    <dgm:pt modelId="{6D18B05A-8ECB-4599-A7FC-8FCF10D1E7F3}" type="pres">
      <dgm:prSet presAssocID="{4C207E9B-AAA5-4F32-B4A9-B5E405D463F2}"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Users"/>
        </a:ext>
      </dgm:extLst>
    </dgm:pt>
    <dgm:pt modelId="{25BF54A8-2CC4-4386-84FF-A35E59FF8097}" type="pres">
      <dgm:prSet presAssocID="{4C207E9B-AAA5-4F32-B4A9-B5E405D463F2}" presName="spaceRect" presStyleCnt="0"/>
      <dgm:spPr/>
    </dgm:pt>
    <dgm:pt modelId="{F5C7BFF4-CEA6-40FB-A49D-7E5CE62E652E}" type="pres">
      <dgm:prSet presAssocID="{4C207E9B-AAA5-4F32-B4A9-B5E405D463F2}" presName="textRect" presStyleLbl="revTx" presStyleIdx="0" presStyleCnt="6">
        <dgm:presLayoutVars>
          <dgm:chMax val="1"/>
          <dgm:chPref val="1"/>
        </dgm:presLayoutVars>
      </dgm:prSet>
      <dgm:spPr/>
    </dgm:pt>
    <dgm:pt modelId="{2C0AED97-1AF7-4F60-A88B-1642894A28FE}" type="pres">
      <dgm:prSet presAssocID="{BE3FD281-72F2-44AE-B08A-BF7D6CB3FD4D}" presName="sibTrans" presStyleCnt="0"/>
      <dgm:spPr/>
    </dgm:pt>
    <dgm:pt modelId="{79EC0E4B-0C54-445A-8C4D-3D2D5BC87A82}" type="pres">
      <dgm:prSet presAssocID="{37D1C942-8487-4271-B55C-DDE8DB3192EA}" presName="compNode" presStyleCnt="0"/>
      <dgm:spPr/>
    </dgm:pt>
    <dgm:pt modelId="{19187FF9-AF32-4EBA-9242-F591CA393431}" type="pres">
      <dgm:prSet presAssocID="{37D1C942-8487-4271-B55C-DDE8DB3192EA}" presName="iconBgRect" presStyleLbl="bgShp" presStyleIdx="1" presStyleCnt="6"/>
      <dgm:spPr>
        <a:prstGeom prst="round2DiagRect">
          <a:avLst>
            <a:gd name="adj1" fmla="val 29727"/>
            <a:gd name="adj2" fmla="val 0"/>
          </a:avLst>
        </a:prstGeom>
      </dgm:spPr>
    </dgm:pt>
    <dgm:pt modelId="{10C75311-5D2F-498C-A2C5-FB3392403A4A}" type="pres">
      <dgm:prSet presAssocID="{37D1C942-8487-4271-B55C-DDE8DB3192EA}"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Paper"/>
        </a:ext>
      </dgm:extLst>
    </dgm:pt>
    <dgm:pt modelId="{C19E8C11-8A4E-4B69-AE7C-4FB0C1AAEFC9}" type="pres">
      <dgm:prSet presAssocID="{37D1C942-8487-4271-B55C-DDE8DB3192EA}" presName="spaceRect" presStyleCnt="0"/>
      <dgm:spPr/>
    </dgm:pt>
    <dgm:pt modelId="{4A8EA6E9-7185-423F-B9BE-071EDDFF165E}" type="pres">
      <dgm:prSet presAssocID="{37D1C942-8487-4271-B55C-DDE8DB3192EA}" presName="textRect" presStyleLbl="revTx" presStyleIdx="1" presStyleCnt="6">
        <dgm:presLayoutVars>
          <dgm:chMax val="1"/>
          <dgm:chPref val="1"/>
        </dgm:presLayoutVars>
      </dgm:prSet>
      <dgm:spPr/>
    </dgm:pt>
    <dgm:pt modelId="{F42E0053-8B09-4D5B-A18F-1D33779DF2FA}" type="pres">
      <dgm:prSet presAssocID="{7DB1F076-CDC5-47A7-8F7B-E297CA4D0A2F}" presName="sibTrans" presStyleCnt="0"/>
      <dgm:spPr/>
    </dgm:pt>
    <dgm:pt modelId="{C2ECFB26-DA27-423F-B53D-879AE04E17AC}" type="pres">
      <dgm:prSet presAssocID="{5256C0C6-C27F-4810-872E-AA90FAFA8333}" presName="compNode" presStyleCnt="0"/>
      <dgm:spPr/>
    </dgm:pt>
    <dgm:pt modelId="{40F9D9FC-2225-4979-8D7D-2653F1B23066}" type="pres">
      <dgm:prSet presAssocID="{5256C0C6-C27F-4810-872E-AA90FAFA8333}" presName="iconBgRect" presStyleLbl="bgShp" presStyleIdx="2" presStyleCnt="6"/>
      <dgm:spPr>
        <a:prstGeom prst="round2DiagRect">
          <a:avLst>
            <a:gd name="adj1" fmla="val 29727"/>
            <a:gd name="adj2" fmla="val 0"/>
          </a:avLst>
        </a:prstGeom>
      </dgm:spPr>
    </dgm:pt>
    <dgm:pt modelId="{A3C9F2E0-E99D-4BEB-BB3B-5475CFD55B7B}" type="pres">
      <dgm:prSet presAssocID="{5256C0C6-C27F-4810-872E-AA90FAFA8333}" presName="iconRect" presStyleLbl="node1" presStyleIdx="2" presStyleCnt="6" custScaleX="242282" custScaleY="242282"/>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Newspaper"/>
        </a:ext>
      </dgm:extLst>
    </dgm:pt>
    <dgm:pt modelId="{E21C56E1-E6B0-42AB-B497-E25D3AB4B521}" type="pres">
      <dgm:prSet presAssocID="{5256C0C6-C27F-4810-872E-AA90FAFA8333}" presName="spaceRect" presStyleCnt="0"/>
      <dgm:spPr/>
    </dgm:pt>
    <dgm:pt modelId="{15196EDB-A5BC-4C0B-AE6E-5B181EE98D5A}" type="pres">
      <dgm:prSet presAssocID="{5256C0C6-C27F-4810-872E-AA90FAFA8333}" presName="textRect" presStyleLbl="revTx" presStyleIdx="2" presStyleCnt="6">
        <dgm:presLayoutVars>
          <dgm:chMax val="1"/>
          <dgm:chPref val="1"/>
        </dgm:presLayoutVars>
      </dgm:prSet>
      <dgm:spPr/>
    </dgm:pt>
    <dgm:pt modelId="{412335AE-4F6C-4BE8-BB09-0578289DE535}" type="pres">
      <dgm:prSet presAssocID="{1B83F706-D6F9-410F-AE3E-B3C2E8D63175}" presName="sibTrans" presStyleCnt="0"/>
      <dgm:spPr/>
    </dgm:pt>
    <dgm:pt modelId="{94C2D27E-3688-49BF-8306-0D190532280E}" type="pres">
      <dgm:prSet presAssocID="{56A183A0-FD74-4F2E-B57A-FAD0E91F58F3}" presName="compNode" presStyleCnt="0"/>
      <dgm:spPr/>
    </dgm:pt>
    <dgm:pt modelId="{EEBA9E0A-897F-4650-A013-37DC8166AC74}" type="pres">
      <dgm:prSet presAssocID="{56A183A0-FD74-4F2E-B57A-FAD0E91F58F3}" presName="iconBgRect" presStyleLbl="bgShp" presStyleIdx="3" presStyleCnt="6"/>
      <dgm:spPr>
        <a:prstGeom prst="round2DiagRect">
          <a:avLst>
            <a:gd name="adj1" fmla="val 29727"/>
            <a:gd name="adj2" fmla="val 0"/>
          </a:avLst>
        </a:prstGeom>
      </dgm:spPr>
    </dgm:pt>
    <dgm:pt modelId="{BF89F958-8498-4C83-88CA-0729F96A6AA0}" type="pres">
      <dgm:prSet presAssocID="{56A183A0-FD74-4F2E-B57A-FAD0E91F58F3}"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Head with Gears"/>
        </a:ext>
      </dgm:extLst>
    </dgm:pt>
    <dgm:pt modelId="{075D2111-BA8E-4A07-9053-6C138D547D10}" type="pres">
      <dgm:prSet presAssocID="{56A183A0-FD74-4F2E-B57A-FAD0E91F58F3}" presName="spaceRect" presStyleCnt="0"/>
      <dgm:spPr/>
    </dgm:pt>
    <dgm:pt modelId="{A81E9A1A-9D7B-4046-BB7A-DB228C45D75E}" type="pres">
      <dgm:prSet presAssocID="{56A183A0-FD74-4F2E-B57A-FAD0E91F58F3}" presName="textRect" presStyleLbl="revTx" presStyleIdx="3" presStyleCnt="6">
        <dgm:presLayoutVars>
          <dgm:chMax val="1"/>
          <dgm:chPref val="1"/>
        </dgm:presLayoutVars>
      </dgm:prSet>
      <dgm:spPr/>
    </dgm:pt>
    <dgm:pt modelId="{65979987-FB9B-4CCB-8325-2379772938B8}" type="pres">
      <dgm:prSet presAssocID="{4ABFF68B-2353-43BA-8F18-30B4A57E7FD1}" presName="sibTrans" presStyleCnt="0"/>
      <dgm:spPr/>
    </dgm:pt>
    <dgm:pt modelId="{34DABFA2-F816-4EDB-B4B1-16DB14A9EEC7}" type="pres">
      <dgm:prSet presAssocID="{37FF9844-2040-4746-82AF-47091946F739}" presName="compNode" presStyleCnt="0"/>
      <dgm:spPr/>
    </dgm:pt>
    <dgm:pt modelId="{9737E76F-AB8E-4C83-93DF-518B3204B0B7}" type="pres">
      <dgm:prSet presAssocID="{37FF9844-2040-4746-82AF-47091946F739}" presName="iconBgRect" presStyleLbl="bgShp" presStyleIdx="4" presStyleCnt="6"/>
      <dgm:spPr>
        <a:prstGeom prst="round2DiagRect">
          <a:avLst>
            <a:gd name="adj1" fmla="val 29727"/>
            <a:gd name="adj2" fmla="val 0"/>
          </a:avLst>
        </a:prstGeom>
      </dgm:spPr>
    </dgm:pt>
    <dgm:pt modelId="{08181BC0-6186-4E8B-943C-8EF5A768F0EF}" type="pres">
      <dgm:prSet presAssocID="{37FF9844-2040-4746-82AF-47091946F739}"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Bar chart"/>
        </a:ext>
      </dgm:extLst>
    </dgm:pt>
    <dgm:pt modelId="{B183293B-A46B-4403-91E4-4185CA4AAA2F}" type="pres">
      <dgm:prSet presAssocID="{37FF9844-2040-4746-82AF-47091946F739}" presName="spaceRect" presStyleCnt="0"/>
      <dgm:spPr/>
    </dgm:pt>
    <dgm:pt modelId="{B2300554-26B1-4871-A509-27C0E2607201}" type="pres">
      <dgm:prSet presAssocID="{37FF9844-2040-4746-82AF-47091946F739}" presName="textRect" presStyleLbl="revTx" presStyleIdx="4" presStyleCnt="6">
        <dgm:presLayoutVars>
          <dgm:chMax val="1"/>
          <dgm:chPref val="1"/>
        </dgm:presLayoutVars>
      </dgm:prSet>
      <dgm:spPr/>
    </dgm:pt>
    <dgm:pt modelId="{C9FE7C28-29F6-4852-898E-5042014B1735}" type="pres">
      <dgm:prSet presAssocID="{91774D58-F6CD-4921-AE57-60B8048469D8}" presName="sibTrans" presStyleCnt="0"/>
      <dgm:spPr/>
    </dgm:pt>
    <dgm:pt modelId="{EEDDCDC5-BE4E-481B-97D7-6A7C746D83AF}" type="pres">
      <dgm:prSet presAssocID="{9A43DF5F-C30D-4583-ADA7-1969537900B9}" presName="compNode" presStyleCnt="0"/>
      <dgm:spPr/>
    </dgm:pt>
    <dgm:pt modelId="{A8B7B320-55D0-46F1-8F65-E7B927CBBCDA}" type="pres">
      <dgm:prSet presAssocID="{9A43DF5F-C30D-4583-ADA7-1969537900B9}" presName="iconBgRect" presStyleLbl="bgShp" presStyleIdx="5" presStyleCnt="6"/>
      <dgm:spPr>
        <a:prstGeom prst="round2DiagRect">
          <a:avLst>
            <a:gd name="adj1" fmla="val 29727"/>
            <a:gd name="adj2" fmla="val 0"/>
          </a:avLst>
        </a:prstGeom>
      </dgm:spPr>
    </dgm:pt>
    <dgm:pt modelId="{2C58FD9E-A124-433A-8085-70FA4EFCB85C}" type="pres">
      <dgm:prSet presAssocID="{9A43DF5F-C30D-4583-ADA7-1969537900B9}"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a:blipFill>
      </dgm:spPr>
      <dgm:extLst>
        <a:ext uri="{E40237B7-FDA0-4F09-8148-C483321AD2D9}">
          <dgm14:cNvPr xmlns:dgm14="http://schemas.microsoft.com/office/drawing/2010/diagram" id="0" name="" descr="Lightbulb"/>
        </a:ext>
      </dgm:extLst>
    </dgm:pt>
    <dgm:pt modelId="{81E62A7B-3330-4B79-8D8F-2039607A5EE1}" type="pres">
      <dgm:prSet presAssocID="{9A43DF5F-C30D-4583-ADA7-1969537900B9}" presName="spaceRect" presStyleCnt="0"/>
      <dgm:spPr/>
    </dgm:pt>
    <dgm:pt modelId="{5113407C-EB33-49DA-82D8-F25385BF5A57}" type="pres">
      <dgm:prSet presAssocID="{9A43DF5F-C30D-4583-ADA7-1969537900B9}" presName="textRect" presStyleLbl="revTx" presStyleIdx="5" presStyleCnt="6">
        <dgm:presLayoutVars>
          <dgm:chMax val="1"/>
          <dgm:chPref val="1"/>
        </dgm:presLayoutVars>
      </dgm:prSet>
      <dgm:spPr/>
    </dgm:pt>
  </dgm:ptLst>
  <dgm:cxnLst>
    <dgm:cxn modelId="{99E3BB01-BD3E-439C-87AA-962BF9ECA433}" srcId="{2D17C71F-6E36-42DE-BDC4-019054C55229}" destId="{5256C0C6-C27F-4810-872E-AA90FAFA8333}" srcOrd="2" destOrd="0" parTransId="{34BC8708-BD23-4E98-9D4C-ED139C0B2A7F}" sibTransId="{1B83F706-D6F9-410F-AE3E-B3C2E8D63175}"/>
    <dgm:cxn modelId="{3CEE801B-3AD9-4D7D-AA1F-A6C106919F02}" srcId="{2D17C71F-6E36-42DE-BDC4-019054C55229}" destId="{37D1C942-8487-4271-B55C-DDE8DB3192EA}" srcOrd="1" destOrd="0" parTransId="{167127C6-F3FC-4BB4-8ADF-52AFA1DC1DCC}" sibTransId="{7DB1F076-CDC5-47A7-8F7B-E297CA4D0A2F}"/>
    <dgm:cxn modelId="{CBC68721-25D8-4880-8B73-941656C6B136}" type="presOf" srcId="{37FF9844-2040-4746-82AF-47091946F739}" destId="{B2300554-26B1-4871-A509-27C0E2607201}" srcOrd="0" destOrd="0" presId="urn:microsoft.com/office/officeart/2018/5/layout/IconLeafLabelList"/>
    <dgm:cxn modelId="{014D0329-23F2-4CA9-B780-A07A267E88DC}" type="presOf" srcId="{2D17C71F-6E36-42DE-BDC4-019054C55229}" destId="{88937ED8-495D-455D-8F4A-15BC85835D3B}" srcOrd="0" destOrd="0" presId="urn:microsoft.com/office/officeart/2018/5/layout/IconLeafLabelList"/>
    <dgm:cxn modelId="{1488422C-7FEC-4B71-956C-16C253877320}" srcId="{2D17C71F-6E36-42DE-BDC4-019054C55229}" destId="{9A43DF5F-C30D-4583-ADA7-1969537900B9}" srcOrd="5" destOrd="0" parTransId="{C525D305-096D-482D-8DA7-1DAEA55611A5}" sibTransId="{B5D8A17E-549D-4971-A9A3-923E71935914}"/>
    <dgm:cxn modelId="{DC0AF02F-C333-4977-A271-362863BBE2AD}" srcId="{2D17C71F-6E36-42DE-BDC4-019054C55229}" destId="{56A183A0-FD74-4F2E-B57A-FAD0E91F58F3}" srcOrd="3" destOrd="0" parTransId="{6B9DC0C1-BE98-4DC4-859E-1C2FE43671F5}" sibTransId="{4ABFF68B-2353-43BA-8F18-30B4A57E7FD1}"/>
    <dgm:cxn modelId="{72293C42-3993-4E02-94C5-2FF1E723A7DE}" srcId="{2D17C71F-6E36-42DE-BDC4-019054C55229}" destId="{4C207E9B-AAA5-4F32-B4A9-B5E405D463F2}" srcOrd="0" destOrd="0" parTransId="{E691891D-F9FA-47D7-9F94-5EE06B212500}" sibTransId="{BE3FD281-72F2-44AE-B08A-BF7D6CB3FD4D}"/>
    <dgm:cxn modelId="{5D47C678-9581-4CFA-822A-86E86A5B3BAF}" type="presOf" srcId="{37D1C942-8487-4271-B55C-DDE8DB3192EA}" destId="{4A8EA6E9-7185-423F-B9BE-071EDDFF165E}" srcOrd="0" destOrd="0" presId="urn:microsoft.com/office/officeart/2018/5/layout/IconLeafLabelList"/>
    <dgm:cxn modelId="{87571B89-BC2C-4C46-8E19-128322059538}" type="presOf" srcId="{9A43DF5F-C30D-4583-ADA7-1969537900B9}" destId="{5113407C-EB33-49DA-82D8-F25385BF5A57}" srcOrd="0" destOrd="0" presId="urn:microsoft.com/office/officeart/2018/5/layout/IconLeafLabelList"/>
    <dgm:cxn modelId="{6EAEF8A5-3435-4090-BB0D-BC40984414FB}" srcId="{2D17C71F-6E36-42DE-BDC4-019054C55229}" destId="{37FF9844-2040-4746-82AF-47091946F739}" srcOrd="4" destOrd="0" parTransId="{37C89796-24D2-4428-B547-AC6FBA2CB39B}" sibTransId="{91774D58-F6CD-4921-AE57-60B8048469D8}"/>
    <dgm:cxn modelId="{B9BAF6B3-C01C-4692-AE81-C1E64DCEEE82}" type="presOf" srcId="{5256C0C6-C27F-4810-872E-AA90FAFA8333}" destId="{15196EDB-A5BC-4C0B-AE6E-5B181EE98D5A}" srcOrd="0" destOrd="0" presId="urn:microsoft.com/office/officeart/2018/5/layout/IconLeafLabelList"/>
    <dgm:cxn modelId="{AC34E0CD-6294-49C3-AD4F-01471442C01F}" type="presOf" srcId="{4C207E9B-AAA5-4F32-B4A9-B5E405D463F2}" destId="{F5C7BFF4-CEA6-40FB-A49D-7E5CE62E652E}" srcOrd="0" destOrd="0" presId="urn:microsoft.com/office/officeart/2018/5/layout/IconLeafLabelList"/>
    <dgm:cxn modelId="{8C308EE0-1013-44D6-B7E3-9BC813E5067E}" type="presOf" srcId="{56A183A0-FD74-4F2E-B57A-FAD0E91F58F3}" destId="{A81E9A1A-9D7B-4046-BB7A-DB228C45D75E}" srcOrd="0" destOrd="0" presId="urn:microsoft.com/office/officeart/2018/5/layout/IconLeafLabelList"/>
    <dgm:cxn modelId="{F2081259-6579-45E4-B278-BA8B7B1747DC}" type="presParOf" srcId="{88937ED8-495D-455D-8F4A-15BC85835D3B}" destId="{F3F9911A-7BB1-4E1E-A28A-97793F9B6892}" srcOrd="0" destOrd="0" presId="urn:microsoft.com/office/officeart/2018/5/layout/IconLeafLabelList"/>
    <dgm:cxn modelId="{103CBF27-35AA-49F6-8241-3B6D3C9D7B48}" type="presParOf" srcId="{F3F9911A-7BB1-4E1E-A28A-97793F9B6892}" destId="{7E984B48-B79C-4DE6-A2F7-B647375E4403}" srcOrd="0" destOrd="0" presId="urn:microsoft.com/office/officeart/2018/5/layout/IconLeafLabelList"/>
    <dgm:cxn modelId="{6F28FD3F-BBBE-487D-BAD4-67B0D4735815}" type="presParOf" srcId="{F3F9911A-7BB1-4E1E-A28A-97793F9B6892}" destId="{6D18B05A-8ECB-4599-A7FC-8FCF10D1E7F3}" srcOrd="1" destOrd="0" presId="urn:microsoft.com/office/officeart/2018/5/layout/IconLeafLabelList"/>
    <dgm:cxn modelId="{A2740BC5-A31F-4005-A448-9E4AB2C84A86}" type="presParOf" srcId="{F3F9911A-7BB1-4E1E-A28A-97793F9B6892}" destId="{25BF54A8-2CC4-4386-84FF-A35E59FF8097}" srcOrd="2" destOrd="0" presId="urn:microsoft.com/office/officeart/2018/5/layout/IconLeafLabelList"/>
    <dgm:cxn modelId="{6BBCF485-83FF-4E15-A199-C53F48F272B6}" type="presParOf" srcId="{F3F9911A-7BB1-4E1E-A28A-97793F9B6892}" destId="{F5C7BFF4-CEA6-40FB-A49D-7E5CE62E652E}" srcOrd="3" destOrd="0" presId="urn:microsoft.com/office/officeart/2018/5/layout/IconLeafLabelList"/>
    <dgm:cxn modelId="{7B2129D2-579C-45F8-9B30-7DFBAA9D0BFF}" type="presParOf" srcId="{88937ED8-495D-455D-8F4A-15BC85835D3B}" destId="{2C0AED97-1AF7-4F60-A88B-1642894A28FE}" srcOrd="1" destOrd="0" presId="urn:microsoft.com/office/officeart/2018/5/layout/IconLeafLabelList"/>
    <dgm:cxn modelId="{5C3DC2E0-8A57-4DDC-92E0-365BCDA53AEF}" type="presParOf" srcId="{88937ED8-495D-455D-8F4A-15BC85835D3B}" destId="{79EC0E4B-0C54-445A-8C4D-3D2D5BC87A82}" srcOrd="2" destOrd="0" presId="urn:microsoft.com/office/officeart/2018/5/layout/IconLeafLabelList"/>
    <dgm:cxn modelId="{CF4E5891-FDDB-4708-84A5-0F79F171274B}" type="presParOf" srcId="{79EC0E4B-0C54-445A-8C4D-3D2D5BC87A82}" destId="{19187FF9-AF32-4EBA-9242-F591CA393431}" srcOrd="0" destOrd="0" presId="urn:microsoft.com/office/officeart/2018/5/layout/IconLeafLabelList"/>
    <dgm:cxn modelId="{7A536C29-0D32-4352-A7BE-311BA92DDF6C}" type="presParOf" srcId="{79EC0E4B-0C54-445A-8C4D-3D2D5BC87A82}" destId="{10C75311-5D2F-498C-A2C5-FB3392403A4A}" srcOrd="1" destOrd="0" presId="urn:microsoft.com/office/officeart/2018/5/layout/IconLeafLabelList"/>
    <dgm:cxn modelId="{C6A319B8-EBAC-4BC2-BD8A-DC038BCFE0C7}" type="presParOf" srcId="{79EC0E4B-0C54-445A-8C4D-3D2D5BC87A82}" destId="{C19E8C11-8A4E-4B69-AE7C-4FB0C1AAEFC9}" srcOrd="2" destOrd="0" presId="urn:microsoft.com/office/officeart/2018/5/layout/IconLeafLabelList"/>
    <dgm:cxn modelId="{40B90530-471B-42EF-9590-294516574BC7}" type="presParOf" srcId="{79EC0E4B-0C54-445A-8C4D-3D2D5BC87A82}" destId="{4A8EA6E9-7185-423F-B9BE-071EDDFF165E}" srcOrd="3" destOrd="0" presId="urn:microsoft.com/office/officeart/2018/5/layout/IconLeafLabelList"/>
    <dgm:cxn modelId="{B380C1FC-4A18-4904-8AFC-B08340EE44FA}" type="presParOf" srcId="{88937ED8-495D-455D-8F4A-15BC85835D3B}" destId="{F42E0053-8B09-4D5B-A18F-1D33779DF2FA}" srcOrd="3" destOrd="0" presId="urn:microsoft.com/office/officeart/2018/5/layout/IconLeafLabelList"/>
    <dgm:cxn modelId="{D379669A-9452-4931-94B5-86EFDA89C3AE}" type="presParOf" srcId="{88937ED8-495D-455D-8F4A-15BC85835D3B}" destId="{C2ECFB26-DA27-423F-B53D-879AE04E17AC}" srcOrd="4" destOrd="0" presId="urn:microsoft.com/office/officeart/2018/5/layout/IconLeafLabelList"/>
    <dgm:cxn modelId="{A05B7128-7814-4CEE-B744-E647972B4F66}" type="presParOf" srcId="{C2ECFB26-DA27-423F-B53D-879AE04E17AC}" destId="{40F9D9FC-2225-4979-8D7D-2653F1B23066}" srcOrd="0" destOrd="0" presId="urn:microsoft.com/office/officeart/2018/5/layout/IconLeafLabelList"/>
    <dgm:cxn modelId="{D772696E-B508-4514-8F6E-CF3A51A2B639}" type="presParOf" srcId="{C2ECFB26-DA27-423F-B53D-879AE04E17AC}" destId="{A3C9F2E0-E99D-4BEB-BB3B-5475CFD55B7B}" srcOrd="1" destOrd="0" presId="urn:microsoft.com/office/officeart/2018/5/layout/IconLeafLabelList"/>
    <dgm:cxn modelId="{CB80C919-A27D-4227-89A1-A484D960D3F1}" type="presParOf" srcId="{C2ECFB26-DA27-423F-B53D-879AE04E17AC}" destId="{E21C56E1-E6B0-42AB-B497-E25D3AB4B521}" srcOrd="2" destOrd="0" presId="urn:microsoft.com/office/officeart/2018/5/layout/IconLeafLabelList"/>
    <dgm:cxn modelId="{F2AFF5C3-635E-451B-9898-F64088D96DD5}" type="presParOf" srcId="{C2ECFB26-DA27-423F-B53D-879AE04E17AC}" destId="{15196EDB-A5BC-4C0B-AE6E-5B181EE98D5A}" srcOrd="3" destOrd="0" presId="urn:microsoft.com/office/officeart/2018/5/layout/IconLeafLabelList"/>
    <dgm:cxn modelId="{AC2B8BE5-5F38-4D82-BB5C-0301863F5D28}" type="presParOf" srcId="{88937ED8-495D-455D-8F4A-15BC85835D3B}" destId="{412335AE-4F6C-4BE8-BB09-0578289DE535}" srcOrd="5" destOrd="0" presId="urn:microsoft.com/office/officeart/2018/5/layout/IconLeafLabelList"/>
    <dgm:cxn modelId="{89FC32C7-BCDE-4C0D-95E2-B3CABC5081F9}" type="presParOf" srcId="{88937ED8-495D-455D-8F4A-15BC85835D3B}" destId="{94C2D27E-3688-49BF-8306-0D190532280E}" srcOrd="6" destOrd="0" presId="urn:microsoft.com/office/officeart/2018/5/layout/IconLeafLabelList"/>
    <dgm:cxn modelId="{6D32183B-DB4B-43F8-B4D2-FF886C0DDDAD}" type="presParOf" srcId="{94C2D27E-3688-49BF-8306-0D190532280E}" destId="{EEBA9E0A-897F-4650-A013-37DC8166AC74}" srcOrd="0" destOrd="0" presId="urn:microsoft.com/office/officeart/2018/5/layout/IconLeafLabelList"/>
    <dgm:cxn modelId="{D57A75BB-909E-498E-BBBA-5162AB628A7C}" type="presParOf" srcId="{94C2D27E-3688-49BF-8306-0D190532280E}" destId="{BF89F958-8498-4C83-88CA-0729F96A6AA0}" srcOrd="1" destOrd="0" presId="urn:microsoft.com/office/officeart/2018/5/layout/IconLeafLabelList"/>
    <dgm:cxn modelId="{9DC54ADC-BE12-40E0-A35C-87E6416B145F}" type="presParOf" srcId="{94C2D27E-3688-49BF-8306-0D190532280E}" destId="{075D2111-BA8E-4A07-9053-6C138D547D10}" srcOrd="2" destOrd="0" presId="urn:microsoft.com/office/officeart/2018/5/layout/IconLeafLabelList"/>
    <dgm:cxn modelId="{DC99E253-C1B5-4A2F-A686-2986FF850E87}" type="presParOf" srcId="{94C2D27E-3688-49BF-8306-0D190532280E}" destId="{A81E9A1A-9D7B-4046-BB7A-DB228C45D75E}" srcOrd="3" destOrd="0" presId="urn:microsoft.com/office/officeart/2018/5/layout/IconLeafLabelList"/>
    <dgm:cxn modelId="{8AE79607-10D7-4460-B694-8C9703BE7EA4}" type="presParOf" srcId="{88937ED8-495D-455D-8F4A-15BC85835D3B}" destId="{65979987-FB9B-4CCB-8325-2379772938B8}" srcOrd="7" destOrd="0" presId="urn:microsoft.com/office/officeart/2018/5/layout/IconLeafLabelList"/>
    <dgm:cxn modelId="{B6CF9A11-DDC5-4BD9-BECA-DDCB0268FF16}" type="presParOf" srcId="{88937ED8-495D-455D-8F4A-15BC85835D3B}" destId="{34DABFA2-F816-4EDB-B4B1-16DB14A9EEC7}" srcOrd="8" destOrd="0" presId="urn:microsoft.com/office/officeart/2018/5/layout/IconLeafLabelList"/>
    <dgm:cxn modelId="{8D1B758F-8CDC-416C-B8BC-0FD8709D92FA}" type="presParOf" srcId="{34DABFA2-F816-4EDB-B4B1-16DB14A9EEC7}" destId="{9737E76F-AB8E-4C83-93DF-518B3204B0B7}" srcOrd="0" destOrd="0" presId="urn:microsoft.com/office/officeart/2018/5/layout/IconLeafLabelList"/>
    <dgm:cxn modelId="{CF9E1585-C10D-4EA1-8962-ECEB29C6F234}" type="presParOf" srcId="{34DABFA2-F816-4EDB-B4B1-16DB14A9EEC7}" destId="{08181BC0-6186-4E8B-943C-8EF5A768F0EF}" srcOrd="1" destOrd="0" presId="urn:microsoft.com/office/officeart/2018/5/layout/IconLeafLabelList"/>
    <dgm:cxn modelId="{24C8EBCA-E21C-40C0-A9B6-1EA1AA3FB3FC}" type="presParOf" srcId="{34DABFA2-F816-4EDB-B4B1-16DB14A9EEC7}" destId="{B183293B-A46B-4403-91E4-4185CA4AAA2F}" srcOrd="2" destOrd="0" presId="urn:microsoft.com/office/officeart/2018/5/layout/IconLeafLabelList"/>
    <dgm:cxn modelId="{E2C7631D-6A96-4BB4-A956-F91F4D678B28}" type="presParOf" srcId="{34DABFA2-F816-4EDB-B4B1-16DB14A9EEC7}" destId="{B2300554-26B1-4871-A509-27C0E2607201}" srcOrd="3" destOrd="0" presId="urn:microsoft.com/office/officeart/2018/5/layout/IconLeafLabelList"/>
    <dgm:cxn modelId="{B3D3483E-88F2-4637-B153-E4AA4F4635DC}" type="presParOf" srcId="{88937ED8-495D-455D-8F4A-15BC85835D3B}" destId="{C9FE7C28-29F6-4852-898E-5042014B1735}" srcOrd="9" destOrd="0" presId="urn:microsoft.com/office/officeart/2018/5/layout/IconLeafLabelList"/>
    <dgm:cxn modelId="{C11F32D6-1CAD-4CEE-A3AE-64E54ACA1B7C}" type="presParOf" srcId="{88937ED8-495D-455D-8F4A-15BC85835D3B}" destId="{EEDDCDC5-BE4E-481B-97D7-6A7C746D83AF}" srcOrd="10" destOrd="0" presId="urn:microsoft.com/office/officeart/2018/5/layout/IconLeafLabelList"/>
    <dgm:cxn modelId="{A9934DFF-A1C5-42B5-9822-E1B8A8350AC7}" type="presParOf" srcId="{EEDDCDC5-BE4E-481B-97D7-6A7C746D83AF}" destId="{A8B7B320-55D0-46F1-8F65-E7B927CBBCDA}" srcOrd="0" destOrd="0" presId="urn:microsoft.com/office/officeart/2018/5/layout/IconLeafLabelList"/>
    <dgm:cxn modelId="{20A4E896-93FE-49D9-B537-B0FFDA837D25}" type="presParOf" srcId="{EEDDCDC5-BE4E-481B-97D7-6A7C746D83AF}" destId="{2C58FD9E-A124-433A-8085-70FA4EFCB85C}" srcOrd="1" destOrd="0" presId="urn:microsoft.com/office/officeart/2018/5/layout/IconLeafLabelList"/>
    <dgm:cxn modelId="{BEB24BCF-61B2-4028-BE3A-C6CB1372D2CF}" type="presParOf" srcId="{EEDDCDC5-BE4E-481B-97D7-6A7C746D83AF}" destId="{81E62A7B-3330-4B79-8D8F-2039607A5EE1}" srcOrd="2" destOrd="0" presId="urn:microsoft.com/office/officeart/2018/5/layout/IconLeafLabelList"/>
    <dgm:cxn modelId="{B64357AF-30B8-405D-AE31-85B9EE1CBD21}" type="presParOf" srcId="{EEDDCDC5-BE4E-481B-97D7-6A7C746D83AF}" destId="{5113407C-EB33-49DA-82D8-F25385BF5A57}" srcOrd="3" destOrd="0" presId="urn:microsoft.com/office/officeart/2018/5/layout/IconLeafLabelLis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2D17C71F-6E36-42DE-BDC4-019054C55229}" type="doc">
      <dgm:prSet loTypeId="urn:microsoft.com/office/officeart/2018/5/layout/IconLeafLabelList" loCatId="icon" qsTypeId="urn:microsoft.com/office/officeart/2005/8/quickstyle/simple4" qsCatId="simple" csTypeId="urn:microsoft.com/office/officeart/2018/5/colors/Iconchunking_neutralbg_accent6_2" csCatId="accent6" phldr="1"/>
      <dgm:spPr/>
      <dgm:t>
        <a:bodyPr/>
        <a:lstStyle/>
        <a:p>
          <a:endParaRPr lang="en-US"/>
        </a:p>
      </dgm:t>
    </dgm:pt>
    <dgm:pt modelId="{4C207E9B-AAA5-4F32-B4A9-B5E405D463F2}">
      <dgm:prSet/>
      <dgm:spPr/>
      <dgm:t>
        <a:bodyPr/>
        <a:lstStyle/>
        <a:p>
          <a:pPr>
            <a:defRPr cap="all"/>
          </a:pPr>
          <a:r>
            <a:rPr lang="en-US" dirty="0">
              <a:solidFill>
                <a:schemeClr val="accent6"/>
              </a:solidFill>
            </a:rPr>
            <a:t>templates</a:t>
          </a:r>
        </a:p>
      </dgm:t>
    </dgm:pt>
    <dgm:pt modelId="{E691891D-F9FA-47D7-9F94-5EE06B212500}" type="parTrans" cxnId="{72293C42-3993-4E02-94C5-2FF1E723A7DE}">
      <dgm:prSet/>
      <dgm:spPr/>
      <dgm:t>
        <a:bodyPr/>
        <a:lstStyle/>
        <a:p>
          <a:endParaRPr lang="en-US"/>
        </a:p>
      </dgm:t>
    </dgm:pt>
    <dgm:pt modelId="{BE3FD281-72F2-44AE-B08A-BF7D6CB3FD4D}" type="sibTrans" cxnId="{72293C42-3993-4E02-94C5-2FF1E723A7DE}">
      <dgm:prSet/>
      <dgm:spPr/>
      <dgm:t>
        <a:bodyPr/>
        <a:lstStyle/>
        <a:p>
          <a:endParaRPr lang="en-US"/>
        </a:p>
      </dgm:t>
    </dgm:pt>
    <dgm:pt modelId="{88937ED8-495D-455D-8F4A-15BC85835D3B}" type="pres">
      <dgm:prSet presAssocID="{2D17C71F-6E36-42DE-BDC4-019054C55229}" presName="root" presStyleCnt="0">
        <dgm:presLayoutVars>
          <dgm:dir/>
          <dgm:resizeHandles val="exact"/>
        </dgm:presLayoutVars>
      </dgm:prSet>
      <dgm:spPr/>
    </dgm:pt>
    <dgm:pt modelId="{F3F9911A-7BB1-4E1E-A28A-97793F9B6892}" type="pres">
      <dgm:prSet presAssocID="{4C207E9B-AAA5-4F32-B4A9-B5E405D463F2}" presName="compNode" presStyleCnt="0"/>
      <dgm:spPr/>
    </dgm:pt>
    <dgm:pt modelId="{7E984B48-B79C-4DE6-A2F7-B647375E4403}" type="pres">
      <dgm:prSet presAssocID="{4C207E9B-AAA5-4F32-B4A9-B5E405D463F2}" presName="iconBgRect" presStyleLbl="bgShp" presStyleIdx="0" presStyleCnt="1"/>
      <dgm:spPr>
        <a:prstGeom prst="round2DiagRect">
          <a:avLst>
            <a:gd name="adj1" fmla="val 29727"/>
            <a:gd name="adj2" fmla="val 0"/>
          </a:avLst>
        </a:prstGeom>
      </dgm:spPr>
    </dgm:pt>
    <dgm:pt modelId="{6D18B05A-8ECB-4599-A7FC-8FCF10D1E7F3}" type="pres">
      <dgm:prSet presAssocID="{4C207E9B-AAA5-4F32-B4A9-B5E405D463F2}" presName="iconRect" presStyleLbl="node1" presStyleIdx="0" presStyleCnt="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Paper"/>
        </a:ext>
      </dgm:extLst>
    </dgm:pt>
    <dgm:pt modelId="{25BF54A8-2CC4-4386-84FF-A35E59FF8097}" type="pres">
      <dgm:prSet presAssocID="{4C207E9B-AAA5-4F32-B4A9-B5E405D463F2}" presName="spaceRect" presStyleCnt="0"/>
      <dgm:spPr/>
    </dgm:pt>
    <dgm:pt modelId="{F5C7BFF4-CEA6-40FB-A49D-7E5CE62E652E}" type="pres">
      <dgm:prSet presAssocID="{4C207E9B-AAA5-4F32-B4A9-B5E405D463F2}" presName="textRect" presStyleLbl="revTx" presStyleIdx="0" presStyleCnt="1">
        <dgm:presLayoutVars>
          <dgm:chMax val="1"/>
          <dgm:chPref val="1"/>
        </dgm:presLayoutVars>
      </dgm:prSet>
      <dgm:spPr/>
    </dgm:pt>
  </dgm:ptLst>
  <dgm:cxnLst>
    <dgm:cxn modelId="{014D0329-23F2-4CA9-B780-A07A267E88DC}" type="presOf" srcId="{2D17C71F-6E36-42DE-BDC4-019054C55229}" destId="{88937ED8-495D-455D-8F4A-15BC85835D3B}" srcOrd="0" destOrd="0" presId="urn:microsoft.com/office/officeart/2018/5/layout/IconLeafLabelList"/>
    <dgm:cxn modelId="{72293C42-3993-4E02-94C5-2FF1E723A7DE}" srcId="{2D17C71F-6E36-42DE-BDC4-019054C55229}" destId="{4C207E9B-AAA5-4F32-B4A9-B5E405D463F2}" srcOrd="0" destOrd="0" parTransId="{E691891D-F9FA-47D7-9F94-5EE06B212500}" sibTransId="{BE3FD281-72F2-44AE-B08A-BF7D6CB3FD4D}"/>
    <dgm:cxn modelId="{AC34E0CD-6294-49C3-AD4F-01471442C01F}" type="presOf" srcId="{4C207E9B-AAA5-4F32-B4A9-B5E405D463F2}" destId="{F5C7BFF4-CEA6-40FB-A49D-7E5CE62E652E}" srcOrd="0" destOrd="0" presId="urn:microsoft.com/office/officeart/2018/5/layout/IconLeafLabelList"/>
    <dgm:cxn modelId="{F2081259-6579-45E4-B278-BA8B7B1747DC}" type="presParOf" srcId="{88937ED8-495D-455D-8F4A-15BC85835D3B}" destId="{F3F9911A-7BB1-4E1E-A28A-97793F9B6892}" srcOrd="0" destOrd="0" presId="urn:microsoft.com/office/officeart/2018/5/layout/IconLeafLabelList"/>
    <dgm:cxn modelId="{103CBF27-35AA-49F6-8241-3B6D3C9D7B48}" type="presParOf" srcId="{F3F9911A-7BB1-4E1E-A28A-97793F9B6892}" destId="{7E984B48-B79C-4DE6-A2F7-B647375E4403}" srcOrd="0" destOrd="0" presId="urn:microsoft.com/office/officeart/2018/5/layout/IconLeafLabelList"/>
    <dgm:cxn modelId="{6F28FD3F-BBBE-487D-BAD4-67B0D4735815}" type="presParOf" srcId="{F3F9911A-7BB1-4E1E-A28A-97793F9B6892}" destId="{6D18B05A-8ECB-4599-A7FC-8FCF10D1E7F3}" srcOrd="1" destOrd="0" presId="urn:microsoft.com/office/officeart/2018/5/layout/IconLeafLabelList"/>
    <dgm:cxn modelId="{A2740BC5-A31F-4005-A448-9E4AB2C84A86}" type="presParOf" srcId="{F3F9911A-7BB1-4E1E-A28A-97793F9B6892}" destId="{25BF54A8-2CC4-4386-84FF-A35E59FF8097}" srcOrd="2" destOrd="0" presId="urn:microsoft.com/office/officeart/2018/5/layout/IconLeafLabelList"/>
    <dgm:cxn modelId="{6BBCF485-83FF-4E15-A199-C53F48F272B6}" type="presParOf" srcId="{F3F9911A-7BB1-4E1E-A28A-97793F9B6892}" destId="{F5C7BFF4-CEA6-40FB-A49D-7E5CE62E652E}" srcOrd="3" destOrd="0" presId="urn:microsoft.com/office/officeart/2018/5/layout/IconLeaf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2D17C71F-6E36-42DE-BDC4-019054C55229}" type="doc">
      <dgm:prSet loTypeId="urn:microsoft.com/office/officeart/2018/5/layout/IconLeafLabelList" loCatId="icon" qsTypeId="urn:microsoft.com/office/officeart/2005/8/quickstyle/simple4" qsCatId="simple" csTypeId="urn:microsoft.com/office/officeart/2018/5/colors/Iconchunking_neutralbg_accent6_2" csCatId="accent6" phldr="1"/>
      <dgm:spPr/>
      <dgm:t>
        <a:bodyPr/>
        <a:lstStyle/>
        <a:p>
          <a:endParaRPr lang="en-US"/>
        </a:p>
      </dgm:t>
    </dgm:pt>
    <dgm:pt modelId="{4C207E9B-AAA5-4F32-B4A9-B5E405D463F2}">
      <dgm:prSet/>
      <dgm:spPr/>
      <dgm:t>
        <a:bodyPr/>
        <a:lstStyle/>
        <a:p>
          <a:pPr>
            <a:defRPr cap="all"/>
          </a:pPr>
          <a:r>
            <a:rPr lang="en-US" dirty="0">
              <a:solidFill>
                <a:schemeClr val="accent6"/>
              </a:solidFill>
            </a:rPr>
            <a:t>templates</a:t>
          </a:r>
        </a:p>
      </dgm:t>
    </dgm:pt>
    <dgm:pt modelId="{E691891D-F9FA-47D7-9F94-5EE06B212500}" type="parTrans" cxnId="{72293C42-3993-4E02-94C5-2FF1E723A7DE}">
      <dgm:prSet/>
      <dgm:spPr/>
      <dgm:t>
        <a:bodyPr/>
        <a:lstStyle/>
        <a:p>
          <a:endParaRPr lang="en-US"/>
        </a:p>
      </dgm:t>
    </dgm:pt>
    <dgm:pt modelId="{BE3FD281-72F2-44AE-B08A-BF7D6CB3FD4D}" type="sibTrans" cxnId="{72293C42-3993-4E02-94C5-2FF1E723A7DE}">
      <dgm:prSet/>
      <dgm:spPr/>
      <dgm:t>
        <a:bodyPr/>
        <a:lstStyle/>
        <a:p>
          <a:endParaRPr lang="en-US"/>
        </a:p>
      </dgm:t>
    </dgm:pt>
    <dgm:pt modelId="{88937ED8-495D-455D-8F4A-15BC85835D3B}" type="pres">
      <dgm:prSet presAssocID="{2D17C71F-6E36-42DE-BDC4-019054C55229}" presName="root" presStyleCnt="0">
        <dgm:presLayoutVars>
          <dgm:dir/>
          <dgm:resizeHandles val="exact"/>
        </dgm:presLayoutVars>
      </dgm:prSet>
      <dgm:spPr/>
    </dgm:pt>
    <dgm:pt modelId="{F3F9911A-7BB1-4E1E-A28A-97793F9B6892}" type="pres">
      <dgm:prSet presAssocID="{4C207E9B-AAA5-4F32-B4A9-B5E405D463F2}" presName="compNode" presStyleCnt="0"/>
      <dgm:spPr/>
    </dgm:pt>
    <dgm:pt modelId="{7E984B48-B79C-4DE6-A2F7-B647375E4403}" type="pres">
      <dgm:prSet presAssocID="{4C207E9B-AAA5-4F32-B4A9-B5E405D463F2}" presName="iconBgRect" presStyleLbl="bgShp" presStyleIdx="0" presStyleCnt="1"/>
      <dgm:spPr>
        <a:prstGeom prst="round2DiagRect">
          <a:avLst>
            <a:gd name="adj1" fmla="val 29727"/>
            <a:gd name="adj2" fmla="val 0"/>
          </a:avLst>
        </a:prstGeom>
      </dgm:spPr>
    </dgm:pt>
    <dgm:pt modelId="{6D18B05A-8ECB-4599-A7FC-8FCF10D1E7F3}" type="pres">
      <dgm:prSet presAssocID="{4C207E9B-AAA5-4F32-B4A9-B5E405D463F2}" presName="iconRect" presStyleLbl="node1" presStyleIdx="0" presStyleCnt="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Paper"/>
        </a:ext>
      </dgm:extLst>
    </dgm:pt>
    <dgm:pt modelId="{25BF54A8-2CC4-4386-84FF-A35E59FF8097}" type="pres">
      <dgm:prSet presAssocID="{4C207E9B-AAA5-4F32-B4A9-B5E405D463F2}" presName="spaceRect" presStyleCnt="0"/>
      <dgm:spPr/>
    </dgm:pt>
    <dgm:pt modelId="{F5C7BFF4-CEA6-40FB-A49D-7E5CE62E652E}" type="pres">
      <dgm:prSet presAssocID="{4C207E9B-AAA5-4F32-B4A9-B5E405D463F2}" presName="textRect" presStyleLbl="revTx" presStyleIdx="0" presStyleCnt="1">
        <dgm:presLayoutVars>
          <dgm:chMax val="1"/>
          <dgm:chPref val="1"/>
        </dgm:presLayoutVars>
      </dgm:prSet>
      <dgm:spPr/>
    </dgm:pt>
  </dgm:ptLst>
  <dgm:cxnLst>
    <dgm:cxn modelId="{014D0329-23F2-4CA9-B780-A07A267E88DC}" type="presOf" srcId="{2D17C71F-6E36-42DE-BDC4-019054C55229}" destId="{88937ED8-495D-455D-8F4A-15BC85835D3B}" srcOrd="0" destOrd="0" presId="urn:microsoft.com/office/officeart/2018/5/layout/IconLeafLabelList"/>
    <dgm:cxn modelId="{72293C42-3993-4E02-94C5-2FF1E723A7DE}" srcId="{2D17C71F-6E36-42DE-BDC4-019054C55229}" destId="{4C207E9B-AAA5-4F32-B4A9-B5E405D463F2}" srcOrd="0" destOrd="0" parTransId="{E691891D-F9FA-47D7-9F94-5EE06B212500}" sibTransId="{BE3FD281-72F2-44AE-B08A-BF7D6CB3FD4D}"/>
    <dgm:cxn modelId="{AC34E0CD-6294-49C3-AD4F-01471442C01F}" type="presOf" srcId="{4C207E9B-AAA5-4F32-B4A9-B5E405D463F2}" destId="{F5C7BFF4-CEA6-40FB-A49D-7E5CE62E652E}" srcOrd="0" destOrd="0" presId="urn:microsoft.com/office/officeart/2018/5/layout/IconLeafLabelList"/>
    <dgm:cxn modelId="{F2081259-6579-45E4-B278-BA8B7B1747DC}" type="presParOf" srcId="{88937ED8-495D-455D-8F4A-15BC85835D3B}" destId="{F3F9911A-7BB1-4E1E-A28A-97793F9B6892}" srcOrd="0" destOrd="0" presId="urn:microsoft.com/office/officeart/2018/5/layout/IconLeafLabelList"/>
    <dgm:cxn modelId="{103CBF27-35AA-49F6-8241-3B6D3C9D7B48}" type="presParOf" srcId="{F3F9911A-7BB1-4E1E-A28A-97793F9B6892}" destId="{7E984B48-B79C-4DE6-A2F7-B647375E4403}" srcOrd="0" destOrd="0" presId="urn:microsoft.com/office/officeart/2018/5/layout/IconLeafLabelList"/>
    <dgm:cxn modelId="{6F28FD3F-BBBE-487D-BAD4-67B0D4735815}" type="presParOf" srcId="{F3F9911A-7BB1-4E1E-A28A-97793F9B6892}" destId="{6D18B05A-8ECB-4599-A7FC-8FCF10D1E7F3}" srcOrd="1" destOrd="0" presId="urn:microsoft.com/office/officeart/2018/5/layout/IconLeafLabelList"/>
    <dgm:cxn modelId="{A2740BC5-A31F-4005-A448-9E4AB2C84A86}" type="presParOf" srcId="{F3F9911A-7BB1-4E1E-A28A-97793F9B6892}" destId="{25BF54A8-2CC4-4386-84FF-A35E59FF8097}" srcOrd="2" destOrd="0" presId="urn:microsoft.com/office/officeart/2018/5/layout/IconLeafLabelList"/>
    <dgm:cxn modelId="{6BBCF485-83FF-4E15-A199-C53F48F272B6}" type="presParOf" srcId="{F3F9911A-7BB1-4E1E-A28A-97793F9B6892}" destId="{F5C7BFF4-CEA6-40FB-A49D-7E5CE62E652E}" srcOrd="3" destOrd="0" presId="urn:microsoft.com/office/officeart/2018/5/layout/IconLeaf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2D17C71F-6E36-42DE-BDC4-019054C55229}" type="doc">
      <dgm:prSet loTypeId="urn:microsoft.com/office/officeart/2018/5/layout/IconLeafLabelList" loCatId="icon" qsTypeId="urn:microsoft.com/office/officeart/2005/8/quickstyle/simple4" qsCatId="simple" csTypeId="urn:microsoft.com/office/officeart/2018/5/colors/Iconchunking_neutralbg_accent6_2" csCatId="accent6" phldr="1"/>
      <dgm:spPr/>
      <dgm:t>
        <a:bodyPr/>
        <a:lstStyle/>
        <a:p>
          <a:endParaRPr lang="en-US"/>
        </a:p>
      </dgm:t>
    </dgm:pt>
    <dgm:pt modelId="{4C207E9B-AAA5-4F32-B4A9-B5E405D463F2}">
      <dgm:prSet/>
      <dgm:spPr/>
      <dgm:t>
        <a:bodyPr/>
        <a:lstStyle/>
        <a:p>
          <a:pPr>
            <a:defRPr cap="all"/>
          </a:pPr>
          <a:r>
            <a:rPr lang="en-US" dirty="0">
              <a:solidFill>
                <a:schemeClr val="accent6"/>
              </a:solidFill>
            </a:rPr>
            <a:t>templates</a:t>
          </a:r>
        </a:p>
      </dgm:t>
    </dgm:pt>
    <dgm:pt modelId="{E691891D-F9FA-47D7-9F94-5EE06B212500}" type="parTrans" cxnId="{72293C42-3993-4E02-94C5-2FF1E723A7DE}">
      <dgm:prSet/>
      <dgm:spPr/>
      <dgm:t>
        <a:bodyPr/>
        <a:lstStyle/>
        <a:p>
          <a:endParaRPr lang="en-US"/>
        </a:p>
      </dgm:t>
    </dgm:pt>
    <dgm:pt modelId="{BE3FD281-72F2-44AE-B08A-BF7D6CB3FD4D}" type="sibTrans" cxnId="{72293C42-3993-4E02-94C5-2FF1E723A7DE}">
      <dgm:prSet/>
      <dgm:spPr/>
      <dgm:t>
        <a:bodyPr/>
        <a:lstStyle/>
        <a:p>
          <a:endParaRPr lang="en-US"/>
        </a:p>
      </dgm:t>
    </dgm:pt>
    <dgm:pt modelId="{88937ED8-495D-455D-8F4A-15BC85835D3B}" type="pres">
      <dgm:prSet presAssocID="{2D17C71F-6E36-42DE-BDC4-019054C55229}" presName="root" presStyleCnt="0">
        <dgm:presLayoutVars>
          <dgm:dir/>
          <dgm:resizeHandles val="exact"/>
        </dgm:presLayoutVars>
      </dgm:prSet>
      <dgm:spPr/>
    </dgm:pt>
    <dgm:pt modelId="{F3F9911A-7BB1-4E1E-A28A-97793F9B6892}" type="pres">
      <dgm:prSet presAssocID="{4C207E9B-AAA5-4F32-B4A9-B5E405D463F2}" presName="compNode" presStyleCnt="0"/>
      <dgm:spPr/>
    </dgm:pt>
    <dgm:pt modelId="{7E984B48-B79C-4DE6-A2F7-B647375E4403}" type="pres">
      <dgm:prSet presAssocID="{4C207E9B-AAA5-4F32-B4A9-B5E405D463F2}" presName="iconBgRect" presStyleLbl="bgShp" presStyleIdx="0" presStyleCnt="1"/>
      <dgm:spPr>
        <a:prstGeom prst="round2DiagRect">
          <a:avLst>
            <a:gd name="adj1" fmla="val 29727"/>
            <a:gd name="adj2" fmla="val 0"/>
          </a:avLst>
        </a:prstGeom>
      </dgm:spPr>
    </dgm:pt>
    <dgm:pt modelId="{6D18B05A-8ECB-4599-A7FC-8FCF10D1E7F3}" type="pres">
      <dgm:prSet presAssocID="{4C207E9B-AAA5-4F32-B4A9-B5E405D463F2}" presName="iconRect" presStyleLbl="node1" presStyleIdx="0" presStyleCnt="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Paper"/>
        </a:ext>
      </dgm:extLst>
    </dgm:pt>
    <dgm:pt modelId="{25BF54A8-2CC4-4386-84FF-A35E59FF8097}" type="pres">
      <dgm:prSet presAssocID="{4C207E9B-AAA5-4F32-B4A9-B5E405D463F2}" presName="spaceRect" presStyleCnt="0"/>
      <dgm:spPr/>
    </dgm:pt>
    <dgm:pt modelId="{F5C7BFF4-CEA6-40FB-A49D-7E5CE62E652E}" type="pres">
      <dgm:prSet presAssocID="{4C207E9B-AAA5-4F32-B4A9-B5E405D463F2}" presName="textRect" presStyleLbl="revTx" presStyleIdx="0" presStyleCnt="1">
        <dgm:presLayoutVars>
          <dgm:chMax val="1"/>
          <dgm:chPref val="1"/>
        </dgm:presLayoutVars>
      </dgm:prSet>
      <dgm:spPr/>
    </dgm:pt>
  </dgm:ptLst>
  <dgm:cxnLst>
    <dgm:cxn modelId="{014D0329-23F2-4CA9-B780-A07A267E88DC}" type="presOf" srcId="{2D17C71F-6E36-42DE-BDC4-019054C55229}" destId="{88937ED8-495D-455D-8F4A-15BC85835D3B}" srcOrd="0" destOrd="0" presId="urn:microsoft.com/office/officeart/2018/5/layout/IconLeafLabelList"/>
    <dgm:cxn modelId="{72293C42-3993-4E02-94C5-2FF1E723A7DE}" srcId="{2D17C71F-6E36-42DE-BDC4-019054C55229}" destId="{4C207E9B-AAA5-4F32-B4A9-B5E405D463F2}" srcOrd="0" destOrd="0" parTransId="{E691891D-F9FA-47D7-9F94-5EE06B212500}" sibTransId="{BE3FD281-72F2-44AE-B08A-BF7D6CB3FD4D}"/>
    <dgm:cxn modelId="{AC34E0CD-6294-49C3-AD4F-01471442C01F}" type="presOf" srcId="{4C207E9B-AAA5-4F32-B4A9-B5E405D463F2}" destId="{F5C7BFF4-CEA6-40FB-A49D-7E5CE62E652E}" srcOrd="0" destOrd="0" presId="urn:microsoft.com/office/officeart/2018/5/layout/IconLeafLabelList"/>
    <dgm:cxn modelId="{F2081259-6579-45E4-B278-BA8B7B1747DC}" type="presParOf" srcId="{88937ED8-495D-455D-8F4A-15BC85835D3B}" destId="{F3F9911A-7BB1-4E1E-A28A-97793F9B6892}" srcOrd="0" destOrd="0" presId="urn:microsoft.com/office/officeart/2018/5/layout/IconLeafLabelList"/>
    <dgm:cxn modelId="{103CBF27-35AA-49F6-8241-3B6D3C9D7B48}" type="presParOf" srcId="{F3F9911A-7BB1-4E1E-A28A-97793F9B6892}" destId="{7E984B48-B79C-4DE6-A2F7-B647375E4403}" srcOrd="0" destOrd="0" presId="urn:microsoft.com/office/officeart/2018/5/layout/IconLeafLabelList"/>
    <dgm:cxn modelId="{6F28FD3F-BBBE-487D-BAD4-67B0D4735815}" type="presParOf" srcId="{F3F9911A-7BB1-4E1E-A28A-97793F9B6892}" destId="{6D18B05A-8ECB-4599-A7FC-8FCF10D1E7F3}" srcOrd="1" destOrd="0" presId="urn:microsoft.com/office/officeart/2018/5/layout/IconLeafLabelList"/>
    <dgm:cxn modelId="{A2740BC5-A31F-4005-A448-9E4AB2C84A86}" type="presParOf" srcId="{F3F9911A-7BB1-4E1E-A28A-97793F9B6892}" destId="{25BF54A8-2CC4-4386-84FF-A35E59FF8097}" srcOrd="2" destOrd="0" presId="urn:microsoft.com/office/officeart/2018/5/layout/IconLeafLabelList"/>
    <dgm:cxn modelId="{6BBCF485-83FF-4E15-A199-C53F48F272B6}" type="presParOf" srcId="{F3F9911A-7BB1-4E1E-A28A-97793F9B6892}" destId="{F5C7BFF4-CEA6-40FB-A49D-7E5CE62E652E}" srcOrd="3" destOrd="0" presId="urn:microsoft.com/office/officeart/2018/5/layout/IconLeaf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2D17C71F-6E36-42DE-BDC4-019054C55229}" type="doc">
      <dgm:prSet loTypeId="urn:microsoft.com/office/officeart/2018/5/layout/IconLeafLabelList" loCatId="icon" qsTypeId="urn:microsoft.com/office/officeart/2005/8/quickstyle/simple4" qsCatId="simple" csTypeId="urn:microsoft.com/office/officeart/2018/5/colors/Iconchunking_neutralbg_accent6_2" csCatId="accent6" phldr="1"/>
      <dgm:spPr/>
      <dgm:t>
        <a:bodyPr/>
        <a:lstStyle/>
        <a:p>
          <a:endParaRPr lang="en-US"/>
        </a:p>
      </dgm:t>
    </dgm:pt>
    <dgm:pt modelId="{4C207E9B-AAA5-4F32-B4A9-B5E405D463F2}">
      <dgm:prSet/>
      <dgm:spPr/>
      <dgm:t>
        <a:bodyPr/>
        <a:lstStyle/>
        <a:p>
          <a:pPr>
            <a:defRPr cap="all"/>
          </a:pPr>
          <a:r>
            <a:rPr lang="en-US" dirty="0">
              <a:solidFill>
                <a:schemeClr val="accent6"/>
              </a:solidFill>
            </a:rPr>
            <a:t>templates</a:t>
          </a:r>
        </a:p>
      </dgm:t>
    </dgm:pt>
    <dgm:pt modelId="{E691891D-F9FA-47D7-9F94-5EE06B212500}" type="parTrans" cxnId="{72293C42-3993-4E02-94C5-2FF1E723A7DE}">
      <dgm:prSet/>
      <dgm:spPr/>
      <dgm:t>
        <a:bodyPr/>
        <a:lstStyle/>
        <a:p>
          <a:endParaRPr lang="en-US"/>
        </a:p>
      </dgm:t>
    </dgm:pt>
    <dgm:pt modelId="{BE3FD281-72F2-44AE-B08A-BF7D6CB3FD4D}" type="sibTrans" cxnId="{72293C42-3993-4E02-94C5-2FF1E723A7DE}">
      <dgm:prSet/>
      <dgm:spPr/>
      <dgm:t>
        <a:bodyPr/>
        <a:lstStyle/>
        <a:p>
          <a:endParaRPr lang="en-US"/>
        </a:p>
      </dgm:t>
    </dgm:pt>
    <dgm:pt modelId="{88937ED8-495D-455D-8F4A-15BC85835D3B}" type="pres">
      <dgm:prSet presAssocID="{2D17C71F-6E36-42DE-BDC4-019054C55229}" presName="root" presStyleCnt="0">
        <dgm:presLayoutVars>
          <dgm:dir/>
          <dgm:resizeHandles val="exact"/>
        </dgm:presLayoutVars>
      </dgm:prSet>
      <dgm:spPr/>
    </dgm:pt>
    <dgm:pt modelId="{F3F9911A-7BB1-4E1E-A28A-97793F9B6892}" type="pres">
      <dgm:prSet presAssocID="{4C207E9B-AAA5-4F32-B4A9-B5E405D463F2}" presName="compNode" presStyleCnt="0"/>
      <dgm:spPr/>
    </dgm:pt>
    <dgm:pt modelId="{7E984B48-B79C-4DE6-A2F7-B647375E4403}" type="pres">
      <dgm:prSet presAssocID="{4C207E9B-AAA5-4F32-B4A9-B5E405D463F2}" presName="iconBgRect" presStyleLbl="bgShp" presStyleIdx="0" presStyleCnt="1"/>
      <dgm:spPr>
        <a:prstGeom prst="round2DiagRect">
          <a:avLst>
            <a:gd name="adj1" fmla="val 29727"/>
            <a:gd name="adj2" fmla="val 0"/>
          </a:avLst>
        </a:prstGeom>
      </dgm:spPr>
    </dgm:pt>
    <dgm:pt modelId="{6D18B05A-8ECB-4599-A7FC-8FCF10D1E7F3}" type="pres">
      <dgm:prSet presAssocID="{4C207E9B-AAA5-4F32-B4A9-B5E405D463F2}" presName="iconRect" presStyleLbl="node1" presStyleIdx="0" presStyleCnt="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Paper"/>
        </a:ext>
      </dgm:extLst>
    </dgm:pt>
    <dgm:pt modelId="{25BF54A8-2CC4-4386-84FF-A35E59FF8097}" type="pres">
      <dgm:prSet presAssocID="{4C207E9B-AAA5-4F32-B4A9-B5E405D463F2}" presName="spaceRect" presStyleCnt="0"/>
      <dgm:spPr/>
    </dgm:pt>
    <dgm:pt modelId="{F5C7BFF4-CEA6-40FB-A49D-7E5CE62E652E}" type="pres">
      <dgm:prSet presAssocID="{4C207E9B-AAA5-4F32-B4A9-B5E405D463F2}" presName="textRect" presStyleLbl="revTx" presStyleIdx="0" presStyleCnt="1">
        <dgm:presLayoutVars>
          <dgm:chMax val="1"/>
          <dgm:chPref val="1"/>
        </dgm:presLayoutVars>
      </dgm:prSet>
      <dgm:spPr/>
    </dgm:pt>
  </dgm:ptLst>
  <dgm:cxnLst>
    <dgm:cxn modelId="{014D0329-23F2-4CA9-B780-A07A267E88DC}" type="presOf" srcId="{2D17C71F-6E36-42DE-BDC4-019054C55229}" destId="{88937ED8-495D-455D-8F4A-15BC85835D3B}" srcOrd="0" destOrd="0" presId="urn:microsoft.com/office/officeart/2018/5/layout/IconLeafLabelList"/>
    <dgm:cxn modelId="{72293C42-3993-4E02-94C5-2FF1E723A7DE}" srcId="{2D17C71F-6E36-42DE-BDC4-019054C55229}" destId="{4C207E9B-AAA5-4F32-B4A9-B5E405D463F2}" srcOrd="0" destOrd="0" parTransId="{E691891D-F9FA-47D7-9F94-5EE06B212500}" sibTransId="{BE3FD281-72F2-44AE-B08A-BF7D6CB3FD4D}"/>
    <dgm:cxn modelId="{AC34E0CD-6294-49C3-AD4F-01471442C01F}" type="presOf" srcId="{4C207E9B-AAA5-4F32-B4A9-B5E405D463F2}" destId="{F5C7BFF4-CEA6-40FB-A49D-7E5CE62E652E}" srcOrd="0" destOrd="0" presId="urn:microsoft.com/office/officeart/2018/5/layout/IconLeafLabelList"/>
    <dgm:cxn modelId="{F2081259-6579-45E4-B278-BA8B7B1747DC}" type="presParOf" srcId="{88937ED8-495D-455D-8F4A-15BC85835D3B}" destId="{F3F9911A-7BB1-4E1E-A28A-97793F9B6892}" srcOrd="0" destOrd="0" presId="urn:microsoft.com/office/officeart/2018/5/layout/IconLeafLabelList"/>
    <dgm:cxn modelId="{103CBF27-35AA-49F6-8241-3B6D3C9D7B48}" type="presParOf" srcId="{F3F9911A-7BB1-4E1E-A28A-97793F9B6892}" destId="{7E984B48-B79C-4DE6-A2F7-B647375E4403}" srcOrd="0" destOrd="0" presId="urn:microsoft.com/office/officeart/2018/5/layout/IconLeafLabelList"/>
    <dgm:cxn modelId="{6F28FD3F-BBBE-487D-BAD4-67B0D4735815}" type="presParOf" srcId="{F3F9911A-7BB1-4E1E-A28A-97793F9B6892}" destId="{6D18B05A-8ECB-4599-A7FC-8FCF10D1E7F3}" srcOrd="1" destOrd="0" presId="urn:microsoft.com/office/officeart/2018/5/layout/IconLeafLabelList"/>
    <dgm:cxn modelId="{A2740BC5-A31F-4005-A448-9E4AB2C84A86}" type="presParOf" srcId="{F3F9911A-7BB1-4E1E-A28A-97793F9B6892}" destId="{25BF54A8-2CC4-4386-84FF-A35E59FF8097}" srcOrd="2" destOrd="0" presId="urn:microsoft.com/office/officeart/2018/5/layout/IconLeafLabelList"/>
    <dgm:cxn modelId="{6BBCF485-83FF-4E15-A199-C53F48F272B6}" type="presParOf" srcId="{F3F9911A-7BB1-4E1E-A28A-97793F9B6892}" destId="{F5C7BFF4-CEA6-40FB-A49D-7E5CE62E652E}" srcOrd="3" destOrd="0" presId="urn:microsoft.com/office/officeart/2018/5/layout/IconLeaf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2D17C71F-6E36-42DE-BDC4-019054C55229}" type="doc">
      <dgm:prSet loTypeId="urn:microsoft.com/office/officeart/2018/5/layout/IconLeafLabelList" loCatId="icon" qsTypeId="urn:microsoft.com/office/officeart/2005/8/quickstyle/simple4" qsCatId="simple" csTypeId="urn:microsoft.com/office/officeart/2018/5/colors/Iconchunking_neutralbg_accent6_2" csCatId="accent6" phldr="1"/>
      <dgm:spPr/>
      <dgm:t>
        <a:bodyPr/>
        <a:lstStyle/>
        <a:p>
          <a:endParaRPr lang="en-US"/>
        </a:p>
      </dgm:t>
    </dgm:pt>
    <dgm:pt modelId="{4C207E9B-AAA5-4F32-B4A9-B5E405D463F2}">
      <dgm:prSet/>
      <dgm:spPr/>
      <dgm:t>
        <a:bodyPr/>
        <a:lstStyle/>
        <a:p>
          <a:pPr>
            <a:defRPr cap="all"/>
          </a:pPr>
          <a:r>
            <a:rPr lang="en-US" dirty="0">
              <a:solidFill>
                <a:schemeClr val="accent6"/>
              </a:solidFill>
            </a:rPr>
            <a:t>templates</a:t>
          </a:r>
        </a:p>
      </dgm:t>
    </dgm:pt>
    <dgm:pt modelId="{E691891D-F9FA-47D7-9F94-5EE06B212500}" type="parTrans" cxnId="{72293C42-3993-4E02-94C5-2FF1E723A7DE}">
      <dgm:prSet/>
      <dgm:spPr/>
      <dgm:t>
        <a:bodyPr/>
        <a:lstStyle/>
        <a:p>
          <a:endParaRPr lang="en-US"/>
        </a:p>
      </dgm:t>
    </dgm:pt>
    <dgm:pt modelId="{BE3FD281-72F2-44AE-B08A-BF7D6CB3FD4D}" type="sibTrans" cxnId="{72293C42-3993-4E02-94C5-2FF1E723A7DE}">
      <dgm:prSet/>
      <dgm:spPr/>
      <dgm:t>
        <a:bodyPr/>
        <a:lstStyle/>
        <a:p>
          <a:endParaRPr lang="en-US"/>
        </a:p>
      </dgm:t>
    </dgm:pt>
    <dgm:pt modelId="{88937ED8-495D-455D-8F4A-15BC85835D3B}" type="pres">
      <dgm:prSet presAssocID="{2D17C71F-6E36-42DE-BDC4-019054C55229}" presName="root" presStyleCnt="0">
        <dgm:presLayoutVars>
          <dgm:dir/>
          <dgm:resizeHandles val="exact"/>
        </dgm:presLayoutVars>
      </dgm:prSet>
      <dgm:spPr/>
    </dgm:pt>
    <dgm:pt modelId="{F3F9911A-7BB1-4E1E-A28A-97793F9B6892}" type="pres">
      <dgm:prSet presAssocID="{4C207E9B-AAA5-4F32-B4A9-B5E405D463F2}" presName="compNode" presStyleCnt="0"/>
      <dgm:spPr/>
    </dgm:pt>
    <dgm:pt modelId="{7E984B48-B79C-4DE6-A2F7-B647375E4403}" type="pres">
      <dgm:prSet presAssocID="{4C207E9B-AAA5-4F32-B4A9-B5E405D463F2}" presName="iconBgRect" presStyleLbl="bgShp" presStyleIdx="0" presStyleCnt="1"/>
      <dgm:spPr>
        <a:prstGeom prst="round2DiagRect">
          <a:avLst>
            <a:gd name="adj1" fmla="val 29727"/>
            <a:gd name="adj2" fmla="val 0"/>
          </a:avLst>
        </a:prstGeom>
      </dgm:spPr>
    </dgm:pt>
    <dgm:pt modelId="{6D18B05A-8ECB-4599-A7FC-8FCF10D1E7F3}" type="pres">
      <dgm:prSet presAssocID="{4C207E9B-AAA5-4F32-B4A9-B5E405D463F2}" presName="iconRect" presStyleLbl="node1" presStyleIdx="0" presStyleCnt="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Paper"/>
        </a:ext>
      </dgm:extLst>
    </dgm:pt>
    <dgm:pt modelId="{25BF54A8-2CC4-4386-84FF-A35E59FF8097}" type="pres">
      <dgm:prSet presAssocID="{4C207E9B-AAA5-4F32-B4A9-B5E405D463F2}" presName="spaceRect" presStyleCnt="0"/>
      <dgm:spPr/>
    </dgm:pt>
    <dgm:pt modelId="{F5C7BFF4-CEA6-40FB-A49D-7E5CE62E652E}" type="pres">
      <dgm:prSet presAssocID="{4C207E9B-AAA5-4F32-B4A9-B5E405D463F2}" presName="textRect" presStyleLbl="revTx" presStyleIdx="0" presStyleCnt="1">
        <dgm:presLayoutVars>
          <dgm:chMax val="1"/>
          <dgm:chPref val="1"/>
        </dgm:presLayoutVars>
      </dgm:prSet>
      <dgm:spPr/>
    </dgm:pt>
  </dgm:ptLst>
  <dgm:cxnLst>
    <dgm:cxn modelId="{014D0329-23F2-4CA9-B780-A07A267E88DC}" type="presOf" srcId="{2D17C71F-6E36-42DE-BDC4-019054C55229}" destId="{88937ED8-495D-455D-8F4A-15BC85835D3B}" srcOrd="0" destOrd="0" presId="urn:microsoft.com/office/officeart/2018/5/layout/IconLeafLabelList"/>
    <dgm:cxn modelId="{72293C42-3993-4E02-94C5-2FF1E723A7DE}" srcId="{2D17C71F-6E36-42DE-BDC4-019054C55229}" destId="{4C207E9B-AAA5-4F32-B4A9-B5E405D463F2}" srcOrd="0" destOrd="0" parTransId="{E691891D-F9FA-47D7-9F94-5EE06B212500}" sibTransId="{BE3FD281-72F2-44AE-B08A-BF7D6CB3FD4D}"/>
    <dgm:cxn modelId="{AC34E0CD-6294-49C3-AD4F-01471442C01F}" type="presOf" srcId="{4C207E9B-AAA5-4F32-B4A9-B5E405D463F2}" destId="{F5C7BFF4-CEA6-40FB-A49D-7E5CE62E652E}" srcOrd="0" destOrd="0" presId="urn:microsoft.com/office/officeart/2018/5/layout/IconLeafLabelList"/>
    <dgm:cxn modelId="{F2081259-6579-45E4-B278-BA8B7B1747DC}" type="presParOf" srcId="{88937ED8-495D-455D-8F4A-15BC85835D3B}" destId="{F3F9911A-7BB1-4E1E-A28A-97793F9B6892}" srcOrd="0" destOrd="0" presId="urn:microsoft.com/office/officeart/2018/5/layout/IconLeafLabelList"/>
    <dgm:cxn modelId="{103CBF27-35AA-49F6-8241-3B6D3C9D7B48}" type="presParOf" srcId="{F3F9911A-7BB1-4E1E-A28A-97793F9B6892}" destId="{7E984B48-B79C-4DE6-A2F7-B647375E4403}" srcOrd="0" destOrd="0" presId="urn:microsoft.com/office/officeart/2018/5/layout/IconLeafLabelList"/>
    <dgm:cxn modelId="{6F28FD3F-BBBE-487D-BAD4-67B0D4735815}" type="presParOf" srcId="{F3F9911A-7BB1-4E1E-A28A-97793F9B6892}" destId="{6D18B05A-8ECB-4599-A7FC-8FCF10D1E7F3}" srcOrd="1" destOrd="0" presId="urn:microsoft.com/office/officeart/2018/5/layout/IconLeafLabelList"/>
    <dgm:cxn modelId="{A2740BC5-A31F-4005-A448-9E4AB2C84A86}" type="presParOf" srcId="{F3F9911A-7BB1-4E1E-A28A-97793F9B6892}" destId="{25BF54A8-2CC4-4386-84FF-A35E59FF8097}" srcOrd="2" destOrd="0" presId="urn:microsoft.com/office/officeart/2018/5/layout/IconLeafLabelList"/>
    <dgm:cxn modelId="{6BBCF485-83FF-4E15-A199-C53F48F272B6}" type="presParOf" srcId="{F3F9911A-7BB1-4E1E-A28A-97793F9B6892}" destId="{F5C7BFF4-CEA6-40FB-A49D-7E5CE62E652E}" srcOrd="3" destOrd="0" presId="urn:microsoft.com/office/officeart/2018/5/layout/IconLeaf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2D17C71F-6E36-42DE-BDC4-019054C55229}" type="doc">
      <dgm:prSet loTypeId="urn:microsoft.com/office/officeart/2018/5/layout/IconLeafLabelList" loCatId="icon" qsTypeId="urn:microsoft.com/office/officeart/2005/8/quickstyle/simple4" qsCatId="simple" csTypeId="urn:microsoft.com/office/officeart/2018/5/colors/Iconchunking_neutralbg_accent6_2" csCatId="accent6" phldr="1"/>
      <dgm:spPr/>
      <dgm:t>
        <a:bodyPr/>
        <a:lstStyle/>
        <a:p>
          <a:endParaRPr lang="en-US"/>
        </a:p>
      </dgm:t>
    </dgm:pt>
    <dgm:pt modelId="{4C207E9B-AAA5-4F32-B4A9-B5E405D463F2}">
      <dgm:prSet/>
      <dgm:spPr/>
      <dgm:t>
        <a:bodyPr/>
        <a:lstStyle/>
        <a:p>
          <a:pPr>
            <a:defRPr cap="all"/>
          </a:pPr>
          <a:r>
            <a:rPr lang="en-US" dirty="0">
              <a:solidFill>
                <a:schemeClr val="accent6"/>
              </a:solidFill>
            </a:rPr>
            <a:t>templates</a:t>
          </a:r>
        </a:p>
      </dgm:t>
    </dgm:pt>
    <dgm:pt modelId="{E691891D-F9FA-47D7-9F94-5EE06B212500}" type="parTrans" cxnId="{72293C42-3993-4E02-94C5-2FF1E723A7DE}">
      <dgm:prSet/>
      <dgm:spPr/>
      <dgm:t>
        <a:bodyPr/>
        <a:lstStyle/>
        <a:p>
          <a:endParaRPr lang="en-US"/>
        </a:p>
      </dgm:t>
    </dgm:pt>
    <dgm:pt modelId="{BE3FD281-72F2-44AE-B08A-BF7D6CB3FD4D}" type="sibTrans" cxnId="{72293C42-3993-4E02-94C5-2FF1E723A7DE}">
      <dgm:prSet/>
      <dgm:spPr/>
      <dgm:t>
        <a:bodyPr/>
        <a:lstStyle/>
        <a:p>
          <a:endParaRPr lang="en-US"/>
        </a:p>
      </dgm:t>
    </dgm:pt>
    <dgm:pt modelId="{88937ED8-495D-455D-8F4A-15BC85835D3B}" type="pres">
      <dgm:prSet presAssocID="{2D17C71F-6E36-42DE-BDC4-019054C55229}" presName="root" presStyleCnt="0">
        <dgm:presLayoutVars>
          <dgm:dir/>
          <dgm:resizeHandles val="exact"/>
        </dgm:presLayoutVars>
      </dgm:prSet>
      <dgm:spPr/>
    </dgm:pt>
    <dgm:pt modelId="{F3F9911A-7BB1-4E1E-A28A-97793F9B6892}" type="pres">
      <dgm:prSet presAssocID="{4C207E9B-AAA5-4F32-B4A9-B5E405D463F2}" presName="compNode" presStyleCnt="0"/>
      <dgm:spPr/>
    </dgm:pt>
    <dgm:pt modelId="{7E984B48-B79C-4DE6-A2F7-B647375E4403}" type="pres">
      <dgm:prSet presAssocID="{4C207E9B-AAA5-4F32-B4A9-B5E405D463F2}" presName="iconBgRect" presStyleLbl="bgShp" presStyleIdx="0" presStyleCnt="1"/>
      <dgm:spPr>
        <a:prstGeom prst="round2DiagRect">
          <a:avLst>
            <a:gd name="adj1" fmla="val 29727"/>
            <a:gd name="adj2" fmla="val 0"/>
          </a:avLst>
        </a:prstGeom>
      </dgm:spPr>
    </dgm:pt>
    <dgm:pt modelId="{6D18B05A-8ECB-4599-A7FC-8FCF10D1E7F3}" type="pres">
      <dgm:prSet presAssocID="{4C207E9B-AAA5-4F32-B4A9-B5E405D463F2}" presName="iconRect" presStyleLbl="node1" presStyleIdx="0" presStyleCnt="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Paper"/>
        </a:ext>
      </dgm:extLst>
    </dgm:pt>
    <dgm:pt modelId="{25BF54A8-2CC4-4386-84FF-A35E59FF8097}" type="pres">
      <dgm:prSet presAssocID="{4C207E9B-AAA5-4F32-B4A9-B5E405D463F2}" presName="spaceRect" presStyleCnt="0"/>
      <dgm:spPr/>
    </dgm:pt>
    <dgm:pt modelId="{F5C7BFF4-CEA6-40FB-A49D-7E5CE62E652E}" type="pres">
      <dgm:prSet presAssocID="{4C207E9B-AAA5-4F32-B4A9-B5E405D463F2}" presName="textRect" presStyleLbl="revTx" presStyleIdx="0" presStyleCnt="1">
        <dgm:presLayoutVars>
          <dgm:chMax val="1"/>
          <dgm:chPref val="1"/>
        </dgm:presLayoutVars>
      </dgm:prSet>
      <dgm:spPr/>
    </dgm:pt>
  </dgm:ptLst>
  <dgm:cxnLst>
    <dgm:cxn modelId="{014D0329-23F2-4CA9-B780-A07A267E88DC}" type="presOf" srcId="{2D17C71F-6E36-42DE-BDC4-019054C55229}" destId="{88937ED8-495D-455D-8F4A-15BC85835D3B}" srcOrd="0" destOrd="0" presId="urn:microsoft.com/office/officeart/2018/5/layout/IconLeafLabelList"/>
    <dgm:cxn modelId="{72293C42-3993-4E02-94C5-2FF1E723A7DE}" srcId="{2D17C71F-6E36-42DE-BDC4-019054C55229}" destId="{4C207E9B-AAA5-4F32-B4A9-B5E405D463F2}" srcOrd="0" destOrd="0" parTransId="{E691891D-F9FA-47D7-9F94-5EE06B212500}" sibTransId="{BE3FD281-72F2-44AE-B08A-BF7D6CB3FD4D}"/>
    <dgm:cxn modelId="{AC34E0CD-6294-49C3-AD4F-01471442C01F}" type="presOf" srcId="{4C207E9B-AAA5-4F32-B4A9-B5E405D463F2}" destId="{F5C7BFF4-CEA6-40FB-A49D-7E5CE62E652E}" srcOrd="0" destOrd="0" presId="urn:microsoft.com/office/officeart/2018/5/layout/IconLeafLabelList"/>
    <dgm:cxn modelId="{F2081259-6579-45E4-B278-BA8B7B1747DC}" type="presParOf" srcId="{88937ED8-495D-455D-8F4A-15BC85835D3B}" destId="{F3F9911A-7BB1-4E1E-A28A-97793F9B6892}" srcOrd="0" destOrd="0" presId="urn:microsoft.com/office/officeart/2018/5/layout/IconLeafLabelList"/>
    <dgm:cxn modelId="{103CBF27-35AA-49F6-8241-3B6D3C9D7B48}" type="presParOf" srcId="{F3F9911A-7BB1-4E1E-A28A-97793F9B6892}" destId="{7E984B48-B79C-4DE6-A2F7-B647375E4403}" srcOrd="0" destOrd="0" presId="urn:microsoft.com/office/officeart/2018/5/layout/IconLeafLabelList"/>
    <dgm:cxn modelId="{6F28FD3F-BBBE-487D-BAD4-67B0D4735815}" type="presParOf" srcId="{F3F9911A-7BB1-4E1E-A28A-97793F9B6892}" destId="{6D18B05A-8ECB-4599-A7FC-8FCF10D1E7F3}" srcOrd="1" destOrd="0" presId="urn:microsoft.com/office/officeart/2018/5/layout/IconLeafLabelList"/>
    <dgm:cxn modelId="{A2740BC5-A31F-4005-A448-9E4AB2C84A86}" type="presParOf" srcId="{F3F9911A-7BB1-4E1E-A28A-97793F9B6892}" destId="{25BF54A8-2CC4-4386-84FF-A35E59FF8097}" srcOrd="2" destOrd="0" presId="urn:microsoft.com/office/officeart/2018/5/layout/IconLeafLabelList"/>
    <dgm:cxn modelId="{6BBCF485-83FF-4E15-A199-C53F48F272B6}" type="presParOf" srcId="{F3F9911A-7BB1-4E1E-A28A-97793F9B6892}" destId="{F5C7BFF4-CEA6-40FB-A49D-7E5CE62E652E}" srcOrd="3" destOrd="0" presId="urn:microsoft.com/office/officeart/2018/5/layout/IconLeaf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2D17C71F-6E36-42DE-BDC4-019054C55229}" type="doc">
      <dgm:prSet loTypeId="urn:microsoft.com/office/officeart/2018/5/layout/IconLeafLabelList" loCatId="icon" qsTypeId="urn:microsoft.com/office/officeart/2005/8/quickstyle/simple4" qsCatId="simple" csTypeId="urn:microsoft.com/office/officeart/2018/5/colors/Iconchunking_neutralbg_accent6_2" csCatId="accent6" phldr="1"/>
      <dgm:spPr/>
      <dgm:t>
        <a:bodyPr/>
        <a:lstStyle/>
        <a:p>
          <a:endParaRPr lang="en-US"/>
        </a:p>
      </dgm:t>
    </dgm:pt>
    <dgm:pt modelId="{4C207E9B-AAA5-4F32-B4A9-B5E405D463F2}">
      <dgm:prSet/>
      <dgm:spPr/>
      <dgm:t>
        <a:bodyPr/>
        <a:lstStyle/>
        <a:p>
          <a:pPr>
            <a:defRPr cap="all"/>
          </a:pPr>
          <a:r>
            <a:rPr lang="en-US" dirty="0">
              <a:solidFill>
                <a:schemeClr val="accent6"/>
              </a:solidFill>
            </a:rPr>
            <a:t>templates</a:t>
          </a:r>
        </a:p>
      </dgm:t>
    </dgm:pt>
    <dgm:pt modelId="{E691891D-F9FA-47D7-9F94-5EE06B212500}" type="parTrans" cxnId="{72293C42-3993-4E02-94C5-2FF1E723A7DE}">
      <dgm:prSet/>
      <dgm:spPr/>
      <dgm:t>
        <a:bodyPr/>
        <a:lstStyle/>
        <a:p>
          <a:endParaRPr lang="en-US"/>
        </a:p>
      </dgm:t>
    </dgm:pt>
    <dgm:pt modelId="{BE3FD281-72F2-44AE-B08A-BF7D6CB3FD4D}" type="sibTrans" cxnId="{72293C42-3993-4E02-94C5-2FF1E723A7DE}">
      <dgm:prSet/>
      <dgm:spPr/>
      <dgm:t>
        <a:bodyPr/>
        <a:lstStyle/>
        <a:p>
          <a:endParaRPr lang="en-US"/>
        </a:p>
      </dgm:t>
    </dgm:pt>
    <dgm:pt modelId="{88937ED8-495D-455D-8F4A-15BC85835D3B}" type="pres">
      <dgm:prSet presAssocID="{2D17C71F-6E36-42DE-BDC4-019054C55229}" presName="root" presStyleCnt="0">
        <dgm:presLayoutVars>
          <dgm:dir/>
          <dgm:resizeHandles val="exact"/>
        </dgm:presLayoutVars>
      </dgm:prSet>
      <dgm:spPr/>
    </dgm:pt>
    <dgm:pt modelId="{F3F9911A-7BB1-4E1E-A28A-97793F9B6892}" type="pres">
      <dgm:prSet presAssocID="{4C207E9B-AAA5-4F32-B4A9-B5E405D463F2}" presName="compNode" presStyleCnt="0"/>
      <dgm:spPr/>
    </dgm:pt>
    <dgm:pt modelId="{7E984B48-B79C-4DE6-A2F7-B647375E4403}" type="pres">
      <dgm:prSet presAssocID="{4C207E9B-AAA5-4F32-B4A9-B5E405D463F2}" presName="iconBgRect" presStyleLbl="bgShp" presStyleIdx="0" presStyleCnt="1"/>
      <dgm:spPr>
        <a:prstGeom prst="round2DiagRect">
          <a:avLst>
            <a:gd name="adj1" fmla="val 29727"/>
            <a:gd name="adj2" fmla="val 0"/>
          </a:avLst>
        </a:prstGeom>
      </dgm:spPr>
    </dgm:pt>
    <dgm:pt modelId="{6D18B05A-8ECB-4599-A7FC-8FCF10D1E7F3}" type="pres">
      <dgm:prSet presAssocID="{4C207E9B-AAA5-4F32-B4A9-B5E405D463F2}" presName="iconRect" presStyleLbl="node1" presStyleIdx="0" presStyleCnt="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Paper"/>
        </a:ext>
      </dgm:extLst>
    </dgm:pt>
    <dgm:pt modelId="{25BF54A8-2CC4-4386-84FF-A35E59FF8097}" type="pres">
      <dgm:prSet presAssocID="{4C207E9B-AAA5-4F32-B4A9-B5E405D463F2}" presName="spaceRect" presStyleCnt="0"/>
      <dgm:spPr/>
    </dgm:pt>
    <dgm:pt modelId="{F5C7BFF4-CEA6-40FB-A49D-7E5CE62E652E}" type="pres">
      <dgm:prSet presAssocID="{4C207E9B-AAA5-4F32-B4A9-B5E405D463F2}" presName="textRect" presStyleLbl="revTx" presStyleIdx="0" presStyleCnt="1">
        <dgm:presLayoutVars>
          <dgm:chMax val="1"/>
          <dgm:chPref val="1"/>
        </dgm:presLayoutVars>
      </dgm:prSet>
      <dgm:spPr/>
    </dgm:pt>
  </dgm:ptLst>
  <dgm:cxnLst>
    <dgm:cxn modelId="{014D0329-23F2-4CA9-B780-A07A267E88DC}" type="presOf" srcId="{2D17C71F-6E36-42DE-BDC4-019054C55229}" destId="{88937ED8-495D-455D-8F4A-15BC85835D3B}" srcOrd="0" destOrd="0" presId="urn:microsoft.com/office/officeart/2018/5/layout/IconLeafLabelList"/>
    <dgm:cxn modelId="{72293C42-3993-4E02-94C5-2FF1E723A7DE}" srcId="{2D17C71F-6E36-42DE-BDC4-019054C55229}" destId="{4C207E9B-AAA5-4F32-B4A9-B5E405D463F2}" srcOrd="0" destOrd="0" parTransId="{E691891D-F9FA-47D7-9F94-5EE06B212500}" sibTransId="{BE3FD281-72F2-44AE-B08A-BF7D6CB3FD4D}"/>
    <dgm:cxn modelId="{AC34E0CD-6294-49C3-AD4F-01471442C01F}" type="presOf" srcId="{4C207E9B-AAA5-4F32-B4A9-B5E405D463F2}" destId="{F5C7BFF4-CEA6-40FB-A49D-7E5CE62E652E}" srcOrd="0" destOrd="0" presId="urn:microsoft.com/office/officeart/2018/5/layout/IconLeafLabelList"/>
    <dgm:cxn modelId="{F2081259-6579-45E4-B278-BA8B7B1747DC}" type="presParOf" srcId="{88937ED8-495D-455D-8F4A-15BC85835D3B}" destId="{F3F9911A-7BB1-4E1E-A28A-97793F9B6892}" srcOrd="0" destOrd="0" presId="urn:microsoft.com/office/officeart/2018/5/layout/IconLeafLabelList"/>
    <dgm:cxn modelId="{103CBF27-35AA-49F6-8241-3B6D3C9D7B48}" type="presParOf" srcId="{F3F9911A-7BB1-4E1E-A28A-97793F9B6892}" destId="{7E984B48-B79C-4DE6-A2F7-B647375E4403}" srcOrd="0" destOrd="0" presId="urn:microsoft.com/office/officeart/2018/5/layout/IconLeafLabelList"/>
    <dgm:cxn modelId="{6F28FD3F-BBBE-487D-BAD4-67B0D4735815}" type="presParOf" srcId="{F3F9911A-7BB1-4E1E-A28A-97793F9B6892}" destId="{6D18B05A-8ECB-4599-A7FC-8FCF10D1E7F3}" srcOrd="1" destOrd="0" presId="urn:microsoft.com/office/officeart/2018/5/layout/IconLeafLabelList"/>
    <dgm:cxn modelId="{A2740BC5-A31F-4005-A448-9E4AB2C84A86}" type="presParOf" srcId="{F3F9911A-7BB1-4E1E-A28A-97793F9B6892}" destId="{25BF54A8-2CC4-4386-84FF-A35E59FF8097}" srcOrd="2" destOrd="0" presId="urn:microsoft.com/office/officeart/2018/5/layout/IconLeafLabelList"/>
    <dgm:cxn modelId="{6BBCF485-83FF-4E15-A199-C53F48F272B6}" type="presParOf" srcId="{F3F9911A-7BB1-4E1E-A28A-97793F9B6892}" destId="{F5C7BFF4-CEA6-40FB-A49D-7E5CE62E652E}" srcOrd="3" destOrd="0" presId="urn:microsoft.com/office/officeart/2018/5/layout/IconLeaf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2D17C71F-6E36-42DE-BDC4-019054C55229}" type="doc">
      <dgm:prSet loTypeId="urn:microsoft.com/office/officeart/2018/5/layout/IconLeafLabelList" loCatId="icon" qsTypeId="urn:microsoft.com/office/officeart/2005/8/quickstyle/simple1" qsCatId="simple" csTypeId="urn:microsoft.com/office/officeart/2018/5/colors/Iconchunking_neutralbg_accent3_2" csCatId="accent3" phldr="1"/>
      <dgm:spPr/>
      <dgm:t>
        <a:bodyPr/>
        <a:lstStyle/>
        <a:p>
          <a:endParaRPr lang="en-US"/>
        </a:p>
      </dgm:t>
    </dgm:pt>
    <dgm:pt modelId="{4C207E9B-AAA5-4F32-B4A9-B5E405D463F2}">
      <dgm:prSet/>
      <dgm:spPr/>
      <dgm:t>
        <a:bodyPr/>
        <a:lstStyle/>
        <a:p>
          <a:pPr>
            <a:lnSpc>
              <a:spcPct val="100000"/>
            </a:lnSpc>
            <a:defRPr cap="all"/>
          </a:pPr>
          <a:r>
            <a:rPr lang="en-US" dirty="0"/>
            <a:t>introductions</a:t>
          </a:r>
        </a:p>
      </dgm:t>
    </dgm:pt>
    <dgm:pt modelId="{E691891D-F9FA-47D7-9F94-5EE06B212500}" type="parTrans" cxnId="{72293C42-3993-4E02-94C5-2FF1E723A7DE}">
      <dgm:prSet/>
      <dgm:spPr/>
      <dgm:t>
        <a:bodyPr/>
        <a:lstStyle/>
        <a:p>
          <a:endParaRPr lang="en-US"/>
        </a:p>
      </dgm:t>
    </dgm:pt>
    <dgm:pt modelId="{BE3FD281-72F2-44AE-B08A-BF7D6CB3FD4D}" type="sibTrans" cxnId="{72293C42-3993-4E02-94C5-2FF1E723A7DE}">
      <dgm:prSet/>
      <dgm:spPr/>
      <dgm:t>
        <a:bodyPr/>
        <a:lstStyle/>
        <a:p>
          <a:endParaRPr lang="en-US"/>
        </a:p>
      </dgm:t>
    </dgm:pt>
    <dgm:pt modelId="{37D1C942-8487-4271-B55C-DDE8DB3192EA}">
      <dgm:prSet/>
      <dgm:spPr/>
      <dgm:t>
        <a:bodyPr/>
        <a:lstStyle/>
        <a:p>
          <a:pPr>
            <a:lnSpc>
              <a:spcPct val="100000"/>
            </a:lnSpc>
            <a:defRPr cap="all"/>
          </a:pPr>
          <a:r>
            <a:rPr lang="en-US" dirty="0">
              <a:solidFill>
                <a:schemeClr val="tx1"/>
              </a:solidFill>
            </a:rPr>
            <a:t>Project set up</a:t>
          </a:r>
        </a:p>
      </dgm:t>
    </dgm:pt>
    <dgm:pt modelId="{167127C6-F3FC-4BB4-8ADF-52AFA1DC1DCC}" type="parTrans" cxnId="{3CEE801B-3AD9-4D7D-AA1F-A6C106919F02}">
      <dgm:prSet/>
      <dgm:spPr/>
      <dgm:t>
        <a:bodyPr/>
        <a:lstStyle/>
        <a:p>
          <a:endParaRPr lang="en-US"/>
        </a:p>
      </dgm:t>
    </dgm:pt>
    <dgm:pt modelId="{7DB1F076-CDC5-47A7-8F7B-E297CA4D0A2F}" type="sibTrans" cxnId="{3CEE801B-3AD9-4D7D-AA1F-A6C106919F02}">
      <dgm:prSet/>
      <dgm:spPr/>
      <dgm:t>
        <a:bodyPr/>
        <a:lstStyle/>
        <a:p>
          <a:endParaRPr lang="en-US"/>
        </a:p>
      </dgm:t>
    </dgm:pt>
    <dgm:pt modelId="{5256C0C6-C27F-4810-872E-AA90FAFA8333}">
      <dgm:prSet/>
      <dgm:spPr/>
      <dgm:t>
        <a:bodyPr/>
        <a:lstStyle/>
        <a:p>
          <a:pPr>
            <a:lnSpc>
              <a:spcPct val="100000"/>
            </a:lnSpc>
            <a:defRPr cap="all"/>
          </a:pPr>
          <a:r>
            <a:rPr lang="en-US" dirty="0">
              <a:solidFill>
                <a:schemeClr val="tx1"/>
              </a:solidFill>
            </a:rPr>
            <a:t>Templates</a:t>
          </a:r>
        </a:p>
      </dgm:t>
    </dgm:pt>
    <dgm:pt modelId="{34BC8708-BD23-4E98-9D4C-ED139C0B2A7F}" type="parTrans" cxnId="{99E3BB01-BD3E-439C-87AA-962BF9ECA433}">
      <dgm:prSet/>
      <dgm:spPr/>
      <dgm:t>
        <a:bodyPr/>
        <a:lstStyle/>
        <a:p>
          <a:endParaRPr lang="en-US"/>
        </a:p>
      </dgm:t>
    </dgm:pt>
    <dgm:pt modelId="{1B83F706-D6F9-410F-AE3E-B3C2E8D63175}" type="sibTrans" cxnId="{99E3BB01-BD3E-439C-87AA-962BF9ECA433}">
      <dgm:prSet/>
      <dgm:spPr/>
      <dgm:t>
        <a:bodyPr/>
        <a:lstStyle/>
        <a:p>
          <a:endParaRPr lang="en-US"/>
        </a:p>
      </dgm:t>
    </dgm:pt>
    <dgm:pt modelId="{56A183A0-FD74-4F2E-B57A-FAD0E91F58F3}">
      <dgm:prSet custT="1"/>
      <dgm:spPr/>
      <dgm:t>
        <a:bodyPr/>
        <a:lstStyle/>
        <a:p>
          <a:pPr>
            <a:lnSpc>
              <a:spcPct val="100000"/>
            </a:lnSpc>
            <a:defRPr cap="all"/>
          </a:pPr>
          <a:r>
            <a:rPr lang="en-US" sz="1600" dirty="0">
              <a:solidFill>
                <a:schemeClr val="accent3"/>
              </a:solidFill>
            </a:rPr>
            <a:t>Making your own rules</a:t>
          </a:r>
        </a:p>
      </dgm:t>
    </dgm:pt>
    <dgm:pt modelId="{6B9DC0C1-BE98-4DC4-859E-1C2FE43671F5}" type="parTrans" cxnId="{DC0AF02F-C333-4977-A271-362863BBE2AD}">
      <dgm:prSet/>
      <dgm:spPr/>
      <dgm:t>
        <a:bodyPr/>
        <a:lstStyle/>
        <a:p>
          <a:endParaRPr lang="en-US"/>
        </a:p>
      </dgm:t>
    </dgm:pt>
    <dgm:pt modelId="{4ABFF68B-2353-43BA-8F18-30B4A57E7FD1}" type="sibTrans" cxnId="{DC0AF02F-C333-4977-A271-362863BBE2AD}">
      <dgm:prSet/>
      <dgm:spPr/>
      <dgm:t>
        <a:bodyPr/>
        <a:lstStyle/>
        <a:p>
          <a:endParaRPr lang="en-US"/>
        </a:p>
      </dgm:t>
    </dgm:pt>
    <dgm:pt modelId="{37FF9844-2040-4746-82AF-47091946F739}">
      <dgm:prSet/>
      <dgm:spPr/>
      <dgm:t>
        <a:bodyPr/>
        <a:lstStyle/>
        <a:p>
          <a:pPr>
            <a:lnSpc>
              <a:spcPct val="100000"/>
            </a:lnSpc>
            <a:defRPr cap="all"/>
          </a:pPr>
          <a:r>
            <a:rPr lang="en-US"/>
            <a:t>Managing and reporting check results</a:t>
          </a:r>
        </a:p>
      </dgm:t>
    </dgm:pt>
    <dgm:pt modelId="{37C89796-24D2-4428-B547-AC6FBA2CB39B}" type="parTrans" cxnId="{6EAEF8A5-3435-4090-BB0D-BC40984414FB}">
      <dgm:prSet/>
      <dgm:spPr/>
      <dgm:t>
        <a:bodyPr/>
        <a:lstStyle/>
        <a:p>
          <a:endParaRPr lang="en-US"/>
        </a:p>
      </dgm:t>
    </dgm:pt>
    <dgm:pt modelId="{91774D58-F6CD-4921-AE57-60B8048469D8}" type="sibTrans" cxnId="{6EAEF8A5-3435-4090-BB0D-BC40984414FB}">
      <dgm:prSet/>
      <dgm:spPr/>
      <dgm:t>
        <a:bodyPr/>
        <a:lstStyle/>
        <a:p>
          <a:endParaRPr lang="en-US"/>
        </a:p>
      </dgm:t>
    </dgm:pt>
    <dgm:pt modelId="{9A43DF5F-C30D-4583-ADA7-1969537900B9}">
      <dgm:prSet/>
      <dgm:spPr/>
      <dgm:t>
        <a:bodyPr/>
        <a:lstStyle/>
        <a:p>
          <a:pPr>
            <a:lnSpc>
              <a:spcPct val="100000"/>
            </a:lnSpc>
            <a:defRPr cap="all"/>
          </a:pPr>
          <a:r>
            <a:rPr lang="en-US"/>
            <a:t>Examples</a:t>
          </a:r>
        </a:p>
      </dgm:t>
    </dgm:pt>
    <dgm:pt modelId="{C525D305-096D-482D-8DA7-1DAEA55611A5}" type="parTrans" cxnId="{1488422C-7FEC-4B71-956C-16C253877320}">
      <dgm:prSet/>
      <dgm:spPr/>
      <dgm:t>
        <a:bodyPr/>
        <a:lstStyle/>
        <a:p>
          <a:endParaRPr lang="en-US"/>
        </a:p>
      </dgm:t>
    </dgm:pt>
    <dgm:pt modelId="{B5D8A17E-549D-4971-A9A3-923E71935914}" type="sibTrans" cxnId="{1488422C-7FEC-4B71-956C-16C253877320}">
      <dgm:prSet/>
      <dgm:spPr/>
      <dgm:t>
        <a:bodyPr/>
        <a:lstStyle/>
        <a:p>
          <a:endParaRPr lang="en-US"/>
        </a:p>
      </dgm:t>
    </dgm:pt>
    <dgm:pt modelId="{88937ED8-495D-455D-8F4A-15BC85835D3B}" type="pres">
      <dgm:prSet presAssocID="{2D17C71F-6E36-42DE-BDC4-019054C55229}" presName="root" presStyleCnt="0">
        <dgm:presLayoutVars>
          <dgm:dir/>
          <dgm:resizeHandles val="exact"/>
        </dgm:presLayoutVars>
      </dgm:prSet>
      <dgm:spPr/>
    </dgm:pt>
    <dgm:pt modelId="{F3F9911A-7BB1-4E1E-A28A-97793F9B6892}" type="pres">
      <dgm:prSet presAssocID="{4C207E9B-AAA5-4F32-B4A9-B5E405D463F2}" presName="compNode" presStyleCnt="0"/>
      <dgm:spPr/>
    </dgm:pt>
    <dgm:pt modelId="{7E984B48-B79C-4DE6-A2F7-B647375E4403}" type="pres">
      <dgm:prSet presAssocID="{4C207E9B-AAA5-4F32-B4A9-B5E405D463F2}" presName="iconBgRect" presStyleLbl="bgShp" presStyleIdx="0" presStyleCnt="6"/>
      <dgm:spPr>
        <a:prstGeom prst="round2DiagRect">
          <a:avLst>
            <a:gd name="adj1" fmla="val 29727"/>
            <a:gd name="adj2" fmla="val 0"/>
          </a:avLst>
        </a:prstGeom>
      </dgm:spPr>
    </dgm:pt>
    <dgm:pt modelId="{6D18B05A-8ECB-4599-A7FC-8FCF10D1E7F3}" type="pres">
      <dgm:prSet presAssocID="{4C207E9B-AAA5-4F32-B4A9-B5E405D463F2}"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Users"/>
        </a:ext>
      </dgm:extLst>
    </dgm:pt>
    <dgm:pt modelId="{25BF54A8-2CC4-4386-84FF-A35E59FF8097}" type="pres">
      <dgm:prSet presAssocID="{4C207E9B-AAA5-4F32-B4A9-B5E405D463F2}" presName="spaceRect" presStyleCnt="0"/>
      <dgm:spPr/>
    </dgm:pt>
    <dgm:pt modelId="{F5C7BFF4-CEA6-40FB-A49D-7E5CE62E652E}" type="pres">
      <dgm:prSet presAssocID="{4C207E9B-AAA5-4F32-B4A9-B5E405D463F2}" presName="textRect" presStyleLbl="revTx" presStyleIdx="0" presStyleCnt="6">
        <dgm:presLayoutVars>
          <dgm:chMax val="1"/>
          <dgm:chPref val="1"/>
        </dgm:presLayoutVars>
      </dgm:prSet>
      <dgm:spPr/>
    </dgm:pt>
    <dgm:pt modelId="{2C0AED97-1AF7-4F60-A88B-1642894A28FE}" type="pres">
      <dgm:prSet presAssocID="{BE3FD281-72F2-44AE-B08A-BF7D6CB3FD4D}" presName="sibTrans" presStyleCnt="0"/>
      <dgm:spPr/>
    </dgm:pt>
    <dgm:pt modelId="{79EC0E4B-0C54-445A-8C4D-3D2D5BC87A82}" type="pres">
      <dgm:prSet presAssocID="{37D1C942-8487-4271-B55C-DDE8DB3192EA}" presName="compNode" presStyleCnt="0"/>
      <dgm:spPr/>
    </dgm:pt>
    <dgm:pt modelId="{19187FF9-AF32-4EBA-9242-F591CA393431}" type="pres">
      <dgm:prSet presAssocID="{37D1C942-8487-4271-B55C-DDE8DB3192EA}" presName="iconBgRect" presStyleLbl="bgShp" presStyleIdx="1" presStyleCnt="6"/>
      <dgm:spPr>
        <a:prstGeom prst="round2DiagRect">
          <a:avLst>
            <a:gd name="adj1" fmla="val 29727"/>
            <a:gd name="adj2" fmla="val 0"/>
          </a:avLst>
        </a:prstGeom>
      </dgm:spPr>
    </dgm:pt>
    <dgm:pt modelId="{10C75311-5D2F-498C-A2C5-FB3392403A4A}" type="pres">
      <dgm:prSet presAssocID="{37D1C942-8487-4271-B55C-DDE8DB3192EA}"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Paper"/>
        </a:ext>
      </dgm:extLst>
    </dgm:pt>
    <dgm:pt modelId="{C19E8C11-8A4E-4B69-AE7C-4FB0C1AAEFC9}" type="pres">
      <dgm:prSet presAssocID="{37D1C942-8487-4271-B55C-DDE8DB3192EA}" presName="spaceRect" presStyleCnt="0"/>
      <dgm:spPr/>
    </dgm:pt>
    <dgm:pt modelId="{4A8EA6E9-7185-423F-B9BE-071EDDFF165E}" type="pres">
      <dgm:prSet presAssocID="{37D1C942-8487-4271-B55C-DDE8DB3192EA}" presName="textRect" presStyleLbl="revTx" presStyleIdx="1" presStyleCnt="6">
        <dgm:presLayoutVars>
          <dgm:chMax val="1"/>
          <dgm:chPref val="1"/>
        </dgm:presLayoutVars>
      </dgm:prSet>
      <dgm:spPr/>
    </dgm:pt>
    <dgm:pt modelId="{F42E0053-8B09-4D5B-A18F-1D33779DF2FA}" type="pres">
      <dgm:prSet presAssocID="{7DB1F076-CDC5-47A7-8F7B-E297CA4D0A2F}" presName="sibTrans" presStyleCnt="0"/>
      <dgm:spPr/>
    </dgm:pt>
    <dgm:pt modelId="{C2ECFB26-DA27-423F-B53D-879AE04E17AC}" type="pres">
      <dgm:prSet presAssocID="{5256C0C6-C27F-4810-872E-AA90FAFA8333}" presName="compNode" presStyleCnt="0"/>
      <dgm:spPr/>
    </dgm:pt>
    <dgm:pt modelId="{40F9D9FC-2225-4979-8D7D-2653F1B23066}" type="pres">
      <dgm:prSet presAssocID="{5256C0C6-C27F-4810-872E-AA90FAFA8333}" presName="iconBgRect" presStyleLbl="bgShp" presStyleIdx="2" presStyleCnt="6"/>
      <dgm:spPr>
        <a:prstGeom prst="round2DiagRect">
          <a:avLst>
            <a:gd name="adj1" fmla="val 29727"/>
            <a:gd name="adj2" fmla="val 0"/>
          </a:avLst>
        </a:prstGeom>
      </dgm:spPr>
    </dgm:pt>
    <dgm:pt modelId="{A3C9F2E0-E99D-4BEB-BB3B-5475CFD55B7B}" type="pres">
      <dgm:prSet presAssocID="{5256C0C6-C27F-4810-872E-AA90FAFA8333}"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Newspaper"/>
        </a:ext>
      </dgm:extLst>
    </dgm:pt>
    <dgm:pt modelId="{E21C56E1-E6B0-42AB-B497-E25D3AB4B521}" type="pres">
      <dgm:prSet presAssocID="{5256C0C6-C27F-4810-872E-AA90FAFA8333}" presName="spaceRect" presStyleCnt="0"/>
      <dgm:spPr/>
    </dgm:pt>
    <dgm:pt modelId="{15196EDB-A5BC-4C0B-AE6E-5B181EE98D5A}" type="pres">
      <dgm:prSet presAssocID="{5256C0C6-C27F-4810-872E-AA90FAFA8333}" presName="textRect" presStyleLbl="revTx" presStyleIdx="2" presStyleCnt="6">
        <dgm:presLayoutVars>
          <dgm:chMax val="1"/>
          <dgm:chPref val="1"/>
        </dgm:presLayoutVars>
      </dgm:prSet>
      <dgm:spPr/>
    </dgm:pt>
    <dgm:pt modelId="{412335AE-4F6C-4BE8-BB09-0578289DE535}" type="pres">
      <dgm:prSet presAssocID="{1B83F706-D6F9-410F-AE3E-B3C2E8D63175}" presName="sibTrans" presStyleCnt="0"/>
      <dgm:spPr/>
    </dgm:pt>
    <dgm:pt modelId="{94C2D27E-3688-49BF-8306-0D190532280E}" type="pres">
      <dgm:prSet presAssocID="{56A183A0-FD74-4F2E-B57A-FAD0E91F58F3}" presName="compNode" presStyleCnt="0"/>
      <dgm:spPr/>
    </dgm:pt>
    <dgm:pt modelId="{EEBA9E0A-897F-4650-A013-37DC8166AC74}" type="pres">
      <dgm:prSet presAssocID="{56A183A0-FD74-4F2E-B57A-FAD0E91F58F3}" presName="iconBgRect" presStyleLbl="bgShp" presStyleIdx="3" presStyleCnt="6"/>
      <dgm:spPr>
        <a:prstGeom prst="round2DiagRect">
          <a:avLst>
            <a:gd name="adj1" fmla="val 29727"/>
            <a:gd name="adj2" fmla="val 0"/>
          </a:avLst>
        </a:prstGeom>
      </dgm:spPr>
    </dgm:pt>
    <dgm:pt modelId="{BF89F958-8498-4C83-88CA-0729F96A6AA0}" type="pres">
      <dgm:prSet presAssocID="{56A183A0-FD74-4F2E-B57A-FAD0E91F58F3}" presName="iconRect" presStyleLbl="node1" presStyleIdx="3" presStyleCnt="6" custScaleX="174168" custScaleY="174168"/>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Head with Gears"/>
        </a:ext>
      </dgm:extLst>
    </dgm:pt>
    <dgm:pt modelId="{075D2111-BA8E-4A07-9053-6C138D547D10}" type="pres">
      <dgm:prSet presAssocID="{56A183A0-FD74-4F2E-B57A-FAD0E91F58F3}" presName="spaceRect" presStyleCnt="0"/>
      <dgm:spPr/>
    </dgm:pt>
    <dgm:pt modelId="{A81E9A1A-9D7B-4046-BB7A-DB228C45D75E}" type="pres">
      <dgm:prSet presAssocID="{56A183A0-FD74-4F2E-B57A-FAD0E91F58F3}" presName="textRect" presStyleLbl="revTx" presStyleIdx="3" presStyleCnt="6">
        <dgm:presLayoutVars>
          <dgm:chMax val="1"/>
          <dgm:chPref val="1"/>
        </dgm:presLayoutVars>
      </dgm:prSet>
      <dgm:spPr/>
    </dgm:pt>
    <dgm:pt modelId="{65979987-FB9B-4CCB-8325-2379772938B8}" type="pres">
      <dgm:prSet presAssocID="{4ABFF68B-2353-43BA-8F18-30B4A57E7FD1}" presName="sibTrans" presStyleCnt="0"/>
      <dgm:spPr/>
    </dgm:pt>
    <dgm:pt modelId="{34DABFA2-F816-4EDB-B4B1-16DB14A9EEC7}" type="pres">
      <dgm:prSet presAssocID="{37FF9844-2040-4746-82AF-47091946F739}" presName="compNode" presStyleCnt="0"/>
      <dgm:spPr/>
    </dgm:pt>
    <dgm:pt modelId="{9737E76F-AB8E-4C83-93DF-518B3204B0B7}" type="pres">
      <dgm:prSet presAssocID="{37FF9844-2040-4746-82AF-47091946F739}" presName="iconBgRect" presStyleLbl="bgShp" presStyleIdx="4" presStyleCnt="6"/>
      <dgm:spPr>
        <a:prstGeom prst="round2DiagRect">
          <a:avLst>
            <a:gd name="adj1" fmla="val 29727"/>
            <a:gd name="adj2" fmla="val 0"/>
          </a:avLst>
        </a:prstGeom>
      </dgm:spPr>
    </dgm:pt>
    <dgm:pt modelId="{08181BC0-6186-4E8B-943C-8EF5A768F0EF}" type="pres">
      <dgm:prSet presAssocID="{37FF9844-2040-4746-82AF-47091946F739}"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Bar chart"/>
        </a:ext>
      </dgm:extLst>
    </dgm:pt>
    <dgm:pt modelId="{B183293B-A46B-4403-91E4-4185CA4AAA2F}" type="pres">
      <dgm:prSet presAssocID="{37FF9844-2040-4746-82AF-47091946F739}" presName="spaceRect" presStyleCnt="0"/>
      <dgm:spPr/>
    </dgm:pt>
    <dgm:pt modelId="{B2300554-26B1-4871-A509-27C0E2607201}" type="pres">
      <dgm:prSet presAssocID="{37FF9844-2040-4746-82AF-47091946F739}" presName="textRect" presStyleLbl="revTx" presStyleIdx="4" presStyleCnt="6">
        <dgm:presLayoutVars>
          <dgm:chMax val="1"/>
          <dgm:chPref val="1"/>
        </dgm:presLayoutVars>
      </dgm:prSet>
      <dgm:spPr/>
    </dgm:pt>
    <dgm:pt modelId="{C9FE7C28-29F6-4852-898E-5042014B1735}" type="pres">
      <dgm:prSet presAssocID="{91774D58-F6CD-4921-AE57-60B8048469D8}" presName="sibTrans" presStyleCnt="0"/>
      <dgm:spPr/>
    </dgm:pt>
    <dgm:pt modelId="{EEDDCDC5-BE4E-481B-97D7-6A7C746D83AF}" type="pres">
      <dgm:prSet presAssocID="{9A43DF5F-C30D-4583-ADA7-1969537900B9}" presName="compNode" presStyleCnt="0"/>
      <dgm:spPr/>
    </dgm:pt>
    <dgm:pt modelId="{A8B7B320-55D0-46F1-8F65-E7B927CBBCDA}" type="pres">
      <dgm:prSet presAssocID="{9A43DF5F-C30D-4583-ADA7-1969537900B9}" presName="iconBgRect" presStyleLbl="bgShp" presStyleIdx="5" presStyleCnt="6"/>
      <dgm:spPr>
        <a:prstGeom prst="round2DiagRect">
          <a:avLst>
            <a:gd name="adj1" fmla="val 29727"/>
            <a:gd name="adj2" fmla="val 0"/>
          </a:avLst>
        </a:prstGeom>
      </dgm:spPr>
    </dgm:pt>
    <dgm:pt modelId="{2C58FD9E-A124-433A-8085-70FA4EFCB85C}" type="pres">
      <dgm:prSet presAssocID="{9A43DF5F-C30D-4583-ADA7-1969537900B9}"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a:blipFill>
      </dgm:spPr>
      <dgm:extLst>
        <a:ext uri="{E40237B7-FDA0-4F09-8148-C483321AD2D9}">
          <dgm14:cNvPr xmlns:dgm14="http://schemas.microsoft.com/office/drawing/2010/diagram" id="0" name="" descr="Lightbulb"/>
        </a:ext>
      </dgm:extLst>
    </dgm:pt>
    <dgm:pt modelId="{81E62A7B-3330-4B79-8D8F-2039607A5EE1}" type="pres">
      <dgm:prSet presAssocID="{9A43DF5F-C30D-4583-ADA7-1969537900B9}" presName="spaceRect" presStyleCnt="0"/>
      <dgm:spPr/>
    </dgm:pt>
    <dgm:pt modelId="{5113407C-EB33-49DA-82D8-F25385BF5A57}" type="pres">
      <dgm:prSet presAssocID="{9A43DF5F-C30D-4583-ADA7-1969537900B9}" presName="textRect" presStyleLbl="revTx" presStyleIdx="5" presStyleCnt="6">
        <dgm:presLayoutVars>
          <dgm:chMax val="1"/>
          <dgm:chPref val="1"/>
        </dgm:presLayoutVars>
      </dgm:prSet>
      <dgm:spPr/>
    </dgm:pt>
  </dgm:ptLst>
  <dgm:cxnLst>
    <dgm:cxn modelId="{99E3BB01-BD3E-439C-87AA-962BF9ECA433}" srcId="{2D17C71F-6E36-42DE-BDC4-019054C55229}" destId="{5256C0C6-C27F-4810-872E-AA90FAFA8333}" srcOrd="2" destOrd="0" parTransId="{34BC8708-BD23-4E98-9D4C-ED139C0B2A7F}" sibTransId="{1B83F706-D6F9-410F-AE3E-B3C2E8D63175}"/>
    <dgm:cxn modelId="{3CEE801B-3AD9-4D7D-AA1F-A6C106919F02}" srcId="{2D17C71F-6E36-42DE-BDC4-019054C55229}" destId="{37D1C942-8487-4271-B55C-DDE8DB3192EA}" srcOrd="1" destOrd="0" parTransId="{167127C6-F3FC-4BB4-8ADF-52AFA1DC1DCC}" sibTransId="{7DB1F076-CDC5-47A7-8F7B-E297CA4D0A2F}"/>
    <dgm:cxn modelId="{CBC68721-25D8-4880-8B73-941656C6B136}" type="presOf" srcId="{37FF9844-2040-4746-82AF-47091946F739}" destId="{B2300554-26B1-4871-A509-27C0E2607201}" srcOrd="0" destOrd="0" presId="urn:microsoft.com/office/officeart/2018/5/layout/IconLeafLabelList"/>
    <dgm:cxn modelId="{014D0329-23F2-4CA9-B780-A07A267E88DC}" type="presOf" srcId="{2D17C71F-6E36-42DE-BDC4-019054C55229}" destId="{88937ED8-495D-455D-8F4A-15BC85835D3B}" srcOrd="0" destOrd="0" presId="urn:microsoft.com/office/officeart/2018/5/layout/IconLeafLabelList"/>
    <dgm:cxn modelId="{1488422C-7FEC-4B71-956C-16C253877320}" srcId="{2D17C71F-6E36-42DE-BDC4-019054C55229}" destId="{9A43DF5F-C30D-4583-ADA7-1969537900B9}" srcOrd="5" destOrd="0" parTransId="{C525D305-096D-482D-8DA7-1DAEA55611A5}" sibTransId="{B5D8A17E-549D-4971-A9A3-923E71935914}"/>
    <dgm:cxn modelId="{DC0AF02F-C333-4977-A271-362863BBE2AD}" srcId="{2D17C71F-6E36-42DE-BDC4-019054C55229}" destId="{56A183A0-FD74-4F2E-B57A-FAD0E91F58F3}" srcOrd="3" destOrd="0" parTransId="{6B9DC0C1-BE98-4DC4-859E-1C2FE43671F5}" sibTransId="{4ABFF68B-2353-43BA-8F18-30B4A57E7FD1}"/>
    <dgm:cxn modelId="{72293C42-3993-4E02-94C5-2FF1E723A7DE}" srcId="{2D17C71F-6E36-42DE-BDC4-019054C55229}" destId="{4C207E9B-AAA5-4F32-B4A9-B5E405D463F2}" srcOrd="0" destOrd="0" parTransId="{E691891D-F9FA-47D7-9F94-5EE06B212500}" sibTransId="{BE3FD281-72F2-44AE-B08A-BF7D6CB3FD4D}"/>
    <dgm:cxn modelId="{5D47C678-9581-4CFA-822A-86E86A5B3BAF}" type="presOf" srcId="{37D1C942-8487-4271-B55C-DDE8DB3192EA}" destId="{4A8EA6E9-7185-423F-B9BE-071EDDFF165E}" srcOrd="0" destOrd="0" presId="urn:microsoft.com/office/officeart/2018/5/layout/IconLeafLabelList"/>
    <dgm:cxn modelId="{87571B89-BC2C-4C46-8E19-128322059538}" type="presOf" srcId="{9A43DF5F-C30D-4583-ADA7-1969537900B9}" destId="{5113407C-EB33-49DA-82D8-F25385BF5A57}" srcOrd="0" destOrd="0" presId="urn:microsoft.com/office/officeart/2018/5/layout/IconLeafLabelList"/>
    <dgm:cxn modelId="{6EAEF8A5-3435-4090-BB0D-BC40984414FB}" srcId="{2D17C71F-6E36-42DE-BDC4-019054C55229}" destId="{37FF9844-2040-4746-82AF-47091946F739}" srcOrd="4" destOrd="0" parTransId="{37C89796-24D2-4428-B547-AC6FBA2CB39B}" sibTransId="{91774D58-F6CD-4921-AE57-60B8048469D8}"/>
    <dgm:cxn modelId="{B9BAF6B3-C01C-4692-AE81-C1E64DCEEE82}" type="presOf" srcId="{5256C0C6-C27F-4810-872E-AA90FAFA8333}" destId="{15196EDB-A5BC-4C0B-AE6E-5B181EE98D5A}" srcOrd="0" destOrd="0" presId="urn:microsoft.com/office/officeart/2018/5/layout/IconLeafLabelList"/>
    <dgm:cxn modelId="{AC34E0CD-6294-49C3-AD4F-01471442C01F}" type="presOf" srcId="{4C207E9B-AAA5-4F32-B4A9-B5E405D463F2}" destId="{F5C7BFF4-CEA6-40FB-A49D-7E5CE62E652E}" srcOrd="0" destOrd="0" presId="urn:microsoft.com/office/officeart/2018/5/layout/IconLeafLabelList"/>
    <dgm:cxn modelId="{8C308EE0-1013-44D6-B7E3-9BC813E5067E}" type="presOf" srcId="{56A183A0-FD74-4F2E-B57A-FAD0E91F58F3}" destId="{A81E9A1A-9D7B-4046-BB7A-DB228C45D75E}" srcOrd="0" destOrd="0" presId="urn:microsoft.com/office/officeart/2018/5/layout/IconLeafLabelList"/>
    <dgm:cxn modelId="{F2081259-6579-45E4-B278-BA8B7B1747DC}" type="presParOf" srcId="{88937ED8-495D-455D-8F4A-15BC85835D3B}" destId="{F3F9911A-7BB1-4E1E-A28A-97793F9B6892}" srcOrd="0" destOrd="0" presId="urn:microsoft.com/office/officeart/2018/5/layout/IconLeafLabelList"/>
    <dgm:cxn modelId="{103CBF27-35AA-49F6-8241-3B6D3C9D7B48}" type="presParOf" srcId="{F3F9911A-7BB1-4E1E-A28A-97793F9B6892}" destId="{7E984B48-B79C-4DE6-A2F7-B647375E4403}" srcOrd="0" destOrd="0" presId="urn:microsoft.com/office/officeart/2018/5/layout/IconLeafLabelList"/>
    <dgm:cxn modelId="{6F28FD3F-BBBE-487D-BAD4-67B0D4735815}" type="presParOf" srcId="{F3F9911A-7BB1-4E1E-A28A-97793F9B6892}" destId="{6D18B05A-8ECB-4599-A7FC-8FCF10D1E7F3}" srcOrd="1" destOrd="0" presId="urn:microsoft.com/office/officeart/2018/5/layout/IconLeafLabelList"/>
    <dgm:cxn modelId="{A2740BC5-A31F-4005-A448-9E4AB2C84A86}" type="presParOf" srcId="{F3F9911A-7BB1-4E1E-A28A-97793F9B6892}" destId="{25BF54A8-2CC4-4386-84FF-A35E59FF8097}" srcOrd="2" destOrd="0" presId="urn:microsoft.com/office/officeart/2018/5/layout/IconLeafLabelList"/>
    <dgm:cxn modelId="{6BBCF485-83FF-4E15-A199-C53F48F272B6}" type="presParOf" srcId="{F3F9911A-7BB1-4E1E-A28A-97793F9B6892}" destId="{F5C7BFF4-CEA6-40FB-A49D-7E5CE62E652E}" srcOrd="3" destOrd="0" presId="urn:microsoft.com/office/officeart/2018/5/layout/IconLeafLabelList"/>
    <dgm:cxn modelId="{7B2129D2-579C-45F8-9B30-7DFBAA9D0BFF}" type="presParOf" srcId="{88937ED8-495D-455D-8F4A-15BC85835D3B}" destId="{2C0AED97-1AF7-4F60-A88B-1642894A28FE}" srcOrd="1" destOrd="0" presId="urn:microsoft.com/office/officeart/2018/5/layout/IconLeafLabelList"/>
    <dgm:cxn modelId="{5C3DC2E0-8A57-4DDC-92E0-365BCDA53AEF}" type="presParOf" srcId="{88937ED8-495D-455D-8F4A-15BC85835D3B}" destId="{79EC0E4B-0C54-445A-8C4D-3D2D5BC87A82}" srcOrd="2" destOrd="0" presId="urn:microsoft.com/office/officeart/2018/5/layout/IconLeafLabelList"/>
    <dgm:cxn modelId="{CF4E5891-FDDB-4708-84A5-0F79F171274B}" type="presParOf" srcId="{79EC0E4B-0C54-445A-8C4D-3D2D5BC87A82}" destId="{19187FF9-AF32-4EBA-9242-F591CA393431}" srcOrd="0" destOrd="0" presId="urn:microsoft.com/office/officeart/2018/5/layout/IconLeafLabelList"/>
    <dgm:cxn modelId="{7A536C29-0D32-4352-A7BE-311BA92DDF6C}" type="presParOf" srcId="{79EC0E4B-0C54-445A-8C4D-3D2D5BC87A82}" destId="{10C75311-5D2F-498C-A2C5-FB3392403A4A}" srcOrd="1" destOrd="0" presId="urn:microsoft.com/office/officeart/2018/5/layout/IconLeafLabelList"/>
    <dgm:cxn modelId="{C6A319B8-EBAC-4BC2-BD8A-DC038BCFE0C7}" type="presParOf" srcId="{79EC0E4B-0C54-445A-8C4D-3D2D5BC87A82}" destId="{C19E8C11-8A4E-4B69-AE7C-4FB0C1AAEFC9}" srcOrd="2" destOrd="0" presId="urn:microsoft.com/office/officeart/2018/5/layout/IconLeafLabelList"/>
    <dgm:cxn modelId="{40B90530-471B-42EF-9590-294516574BC7}" type="presParOf" srcId="{79EC0E4B-0C54-445A-8C4D-3D2D5BC87A82}" destId="{4A8EA6E9-7185-423F-B9BE-071EDDFF165E}" srcOrd="3" destOrd="0" presId="urn:microsoft.com/office/officeart/2018/5/layout/IconLeafLabelList"/>
    <dgm:cxn modelId="{B380C1FC-4A18-4904-8AFC-B08340EE44FA}" type="presParOf" srcId="{88937ED8-495D-455D-8F4A-15BC85835D3B}" destId="{F42E0053-8B09-4D5B-A18F-1D33779DF2FA}" srcOrd="3" destOrd="0" presId="urn:microsoft.com/office/officeart/2018/5/layout/IconLeafLabelList"/>
    <dgm:cxn modelId="{D379669A-9452-4931-94B5-86EFDA89C3AE}" type="presParOf" srcId="{88937ED8-495D-455D-8F4A-15BC85835D3B}" destId="{C2ECFB26-DA27-423F-B53D-879AE04E17AC}" srcOrd="4" destOrd="0" presId="urn:microsoft.com/office/officeart/2018/5/layout/IconLeafLabelList"/>
    <dgm:cxn modelId="{A05B7128-7814-4CEE-B744-E647972B4F66}" type="presParOf" srcId="{C2ECFB26-DA27-423F-B53D-879AE04E17AC}" destId="{40F9D9FC-2225-4979-8D7D-2653F1B23066}" srcOrd="0" destOrd="0" presId="urn:microsoft.com/office/officeart/2018/5/layout/IconLeafLabelList"/>
    <dgm:cxn modelId="{D772696E-B508-4514-8F6E-CF3A51A2B639}" type="presParOf" srcId="{C2ECFB26-DA27-423F-B53D-879AE04E17AC}" destId="{A3C9F2E0-E99D-4BEB-BB3B-5475CFD55B7B}" srcOrd="1" destOrd="0" presId="urn:microsoft.com/office/officeart/2018/5/layout/IconLeafLabelList"/>
    <dgm:cxn modelId="{CB80C919-A27D-4227-89A1-A484D960D3F1}" type="presParOf" srcId="{C2ECFB26-DA27-423F-B53D-879AE04E17AC}" destId="{E21C56E1-E6B0-42AB-B497-E25D3AB4B521}" srcOrd="2" destOrd="0" presId="urn:microsoft.com/office/officeart/2018/5/layout/IconLeafLabelList"/>
    <dgm:cxn modelId="{F2AFF5C3-635E-451B-9898-F64088D96DD5}" type="presParOf" srcId="{C2ECFB26-DA27-423F-B53D-879AE04E17AC}" destId="{15196EDB-A5BC-4C0B-AE6E-5B181EE98D5A}" srcOrd="3" destOrd="0" presId="urn:microsoft.com/office/officeart/2018/5/layout/IconLeafLabelList"/>
    <dgm:cxn modelId="{AC2B8BE5-5F38-4D82-BB5C-0301863F5D28}" type="presParOf" srcId="{88937ED8-495D-455D-8F4A-15BC85835D3B}" destId="{412335AE-4F6C-4BE8-BB09-0578289DE535}" srcOrd="5" destOrd="0" presId="urn:microsoft.com/office/officeart/2018/5/layout/IconLeafLabelList"/>
    <dgm:cxn modelId="{89FC32C7-BCDE-4C0D-95E2-B3CABC5081F9}" type="presParOf" srcId="{88937ED8-495D-455D-8F4A-15BC85835D3B}" destId="{94C2D27E-3688-49BF-8306-0D190532280E}" srcOrd="6" destOrd="0" presId="urn:microsoft.com/office/officeart/2018/5/layout/IconLeafLabelList"/>
    <dgm:cxn modelId="{6D32183B-DB4B-43F8-B4D2-FF886C0DDDAD}" type="presParOf" srcId="{94C2D27E-3688-49BF-8306-0D190532280E}" destId="{EEBA9E0A-897F-4650-A013-37DC8166AC74}" srcOrd="0" destOrd="0" presId="urn:microsoft.com/office/officeart/2018/5/layout/IconLeafLabelList"/>
    <dgm:cxn modelId="{D57A75BB-909E-498E-BBBA-5162AB628A7C}" type="presParOf" srcId="{94C2D27E-3688-49BF-8306-0D190532280E}" destId="{BF89F958-8498-4C83-88CA-0729F96A6AA0}" srcOrd="1" destOrd="0" presId="urn:microsoft.com/office/officeart/2018/5/layout/IconLeafLabelList"/>
    <dgm:cxn modelId="{9DC54ADC-BE12-40E0-A35C-87E6416B145F}" type="presParOf" srcId="{94C2D27E-3688-49BF-8306-0D190532280E}" destId="{075D2111-BA8E-4A07-9053-6C138D547D10}" srcOrd="2" destOrd="0" presId="urn:microsoft.com/office/officeart/2018/5/layout/IconLeafLabelList"/>
    <dgm:cxn modelId="{DC99E253-C1B5-4A2F-A686-2986FF850E87}" type="presParOf" srcId="{94C2D27E-3688-49BF-8306-0D190532280E}" destId="{A81E9A1A-9D7B-4046-BB7A-DB228C45D75E}" srcOrd="3" destOrd="0" presId="urn:microsoft.com/office/officeart/2018/5/layout/IconLeafLabelList"/>
    <dgm:cxn modelId="{8AE79607-10D7-4460-B694-8C9703BE7EA4}" type="presParOf" srcId="{88937ED8-495D-455D-8F4A-15BC85835D3B}" destId="{65979987-FB9B-4CCB-8325-2379772938B8}" srcOrd="7" destOrd="0" presId="urn:microsoft.com/office/officeart/2018/5/layout/IconLeafLabelList"/>
    <dgm:cxn modelId="{B6CF9A11-DDC5-4BD9-BECA-DDCB0268FF16}" type="presParOf" srcId="{88937ED8-495D-455D-8F4A-15BC85835D3B}" destId="{34DABFA2-F816-4EDB-B4B1-16DB14A9EEC7}" srcOrd="8" destOrd="0" presId="urn:microsoft.com/office/officeart/2018/5/layout/IconLeafLabelList"/>
    <dgm:cxn modelId="{8D1B758F-8CDC-416C-B8BC-0FD8709D92FA}" type="presParOf" srcId="{34DABFA2-F816-4EDB-B4B1-16DB14A9EEC7}" destId="{9737E76F-AB8E-4C83-93DF-518B3204B0B7}" srcOrd="0" destOrd="0" presId="urn:microsoft.com/office/officeart/2018/5/layout/IconLeafLabelList"/>
    <dgm:cxn modelId="{CF9E1585-C10D-4EA1-8962-ECEB29C6F234}" type="presParOf" srcId="{34DABFA2-F816-4EDB-B4B1-16DB14A9EEC7}" destId="{08181BC0-6186-4E8B-943C-8EF5A768F0EF}" srcOrd="1" destOrd="0" presId="urn:microsoft.com/office/officeart/2018/5/layout/IconLeafLabelList"/>
    <dgm:cxn modelId="{24C8EBCA-E21C-40C0-A9B6-1EA1AA3FB3FC}" type="presParOf" srcId="{34DABFA2-F816-4EDB-B4B1-16DB14A9EEC7}" destId="{B183293B-A46B-4403-91E4-4185CA4AAA2F}" srcOrd="2" destOrd="0" presId="urn:microsoft.com/office/officeart/2018/5/layout/IconLeafLabelList"/>
    <dgm:cxn modelId="{E2C7631D-6A96-4BB4-A956-F91F4D678B28}" type="presParOf" srcId="{34DABFA2-F816-4EDB-B4B1-16DB14A9EEC7}" destId="{B2300554-26B1-4871-A509-27C0E2607201}" srcOrd="3" destOrd="0" presId="urn:microsoft.com/office/officeart/2018/5/layout/IconLeafLabelList"/>
    <dgm:cxn modelId="{B3D3483E-88F2-4637-B153-E4AA4F4635DC}" type="presParOf" srcId="{88937ED8-495D-455D-8F4A-15BC85835D3B}" destId="{C9FE7C28-29F6-4852-898E-5042014B1735}" srcOrd="9" destOrd="0" presId="urn:microsoft.com/office/officeart/2018/5/layout/IconLeafLabelList"/>
    <dgm:cxn modelId="{C11F32D6-1CAD-4CEE-A3AE-64E54ACA1B7C}" type="presParOf" srcId="{88937ED8-495D-455D-8F4A-15BC85835D3B}" destId="{EEDDCDC5-BE4E-481B-97D7-6A7C746D83AF}" srcOrd="10" destOrd="0" presId="urn:microsoft.com/office/officeart/2018/5/layout/IconLeafLabelList"/>
    <dgm:cxn modelId="{A9934DFF-A1C5-42B5-9822-E1B8A8350AC7}" type="presParOf" srcId="{EEDDCDC5-BE4E-481B-97D7-6A7C746D83AF}" destId="{A8B7B320-55D0-46F1-8F65-E7B927CBBCDA}" srcOrd="0" destOrd="0" presId="urn:microsoft.com/office/officeart/2018/5/layout/IconLeafLabelList"/>
    <dgm:cxn modelId="{20A4E896-93FE-49D9-B537-B0FFDA837D25}" type="presParOf" srcId="{EEDDCDC5-BE4E-481B-97D7-6A7C746D83AF}" destId="{2C58FD9E-A124-433A-8085-70FA4EFCB85C}" srcOrd="1" destOrd="0" presId="urn:microsoft.com/office/officeart/2018/5/layout/IconLeafLabelList"/>
    <dgm:cxn modelId="{BEB24BCF-61B2-4028-BE3A-C6CB1372D2CF}" type="presParOf" srcId="{EEDDCDC5-BE4E-481B-97D7-6A7C746D83AF}" destId="{81E62A7B-3330-4B79-8D8F-2039607A5EE1}" srcOrd="2" destOrd="0" presId="urn:microsoft.com/office/officeart/2018/5/layout/IconLeafLabelList"/>
    <dgm:cxn modelId="{B64357AF-30B8-405D-AE31-85B9EE1CBD21}" type="presParOf" srcId="{EEDDCDC5-BE4E-481B-97D7-6A7C746D83AF}" destId="{5113407C-EB33-49DA-82D8-F25385BF5A57}" srcOrd="3" destOrd="0" presId="urn:microsoft.com/office/officeart/2018/5/layout/IconLeafLabelLis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2D17C71F-6E36-42DE-BDC4-019054C55229}" type="doc">
      <dgm:prSet loTypeId="urn:microsoft.com/office/officeart/2018/5/layout/IconLeafLabelList" loCatId="icon" qsTypeId="urn:microsoft.com/office/officeart/2005/8/quickstyle/simple1" qsCatId="simple" csTypeId="urn:microsoft.com/office/officeart/2018/5/colors/Iconchunking_neutralbg_accent3_2" csCatId="accent3" phldr="1"/>
      <dgm:spPr/>
      <dgm:t>
        <a:bodyPr/>
        <a:lstStyle/>
        <a:p>
          <a:endParaRPr lang="en-US"/>
        </a:p>
      </dgm:t>
    </dgm:pt>
    <dgm:pt modelId="{56A183A0-FD74-4F2E-B57A-FAD0E91F58F3}">
      <dgm:prSet/>
      <dgm:spPr/>
      <dgm:t>
        <a:bodyPr/>
        <a:lstStyle/>
        <a:p>
          <a:pPr>
            <a:lnSpc>
              <a:spcPct val="100000"/>
            </a:lnSpc>
            <a:defRPr cap="all"/>
          </a:pPr>
          <a:r>
            <a:rPr lang="en-US" dirty="0">
              <a:solidFill>
                <a:schemeClr val="accent6"/>
              </a:solidFill>
            </a:rPr>
            <a:t>Making your own rules</a:t>
          </a:r>
        </a:p>
      </dgm:t>
    </dgm:pt>
    <dgm:pt modelId="{6B9DC0C1-BE98-4DC4-859E-1C2FE43671F5}" type="parTrans" cxnId="{DC0AF02F-C333-4977-A271-362863BBE2AD}">
      <dgm:prSet/>
      <dgm:spPr/>
      <dgm:t>
        <a:bodyPr/>
        <a:lstStyle/>
        <a:p>
          <a:endParaRPr lang="en-US"/>
        </a:p>
      </dgm:t>
    </dgm:pt>
    <dgm:pt modelId="{4ABFF68B-2353-43BA-8F18-30B4A57E7FD1}" type="sibTrans" cxnId="{DC0AF02F-C333-4977-A271-362863BBE2AD}">
      <dgm:prSet/>
      <dgm:spPr/>
      <dgm:t>
        <a:bodyPr/>
        <a:lstStyle/>
        <a:p>
          <a:endParaRPr lang="en-US"/>
        </a:p>
      </dgm:t>
    </dgm:pt>
    <dgm:pt modelId="{88937ED8-495D-455D-8F4A-15BC85835D3B}" type="pres">
      <dgm:prSet presAssocID="{2D17C71F-6E36-42DE-BDC4-019054C55229}" presName="root" presStyleCnt="0">
        <dgm:presLayoutVars>
          <dgm:dir/>
          <dgm:resizeHandles val="exact"/>
        </dgm:presLayoutVars>
      </dgm:prSet>
      <dgm:spPr/>
    </dgm:pt>
    <dgm:pt modelId="{94C2D27E-3688-49BF-8306-0D190532280E}" type="pres">
      <dgm:prSet presAssocID="{56A183A0-FD74-4F2E-B57A-FAD0E91F58F3}" presName="compNode" presStyleCnt="0"/>
      <dgm:spPr/>
    </dgm:pt>
    <dgm:pt modelId="{EEBA9E0A-897F-4650-A013-37DC8166AC74}" type="pres">
      <dgm:prSet presAssocID="{56A183A0-FD74-4F2E-B57A-FAD0E91F58F3}" presName="iconBgRect" presStyleLbl="bgShp" presStyleIdx="0" presStyleCnt="1"/>
      <dgm:spPr>
        <a:prstGeom prst="round2DiagRect">
          <a:avLst>
            <a:gd name="adj1" fmla="val 29727"/>
            <a:gd name="adj2" fmla="val 0"/>
          </a:avLst>
        </a:prstGeom>
      </dgm:spPr>
    </dgm:pt>
    <dgm:pt modelId="{BF89F958-8498-4C83-88CA-0729F96A6AA0}" type="pres">
      <dgm:prSet presAssocID="{56A183A0-FD74-4F2E-B57A-FAD0E91F58F3}" presName="iconRect" presStyleLbl="node1" presStyleIdx="0" presStyleCnt="1" custLinFactNeighborY="1165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Head with Gears"/>
        </a:ext>
      </dgm:extLst>
    </dgm:pt>
    <dgm:pt modelId="{075D2111-BA8E-4A07-9053-6C138D547D10}" type="pres">
      <dgm:prSet presAssocID="{56A183A0-FD74-4F2E-B57A-FAD0E91F58F3}" presName="spaceRect" presStyleCnt="0"/>
      <dgm:spPr/>
    </dgm:pt>
    <dgm:pt modelId="{A81E9A1A-9D7B-4046-BB7A-DB228C45D75E}" type="pres">
      <dgm:prSet presAssocID="{56A183A0-FD74-4F2E-B57A-FAD0E91F58F3}" presName="textRect" presStyleLbl="revTx" presStyleIdx="0" presStyleCnt="1">
        <dgm:presLayoutVars>
          <dgm:chMax val="1"/>
          <dgm:chPref val="1"/>
        </dgm:presLayoutVars>
      </dgm:prSet>
      <dgm:spPr/>
    </dgm:pt>
  </dgm:ptLst>
  <dgm:cxnLst>
    <dgm:cxn modelId="{014D0329-23F2-4CA9-B780-A07A267E88DC}" type="presOf" srcId="{2D17C71F-6E36-42DE-BDC4-019054C55229}" destId="{88937ED8-495D-455D-8F4A-15BC85835D3B}" srcOrd="0" destOrd="0" presId="urn:microsoft.com/office/officeart/2018/5/layout/IconLeafLabelList"/>
    <dgm:cxn modelId="{DC0AF02F-C333-4977-A271-362863BBE2AD}" srcId="{2D17C71F-6E36-42DE-BDC4-019054C55229}" destId="{56A183A0-FD74-4F2E-B57A-FAD0E91F58F3}" srcOrd="0" destOrd="0" parTransId="{6B9DC0C1-BE98-4DC4-859E-1C2FE43671F5}" sibTransId="{4ABFF68B-2353-43BA-8F18-30B4A57E7FD1}"/>
    <dgm:cxn modelId="{8C308EE0-1013-44D6-B7E3-9BC813E5067E}" type="presOf" srcId="{56A183A0-FD74-4F2E-B57A-FAD0E91F58F3}" destId="{A81E9A1A-9D7B-4046-BB7A-DB228C45D75E}" srcOrd="0" destOrd="0" presId="urn:microsoft.com/office/officeart/2018/5/layout/IconLeafLabelList"/>
    <dgm:cxn modelId="{89FC32C7-BCDE-4C0D-95E2-B3CABC5081F9}" type="presParOf" srcId="{88937ED8-495D-455D-8F4A-15BC85835D3B}" destId="{94C2D27E-3688-49BF-8306-0D190532280E}" srcOrd="0" destOrd="0" presId="urn:microsoft.com/office/officeart/2018/5/layout/IconLeafLabelList"/>
    <dgm:cxn modelId="{6D32183B-DB4B-43F8-B4D2-FF886C0DDDAD}" type="presParOf" srcId="{94C2D27E-3688-49BF-8306-0D190532280E}" destId="{EEBA9E0A-897F-4650-A013-37DC8166AC74}" srcOrd="0" destOrd="0" presId="urn:microsoft.com/office/officeart/2018/5/layout/IconLeafLabelList"/>
    <dgm:cxn modelId="{D57A75BB-909E-498E-BBBA-5162AB628A7C}" type="presParOf" srcId="{94C2D27E-3688-49BF-8306-0D190532280E}" destId="{BF89F958-8498-4C83-88CA-0729F96A6AA0}" srcOrd="1" destOrd="0" presId="urn:microsoft.com/office/officeart/2018/5/layout/IconLeafLabelList"/>
    <dgm:cxn modelId="{9DC54ADC-BE12-40E0-A35C-87E6416B145F}" type="presParOf" srcId="{94C2D27E-3688-49BF-8306-0D190532280E}" destId="{075D2111-BA8E-4A07-9053-6C138D547D10}" srcOrd="2" destOrd="0" presId="urn:microsoft.com/office/officeart/2018/5/layout/IconLeafLabelList"/>
    <dgm:cxn modelId="{DC99E253-C1B5-4A2F-A686-2986FF850E87}" type="presParOf" srcId="{94C2D27E-3688-49BF-8306-0D190532280E}" destId="{A81E9A1A-9D7B-4046-BB7A-DB228C45D75E}" srcOrd="3" destOrd="0" presId="urn:microsoft.com/office/officeart/2018/5/layout/IconLeafLabel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2D17C71F-6E36-42DE-BDC4-019054C55229}" type="doc">
      <dgm:prSet loTypeId="urn:microsoft.com/office/officeart/2018/5/layout/IconLeafLabelList" loCatId="icon" qsTypeId="urn:microsoft.com/office/officeart/2005/8/quickstyle/simple1" qsCatId="simple" csTypeId="urn:microsoft.com/office/officeart/2018/5/colors/Iconchunking_neutralbg_accent3_2" csCatId="accent3" phldr="1"/>
      <dgm:spPr/>
      <dgm:t>
        <a:bodyPr/>
        <a:lstStyle/>
        <a:p>
          <a:endParaRPr lang="en-US"/>
        </a:p>
      </dgm:t>
    </dgm:pt>
    <dgm:pt modelId="{56A183A0-FD74-4F2E-B57A-FAD0E91F58F3}">
      <dgm:prSet/>
      <dgm:spPr/>
      <dgm:t>
        <a:bodyPr/>
        <a:lstStyle/>
        <a:p>
          <a:pPr>
            <a:lnSpc>
              <a:spcPct val="100000"/>
            </a:lnSpc>
            <a:defRPr cap="all"/>
          </a:pPr>
          <a:r>
            <a:rPr lang="en-US" dirty="0">
              <a:solidFill>
                <a:schemeClr val="accent6"/>
              </a:solidFill>
            </a:rPr>
            <a:t>Making your own rules</a:t>
          </a:r>
        </a:p>
      </dgm:t>
    </dgm:pt>
    <dgm:pt modelId="{6B9DC0C1-BE98-4DC4-859E-1C2FE43671F5}" type="parTrans" cxnId="{DC0AF02F-C333-4977-A271-362863BBE2AD}">
      <dgm:prSet/>
      <dgm:spPr/>
      <dgm:t>
        <a:bodyPr/>
        <a:lstStyle/>
        <a:p>
          <a:endParaRPr lang="en-US"/>
        </a:p>
      </dgm:t>
    </dgm:pt>
    <dgm:pt modelId="{4ABFF68B-2353-43BA-8F18-30B4A57E7FD1}" type="sibTrans" cxnId="{DC0AF02F-C333-4977-A271-362863BBE2AD}">
      <dgm:prSet/>
      <dgm:spPr/>
      <dgm:t>
        <a:bodyPr/>
        <a:lstStyle/>
        <a:p>
          <a:endParaRPr lang="en-US"/>
        </a:p>
      </dgm:t>
    </dgm:pt>
    <dgm:pt modelId="{88937ED8-495D-455D-8F4A-15BC85835D3B}" type="pres">
      <dgm:prSet presAssocID="{2D17C71F-6E36-42DE-BDC4-019054C55229}" presName="root" presStyleCnt="0">
        <dgm:presLayoutVars>
          <dgm:dir/>
          <dgm:resizeHandles val="exact"/>
        </dgm:presLayoutVars>
      </dgm:prSet>
      <dgm:spPr/>
    </dgm:pt>
    <dgm:pt modelId="{94C2D27E-3688-49BF-8306-0D190532280E}" type="pres">
      <dgm:prSet presAssocID="{56A183A0-FD74-4F2E-B57A-FAD0E91F58F3}" presName="compNode" presStyleCnt="0"/>
      <dgm:spPr/>
    </dgm:pt>
    <dgm:pt modelId="{EEBA9E0A-897F-4650-A013-37DC8166AC74}" type="pres">
      <dgm:prSet presAssocID="{56A183A0-FD74-4F2E-B57A-FAD0E91F58F3}" presName="iconBgRect" presStyleLbl="bgShp" presStyleIdx="0" presStyleCnt="1"/>
      <dgm:spPr>
        <a:prstGeom prst="round2DiagRect">
          <a:avLst>
            <a:gd name="adj1" fmla="val 29727"/>
            <a:gd name="adj2" fmla="val 0"/>
          </a:avLst>
        </a:prstGeom>
      </dgm:spPr>
    </dgm:pt>
    <dgm:pt modelId="{BF89F958-8498-4C83-88CA-0729F96A6AA0}" type="pres">
      <dgm:prSet presAssocID="{56A183A0-FD74-4F2E-B57A-FAD0E91F58F3}" presName="iconRect" presStyleLbl="node1" presStyleIdx="0" presStyleCnt="1" custLinFactNeighborY="1165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Head with Gears"/>
        </a:ext>
      </dgm:extLst>
    </dgm:pt>
    <dgm:pt modelId="{075D2111-BA8E-4A07-9053-6C138D547D10}" type="pres">
      <dgm:prSet presAssocID="{56A183A0-FD74-4F2E-B57A-FAD0E91F58F3}" presName="spaceRect" presStyleCnt="0"/>
      <dgm:spPr/>
    </dgm:pt>
    <dgm:pt modelId="{A81E9A1A-9D7B-4046-BB7A-DB228C45D75E}" type="pres">
      <dgm:prSet presAssocID="{56A183A0-FD74-4F2E-B57A-FAD0E91F58F3}" presName="textRect" presStyleLbl="revTx" presStyleIdx="0" presStyleCnt="1">
        <dgm:presLayoutVars>
          <dgm:chMax val="1"/>
          <dgm:chPref val="1"/>
        </dgm:presLayoutVars>
      </dgm:prSet>
      <dgm:spPr/>
    </dgm:pt>
  </dgm:ptLst>
  <dgm:cxnLst>
    <dgm:cxn modelId="{014D0329-23F2-4CA9-B780-A07A267E88DC}" type="presOf" srcId="{2D17C71F-6E36-42DE-BDC4-019054C55229}" destId="{88937ED8-495D-455D-8F4A-15BC85835D3B}" srcOrd="0" destOrd="0" presId="urn:microsoft.com/office/officeart/2018/5/layout/IconLeafLabelList"/>
    <dgm:cxn modelId="{DC0AF02F-C333-4977-A271-362863BBE2AD}" srcId="{2D17C71F-6E36-42DE-BDC4-019054C55229}" destId="{56A183A0-FD74-4F2E-B57A-FAD0E91F58F3}" srcOrd="0" destOrd="0" parTransId="{6B9DC0C1-BE98-4DC4-859E-1C2FE43671F5}" sibTransId="{4ABFF68B-2353-43BA-8F18-30B4A57E7FD1}"/>
    <dgm:cxn modelId="{8C308EE0-1013-44D6-B7E3-9BC813E5067E}" type="presOf" srcId="{56A183A0-FD74-4F2E-B57A-FAD0E91F58F3}" destId="{A81E9A1A-9D7B-4046-BB7A-DB228C45D75E}" srcOrd="0" destOrd="0" presId="urn:microsoft.com/office/officeart/2018/5/layout/IconLeafLabelList"/>
    <dgm:cxn modelId="{89FC32C7-BCDE-4C0D-95E2-B3CABC5081F9}" type="presParOf" srcId="{88937ED8-495D-455D-8F4A-15BC85835D3B}" destId="{94C2D27E-3688-49BF-8306-0D190532280E}" srcOrd="0" destOrd="0" presId="urn:microsoft.com/office/officeart/2018/5/layout/IconLeafLabelList"/>
    <dgm:cxn modelId="{6D32183B-DB4B-43F8-B4D2-FF886C0DDDAD}" type="presParOf" srcId="{94C2D27E-3688-49BF-8306-0D190532280E}" destId="{EEBA9E0A-897F-4650-A013-37DC8166AC74}" srcOrd="0" destOrd="0" presId="urn:microsoft.com/office/officeart/2018/5/layout/IconLeafLabelList"/>
    <dgm:cxn modelId="{D57A75BB-909E-498E-BBBA-5162AB628A7C}" type="presParOf" srcId="{94C2D27E-3688-49BF-8306-0D190532280E}" destId="{BF89F958-8498-4C83-88CA-0729F96A6AA0}" srcOrd="1" destOrd="0" presId="urn:microsoft.com/office/officeart/2018/5/layout/IconLeafLabelList"/>
    <dgm:cxn modelId="{9DC54ADC-BE12-40E0-A35C-87E6416B145F}" type="presParOf" srcId="{94C2D27E-3688-49BF-8306-0D190532280E}" destId="{075D2111-BA8E-4A07-9053-6C138D547D10}" srcOrd="2" destOrd="0" presId="urn:microsoft.com/office/officeart/2018/5/layout/IconLeafLabelList"/>
    <dgm:cxn modelId="{DC99E253-C1B5-4A2F-A686-2986FF850E87}" type="presParOf" srcId="{94C2D27E-3688-49BF-8306-0D190532280E}" destId="{A81E9A1A-9D7B-4046-BB7A-DB228C45D75E}" srcOrd="3" destOrd="0" presId="urn:microsoft.com/office/officeart/2018/5/layout/IconLeaf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7.xml><?xml version="1.0" encoding="utf-8"?>
<dgm:dataModel xmlns:dgm="http://schemas.openxmlformats.org/drawingml/2006/diagram" xmlns:a="http://schemas.openxmlformats.org/drawingml/2006/main">
  <dgm:ptLst>
    <dgm:pt modelId="{2D17C71F-6E36-42DE-BDC4-019054C55229}" type="doc">
      <dgm:prSet loTypeId="urn:microsoft.com/office/officeart/2018/5/layout/IconLeafLabelList" loCatId="icon" qsTypeId="urn:microsoft.com/office/officeart/2005/8/quickstyle/simple1" qsCatId="simple" csTypeId="urn:microsoft.com/office/officeart/2018/5/colors/Iconchunking_neutralbg_accent3_2" csCatId="accent3" phldr="1"/>
      <dgm:spPr/>
      <dgm:t>
        <a:bodyPr/>
        <a:lstStyle/>
        <a:p>
          <a:endParaRPr lang="en-US"/>
        </a:p>
      </dgm:t>
    </dgm:pt>
    <dgm:pt modelId="{56A183A0-FD74-4F2E-B57A-FAD0E91F58F3}">
      <dgm:prSet/>
      <dgm:spPr/>
      <dgm:t>
        <a:bodyPr/>
        <a:lstStyle/>
        <a:p>
          <a:pPr>
            <a:lnSpc>
              <a:spcPct val="100000"/>
            </a:lnSpc>
            <a:defRPr cap="all"/>
          </a:pPr>
          <a:r>
            <a:rPr lang="en-US" dirty="0">
              <a:solidFill>
                <a:schemeClr val="accent6"/>
              </a:solidFill>
            </a:rPr>
            <a:t>Making your own rules</a:t>
          </a:r>
        </a:p>
      </dgm:t>
    </dgm:pt>
    <dgm:pt modelId="{6B9DC0C1-BE98-4DC4-859E-1C2FE43671F5}" type="parTrans" cxnId="{DC0AF02F-C333-4977-A271-362863BBE2AD}">
      <dgm:prSet/>
      <dgm:spPr/>
      <dgm:t>
        <a:bodyPr/>
        <a:lstStyle/>
        <a:p>
          <a:endParaRPr lang="en-US"/>
        </a:p>
      </dgm:t>
    </dgm:pt>
    <dgm:pt modelId="{4ABFF68B-2353-43BA-8F18-30B4A57E7FD1}" type="sibTrans" cxnId="{DC0AF02F-C333-4977-A271-362863BBE2AD}">
      <dgm:prSet/>
      <dgm:spPr/>
      <dgm:t>
        <a:bodyPr/>
        <a:lstStyle/>
        <a:p>
          <a:endParaRPr lang="en-US"/>
        </a:p>
      </dgm:t>
    </dgm:pt>
    <dgm:pt modelId="{88937ED8-495D-455D-8F4A-15BC85835D3B}" type="pres">
      <dgm:prSet presAssocID="{2D17C71F-6E36-42DE-BDC4-019054C55229}" presName="root" presStyleCnt="0">
        <dgm:presLayoutVars>
          <dgm:dir/>
          <dgm:resizeHandles val="exact"/>
        </dgm:presLayoutVars>
      </dgm:prSet>
      <dgm:spPr/>
    </dgm:pt>
    <dgm:pt modelId="{94C2D27E-3688-49BF-8306-0D190532280E}" type="pres">
      <dgm:prSet presAssocID="{56A183A0-FD74-4F2E-B57A-FAD0E91F58F3}" presName="compNode" presStyleCnt="0"/>
      <dgm:spPr/>
    </dgm:pt>
    <dgm:pt modelId="{EEBA9E0A-897F-4650-A013-37DC8166AC74}" type="pres">
      <dgm:prSet presAssocID="{56A183A0-FD74-4F2E-B57A-FAD0E91F58F3}" presName="iconBgRect" presStyleLbl="bgShp" presStyleIdx="0" presStyleCnt="1"/>
      <dgm:spPr>
        <a:prstGeom prst="round2DiagRect">
          <a:avLst>
            <a:gd name="adj1" fmla="val 29727"/>
            <a:gd name="adj2" fmla="val 0"/>
          </a:avLst>
        </a:prstGeom>
      </dgm:spPr>
    </dgm:pt>
    <dgm:pt modelId="{BF89F958-8498-4C83-88CA-0729F96A6AA0}" type="pres">
      <dgm:prSet presAssocID="{56A183A0-FD74-4F2E-B57A-FAD0E91F58F3}" presName="iconRect" presStyleLbl="node1" presStyleIdx="0" presStyleCnt="1" custLinFactNeighborY="1165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Head with Gears"/>
        </a:ext>
      </dgm:extLst>
    </dgm:pt>
    <dgm:pt modelId="{075D2111-BA8E-4A07-9053-6C138D547D10}" type="pres">
      <dgm:prSet presAssocID="{56A183A0-FD74-4F2E-B57A-FAD0E91F58F3}" presName="spaceRect" presStyleCnt="0"/>
      <dgm:spPr/>
    </dgm:pt>
    <dgm:pt modelId="{A81E9A1A-9D7B-4046-BB7A-DB228C45D75E}" type="pres">
      <dgm:prSet presAssocID="{56A183A0-FD74-4F2E-B57A-FAD0E91F58F3}" presName="textRect" presStyleLbl="revTx" presStyleIdx="0" presStyleCnt="1">
        <dgm:presLayoutVars>
          <dgm:chMax val="1"/>
          <dgm:chPref val="1"/>
        </dgm:presLayoutVars>
      </dgm:prSet>
      <dgm:spPr/>
    </dgm:pt>
  </dgm:ptLst>
  <dgm:cxnLst>
    <dgm:cxn modelId="{014D0329-23F2-4CA9-B780-A07A267E88DC}" type="presOf" srcId="{2D17C71F-6E36-42DE-BDC4-019054C55229}" destId="{88937ED8-495D-455D-8F4A-15BC85835D3B}" srcOrd="0" destOrd="0" presId="urn:microsoft.com/office/officeart/2018/5/layout/IconLeafLabelList"/>
    <dgm:cxn modelId="{DC0AF02F-C333-4977-A271-362863BBE2AD}" srcId="{2D17C71F-6E36-42DE-BDC4-019054C55229}" destId="{56A183A0-FD74-4F2E-B57A-FAD0E91F58F3}" srcOrd="0" destOrd="0" parTransId="{6B9DC0C1-BE98-4DC4-859E-1C2FE43671F5}" sibTransId="{4ABFF68B-2353-43BA-8F18-30B4A57E7FD1}"/>
    <dgm:cxn modelId="{8C308EE0-1013-44D6-B7E3-9BC813E5067E}" type="presOf" srcId="{56A183A0-FD74-4F2E-B57A-FAD0E91F58F3}" destId="{A81E9A1A-9D7B-4046-BB7A-DB228C45D75E}" srcOrd="0" destOrd="0" presId="urn:microsoft.com/office/officeart/2018/5/layout/IconLeafLabelList"/>
    <dgm:cxn modelId="{89FC32C7-BCDE-4C0D-95E2-B3CABC5081F9}" type="presParOf" srcId="{88937ED8-495D-455D-8F4A-15BC85835D3B}" destId="{94C2D27E-3688-49BF-8306-0D190532280E}" srcOrd="0" destOrd="0" presId="urn:microsoft.com/office/officeart/2018/5/layout/IconLeafLabelList"/>
    <dgm:cxn modelId="{6D32183B-DB4B-43F8-B4D2-FF886C0DDDAD}" type="presParOf" srcId="{94C2D27E-3688-49BF-8306-0D190532280E}" destId="{EEBA9E0A-897F-4650-A013-37DC8166AC74}" srcOrd="0" destOrd="0" presId="urn:microsoft.com/office/officeart/2018/5/layout/IconLeafLabelList"/>
    <dgm:cxn modelId="{D57A75BB-909E-498E-BBBA-5162AB628A7C}" type="presParOf" srcId="{94C2D27E-3688-49BF-8306-0D190532280E}" destId="{BF89F958-8498-4C83-88CA-0729F96A6AA0}" srcOrd="1" destOrd="0" presId="urn:microsoft.com/office/officeart/2018/5/layout/IconLeafLabelList"/>
    <dgm:cxn modelId="{9DC54ADC-BE12-40E0-A35C-87E6416B145F}" type="presParOf" srcId="{94C2D27E-3688-49BF-8306-0D190532280E}" destId="{075D2111-BA8E-4A07-9053-6C138D547D10}" srcOrd="2" destOrd="0" presId="urn:microsoft.com/office/officeart/2018/5/layout/IconLeafLabelList"/>
    <dgm:cxn modelId="{DC99E253-C1B5-4A2F-A686-2986FF850E87}" type="presParOf" srcId="{94C2D27E-3688-49BF-8306-0D190532280E}" destId="{A81E9A1A-9D7B-4046-BB7A-DB228C45D75E}" srcOrd="3" destOrd="0" presId="urn:microsoft.com/office/officeart/2018/5/layout/IconLeaf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8.xml><?xml version="1.0" encoding="utf-8"?>
<dgm:dataModel xmlns:dgm="http://schemas.openxmlformats.org/drawingml/2006/diagram" xmlns:a="http://schemas.openxmlformats.org/drawingml/2006/main">
  <dgm:ptLst>
    <dgm:pt modelId="{2D17C71F-6E36-42DE-BDC4-019054C55229}" type="doc">
      <dgm:prSet loTypeId="urn:microsoft.com/office/officeart/2018/5/layout/IconLeafLabelList" loCatId="icon" qsTypeId="urn:microsoft.com/office/officeart/2005/8/quickstyle/simple1" qsCatId="simple" csTypeId="urn:microsoft.com/office/officeart/2018/5/colors/Iconchunking_neutralbg_accent3_2" csCatId="accent3" phldr="1"/>
      <dgm:spPr/>
      <dgm:t>
        <a:bodyPr/>
        <a:lstStyle/>
        <a:p>
          <a:endParaRPr lang="en-US"/>
        </a:p>
      </dgm:t>
    </dgm:pt>
    <dgm:pt modelId="{56A183A0-FD74-4F2E-B57A-FAD0E91F58F3}">
      <dgm:prSet/>
      <dgm:spPr/>
      <dgm:t>
        <a:bodyPr/>
        <a:lstStyle/>
        <a:p>
          <a:pPr>
            <a:lnSpc>
              <a:spcPct val="100000"/>
            </a:lnSpc>
            <a:defRPr cap="all"/>
          </a:pPr>
          <a:r>
            <a:rPr lang="en-US" dirty="0">
              <a:solidFill>
                <a:schemeClr val="accent6"/>
              </a:solidFill>
            </a:rPr>
            <a:t>Making your own rules</a:t>
          </a:r>
        </a:p>
      </dgm:t>
    </dgm:pt>
    <dgm:pt modelId="{6B9DC0C1-BE98-4DC4-859E-1C2FE43671F5}" type="parTrans" cxnId="{DC0AF02F-C333-4977-A271-362863BBE2AD}">
      <dgm:prSet/>
      <dgm:spPr/>
      <dgm:t>
        <a:bodyPr/>
        <a:lstStyle/>
        <a:p>
          <a:endParaRPr lang="en-US"/>
        </a:p>
      </dgm:t>
    </dgm:pt>
    <dgm:pt modelId="{4ABFF68B-2353-43BA-8F18-30B4A57E7FD1}" type="sibTrans" cxnId="{DC0AF02F-C333-4977-A271-362863BBE2AD}">
      <dgm:prSet/>
      <dgm:spPr/>
      <dgm:t>
        <a:bodyPr/>
        <a:lstStyle/>
        <a:p>
          <a:endParaRPr lang="en-US"/>
        </a:p>
      </dgm:t>
    </dgm:pt>
    <dgm:pt modelId="{88937ED8-495D-455D-8F4A-15BC85835D3B}" type="pres">
      <dgm:prSet presAssocID="{2D17C71F-6E36-42DE-BDC4-019054C55229}" presName="root" presStyleCnt="0">
        <dgm:presLayoutVars>
          <dgm:dir/>
          <dgm:resizeHandles val="exact"/>
        </dgm:presLayoutVars>
      </dgm:prSet>
      <dgm:spPr/>
    </dgm:pt>
    <dgm:pt modelId="{94C2D27E-3688-49BF-8306-0D190532280E}" type="pres">
      <dgm:prSet presAssocID="{56A183A0-FD74-4F2E-B57A-FAD0E91F58F3}" presName="compNode" presStyleCnt="0"/>
      <dgm:spPr/>
    </dgm:pt>
    <dgm:pt modelId="{EEBA9E0A-897F-4650-A013-37DC8166AC74}" type="pres">
      <dgm:prSet presAssocID="{56A183A0-FD74-4F2E-B57A-FAD0E91F58F3}" presName="iconBgRect" presStyleLbl="bgShp" presStyleIdx="0" presStyleCnt="1"/>
      <dgm:spPr>
        <a:prstGeom prst="round2DiagRect">
          <a:avLst>
            <a:gd name="adj1" fmla="val 29727"/>
            <a:gd name="adj2" fmla="val 0"/>
          </a:avLst>
        </a:prstGeom>
      </dgm:spPr>
    </dgm:pt>
    <dgm:pt modelId="{BF89F958-8498-4C83-88CA-0729F96A6AA0}" type="pres">
      <dgm:prSet presAssocID="{56A183A0-FD74-4F2E-B57A-FAD0E91F58F3}" presName="iconRect" presStyleLbl="node1" presStyleIdx="0" presStyleCnt="1" custLinFactNeighborY="1165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Head with Gears"/>
        </a:ext>
      </dgm:extLst>
    </dgm:pt>
    <dgm:pt modelId="{075D2111-BA8E-4A07-9053-6C138D547D10}" type="pres">
      <dgm:prSet presAssocID="{56A183A0-FD74-4F2E-B57A-FAD0E91F58F3}" presName="spaceRect" presStyleCnt="0"/>
      <dgm:spPr/>
    </dgm:pt>
    <dgm:pt modelId="{A81E9A1A-9D7B-4046-BB7A-DB228C45D75E}" type="pres">
      <dgm:prSet presAssocID="{56A183A0-FD74-4F2E-B57A-FAD0E91F58F3}" presName="textRect" presStyleLbl="revTx" presStyleIdx="0" presStyleCnt="1">
        <dgm:presLayoutVars>
          <dgm:chMax val="1"/>
          <dgm:chPref val="1"/>
        </dgm:presLayoutVars>
      </dgm:prSet>
      <dgm:spPr/>
    </dgm:pt>
  </dgm:ptLst>
  <dgm:cxnLst>
    <dgm:cxn modelId="{014D0329-23F2-4CA9-B780-A07A267E88DC}" type="presOf" srcId="{2D17C71F-6E36-42DE-BDC4-019054C55229}" destId="{88937ED8-495D-455D-8F4A-15BC85835D3B}" srcOrd="0" destOrd="0" presId="urn:microsoft.com/office/officeart/2018/5/layout/IconLeafLabelList"/>
    <dgm:cxn modelId="{DC0AF02F-C333-4977-A271-362863BBE2AD}" srcId="{2D17C71F-6E36-42DE-BDC4-019054C55229}" destId="{56A183A0-FD74-4F2E-B57A-FAD0E91F58F3}" srcOrd="0" destOrd="0" parTransId="{6B9DC0C1-BE98-4DC4-859E-1C2FE43671F5}" sibTransId="{4ABFF68B-2353-43BA-8F18-30B4A57E7FD1}"/>
    <dgm:cxn modelId="{8C308EE0-1013-44D6-B7E3-9BC813E5067E}" type="presOf" srcId="{56A183A0-FD74-4F2E-B57A-FAD0E91F58F3}" destId="{A81E9A1A-9D7B-4046-BB7A-DB228C45D75E}" srcOrd="0" destOrd="0" presId="urn:microsoft.com/office/officeart/2018/5/layout/IconLeafLabelList"/>
    <dgm:cxn modelId="{89FC32C7-BCDE-4C0D-95E2-B3CABC5081F9}" type="presParOf" srcId="{88937ED8-495D-455D-8F4A-15BC85835D3B}" destId="{94C2D27E-3688-49BF-8306-0D190532280E}" srcOrd="0" destOrd="0" presId="urn:microsoft.com/office/officeart/2018/5/layout/IconLeafLabelList"/>
    <dgm:cxn modelId="{6D32183B-DB4B-43F8-B4D2-FF886C0DDDAD}" type="presParOf" srcId="{94C2D27E-3688-49BF-8306-0D190532280E}" destId="{EEBA9E0A-897F-4650-A013-37DC8166AC74}" srcOrd="0" destOrd="0" presId="urn:microsoft.com/office/officeart/2018/5/layout/IconLeafLabelList"/>
    <dgm:cxn modelId="{D57A75BB-909E-498E-BBBA-5162AB628A7C}" type="presParOf" srcId="{94C2D27E-3688-49BF-8306-0D190532280E}" destId="{BF89F958-8498-4C83-88CA-0729F96A6AA0}" srcOrd="1" destOrd="0" presId="urn:microsoft.com/office/officeart/2018/5/layout/IconLeafLabelList"/>
    <dgm:cxn modelId="{9DC54ADC-BE12-40E0-A35C-87E6416B145F}" type="presParOf" srcId="{94C2D27E-3688-49BF-8306-0D190532280E}" destId="{075D2111-BA8E-4A07-9053-6C138D547D10}" srcOrd="2" destOrd="0" presId="urn:microsoft.com/office/officeart/2018/5/layout/IconLeafLabelList"/>
    <dgm:cxn modelId="{DC99E253-C1B5-4A2F-A686-2986FF850E87}" type="presParOf" srcId="{94C2D27E-3688-49BF-8306-0D190532280E}" destId="{A81E9A1A-9D7B-4046-BB7A-DB228C45D75E}" srcOrd="3" destOrd="0" presId="urn:microsoft.com/office/officeart/2018/5/layout/IconLeaf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9.xml><?xml version="1.0" encoding="utf-8"?>
<dgm:dataModel xmlns:dgm="http://schemas.openxmlformats.org/drawingml/2006/diagram" xmlns:a="http://schemas.openxmlformats.org/drawingml/2006/main">
  <dgm:ptLst>
    <dgm:pt modelId="{2D17C71F-6E36-42DE-BDC4-019054C55229}" type="doc">
      <dgm:prSet loTypeId="urn:microsoft.com/office/officeart/2018/5/layout/IconLeafLabelList" loCatId="icon" qsTypeId="urn:microsoft.com/office/officeart/2005/8/quickstyle/simple1" qsCatId="simple" csTypeId="urn:microsoft.com/office/officeart/2018/5/colors/Iconchunking_neutralbg_accent3_2" csCatId="accent3" phldr="1"/>
      <dgm:spPr/>
      <dgm:t>
        <a:bodyPr/>
        <a:lstStyle/>
        <a:p>
          <a:endParaRPr lang="en-US"/>
        </a:p>
      </dgm:t>
    </dgm:pt>
    <dgm:pt modelId="{56A183A0-FD74-4F2E-B57A-FAD0E91F58F3}">
      <dgm:prSet/>
      <dgm:spPr/>
      <dgm:t>
        <a:bodyPr/>
        <a:lstStyle/>
        <a:p>
          <a:pPr>
            <a:lnSpc>
              <a:spcPct val="100000"/>
            </a:lnSpc>
            <a:defRPr cap="all"/>
          </a:pPr>
          <a:r>
            <a:rPr lang="en-US" dirty="0">
              <a:solidFill>
                <a:schemeClr val="accent6"/>
              </a:solidFill>
            </a:rPr>
            <a:t>Making your own rules</a:t>
          </a:r>
        </a:p>
      </dgm:t>
    </dgm:pt>
    <dgm:pt modelId="{6B9DC0C1-BE98-4DC4-859E-1C2FE43671F5}" type="parTrans" cxnId="{DC0AF02F-C333-4977-A271-362863BBE2AD}">
      <dgm:prSet/>
      <dgm:spPr/>
      <dgm:t>
        <a:bodyPr/>
        <a:lstStyle/>
        <a:p>
          <a:endParaRPr lang="en-US"/>
        </a:p>
      </dgm:t>
    </dgm:pt>
    <dgm:pt modelId="{4ABFF68B-2353-43BA-8F18-30B4A57E7FD1}" type="sibTrans" cxnId="{DC0AF02F-C333-4977-A271-362863BBE2AD}">
      <dgm:prSet/>
      <dgm:spPr/>
      <dgm:t>
        <a:bodyPr/>
        <a:lstStyle/>
        <a:p>
          <a:endParaRPr lang="en-US"/>
        </a:p>
      </dgm:t>
    </dgm:pt>
    <dgm:pt modelId="{88937ED8-495D-455D-8F4A-15BC85835D3B}" type="pres">
      <dgm:prSet presAssocID="{2D17C71F-6E36-42DE-BDC4-019054C55229}" presName="root" presStyleCnt="0">
        <dgm:presLayoutVars>
          <dgm:dir/>
          <dgm:resizeHandles val="exact"/>
        </dgm:presLayoutVars>
      </dgm:prSet>
      <dgm:spPr/>
    </dgm:pt>
    <dgm:pt modelId="{94C2D27E-3688-49BF-8306-0D190532280E}" type="pres">
      <dgm:prSet presAssocID="{56A183A0-FD74-4F2E-B57A-FAD0E91F58F3}" presName="compNode" presStyleCnt="0"/>
      <dgm:spPr/>
    </dgm:pt>
    <dgm:pt modelId="{EEBA9E0A-897F-4650-A013-37DC8166AC74}" type="pres">
      <dgm:prSet presAssocID="{56A183A0-FD74-4F2E-B57A-FAD0E91F58F3}" presName="iconBgRect" presStyleLbl="bgShp" presStyleIdx="0" presStyleCnt="1"/>
      <dgm:spPr>
        <a:prstGeom prst="round2DiagRect">
          <a:avLst>
            <a:gd name="adj1" fmla="val 29727"/>
            <a:gd name="adj2" fmla="val 0"/>
          </a:avLst>
        </a:prstGeom>
      </dgm:spPr>
    </dgm:pt>
    <dgm:pt modelId="{BF89F958-8498-4C83-88CA-0729F96A6AA0}" type="pres">
      <dgm:prSet presAssocID="{56A183A0-FD74-4F2E-B57A-FAD0E91F58F3}" presName="iconRect" presStyleLbl="node1" presStyleIdx="0" presStyleCnt="1" custLinFactNeighborY="1165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Head with Gears"/>
        </a:ext>
      </dgm:extLst>
    </dgm:pt>
    <dgm:pt modelId="{075D2111-BA8E-4A07-9053-6C138D547D10}" type="pres">
      <dgm:prSet presAssocID="{56A183A0-FD74-4F2E-B57A-FAD0E91F58F3}" presName="spaceRect" presStyleCnt="0"/>
      <dgm:spPr/>
    </dgm:pt>
    <dgm:pt modelId="{A81E9A1A-9D7B-4046-BB7A-DB228C45D75E}" type="pres">
      <dgm:prSet presAssocID="{56A183A0-FD74-4F2E-B57A-FAD0E91F58F3}" presName="textRect" presStyleLbl="revTx" presStyleIdx="0" presStyleCnt="1">
        <dgm:presLayoutVars>
          <dgm:chMax val="1"/>
          <dgm:chPref val="1"/>
        </dgm:presLayoutVars>
      </dgm:prSet>
      <dgm:spPr/>
    </dgm:pt>
  </dgm:ptLst>
  <dgm:cxnLst>
    <dgm:cxn modelId="{014D0329-23F2-4CA9-B780-A07A267E88DC}" type="presOf" srcId="{2D17C71F-6E36-42DE-BDC4-019054C55229}" destId="{88937ED8-495D-455D-8F4A-15BC85835D3B}" srcOrd="0" destOrd="0" presId="urn:microsoft.com/office/officeart/2018/5/layout/IconLeafLabelList"/>
    <dgm:cxn modelId="{DC0AF02F-C333-4977-A271-362863BBE2AD}" srcId="{2D17C71F-6E36-42DE-BDC4-019054C55229}" destId="{56A183A0-FD74-4F2E-B57A-FAD0E91F58F3}" srcOrd="0" destOrd="0" parTransId="{6B9DC0C1-BE98-4DC4-859E-1C2FE43671F5}" sibTransId="{4ABFF68B-2353-43BA-8F18-30B4A57E7FD1}"/>
    <dgm:cxn modelId="{8C308EE0-1013-44D6-B7E3-9BC813E5067E}" type="presOf" srcId="{56A183A0-FD74-4F2E-B57A-FAD0E91F58F3}" destId="{A81E9A1A-9D7B-4046-BB7A-DB228C45D75E}" srcOrd="0" destOrd="0" presId="urn:microsoft.com/office/officeart/2018/5/layout/IconLeafLabelList"/>
    <dgm:cxn modelId="{89FC32C7-BCDE-4C0D-95E2-B3CABC5081F9}" type="presParOf" srcId="{88937ED8-495D-455D-8F4A-15BC85835D3B}" destId="{94C2D27E-3688-49BF-8306-0D190532280E}" srcOrd="0" destOrd="0" presId="urn:microsoft.com/office/officeart/2018/5/layout/IconLeafLabelList"/>
    <dgm:cxn modelId="{6D32183B-DB4B-43F8-B4D2-FF886C0DDDAD}" type="presParOf" srcId="{94C2D27E-3688-49BF-8306-0D190532280E}" destId="{EEBA9E0A-897F-4650-A013-37DC8166AC74}" srcOrd="0" destOrd="0" presId="urn:microsoft.com/office/officeart/2018/5/layout/IconLeafLabelList"/>
    <dgm:cxn modelId="{D57A75BB-909E-498E-BBBA-5162AB628A7C}" type="presParOf" srcId="{94C2D27E-3688-49BF-8306-0D190532280E}" destId="{BF89F958-8498-4C83-88CA-0729F96A6AA0}" srcOrd="1" destOrd="0" presId="urn:microsoft.com/office/officeart/2018/5/layout/IconLeafLabelList"/>
    <dgm:cxn modelId="{9DC54ADC-BE12-40E0-A35C-87E6416B145F}" type="presParOf" srcId="{94C2D27E-3688-49BF-8306-0D190532280E}" destId="{075D2111-BA8E-4A07-9053-6C138D547D10}" srcOrd="2" destOrd="0" presId="urn:microsoft.com/office/officeart/2018/5/layout/IconLeafLabelList"/>
    <dgm:cxn modelId="{DC99E253-C1B5-4A2F-A686-2986FF850E87}" type="presParOf" srcId="{94C2D27E-3688-49BF-8306-0D190532280E}" destId="{A81E9A1A-9D7B-4046-BB7A-DB228C45D75E}" srcOrd="3" destOrd="0" presId="urn:microsoft.com/office/officeart/2018/5/layout/IconLeaf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0.xml><?xml version="1.0" encoding="utf-8"?>
<dgm:dataModel xmlns:dgm="http://schemas.openxmlformats.org/drawingml/2006/diagram" xmlns:a="http://schemas.openxmlformats.org/drawingml/2006/main">
  <dgm:ptLst>
    <dgm:pt modelId="{2D17C71F-6E36-42DE-BDC4-019054C55229}" type="doc">
      <dgm:prSet loTypeId="urn:microsoft.com/office/officeart/2018/5/layout/IconLeafLabelList" loCatId="icon" qsTypeId="urn:microsoft.com/office/officeart/2005/8/quickstyle/simple1" qsCatId="simple" csTypeId="urn:microsoft.com/office/officeart/2018/5/colors/Iconchunking_neutralbg_accent3_2" csCatId="accent3" phldr="1"/>
      <dgm:spPr/>
      <dgm:t>
        <a:bodyPr/>
        <a:lstStyle/>
        <a:p>
          <a:endParaRPr lang="en-US"/>
        </a:p>
      </dgm:t>
    </dgm:pt>
    <dgm:pt modelId="{56A183A0-FD74-4F2E-B57A-FAD0E91F58F3}">
      <dgm:prSet/>
      <dgm:spPr/>
      <dgm:t>
        <a:bodyPr/>
        <a:lstStyle/>
        <a:p>
          <a:pPr>
            <a:lnSpc>
              <a:spcPct val="100000"/>
            </a:lnSpc>
            <a:defRPr cap="all"/>
          </a:pPr>
          <a:r>
            <a:rPr lang="en-US" dirty="0">
              <a:solidFill>
                <a:schemeClr val="accent6"/>
              </a:solidFill>
            </a:rPr>
            <a:t>Making your own rules</a:t>
          </a:r>
        </a:p>
      </dgm:t>
    </dgm:pt>
    <dgm:pt modelId="{6B9DC0C1-BE98-4DC4-859E-1C2FE43671F5}" type="parTrans" cxnId="{DC0AF02F-C333-4977-A271-362863BBE2AD}">
      <dgm:prSet/>
      <dgm:spPr/>
      <dgm:t>
        <a:bodyPr/>
        <a:lstStyle/>
        <a:p>
          <a:endParaRPr lang="en-US"/>
        </a:p>
      </dgm:t>
    </dgm:pt>
    <dgm:pt modelId="{4ABFF68B-2353-43BA-8F18-30B4A57E7FD1}" type="sibTrans" cxnId="{DC0AF02F-C333-4977-A271-362863BBE2AD}">
      <dgm:prSet/>
      <dgm:spPr/>
      <dgm:t>
        <a:bodyPr/>
        <a:lstStyle/>
        <a:p>
          <a:endParaRPr lang="en-US"/>
        </a:p>
      </dgm:t>
    </dgm:pt>
    <dgm:pt modelId="{88937ED8-495D-455D-8F4A-15BC85835D3B}" type="pres">
      <dgm:prSet presAssocID="{2D17C71F-6E36-42DE-BDC4-019054C55229}" presName="root" presStyleCnt="0">
        <dgm:presLayoutVars>
          <dgm:dir/>
          <dgm:resizeHandles val="exact"/>
        </dgm:presLayoutVars>
      </dgm:prSet>
      <dgm:spPr/>
    </dgm:pt>
    <dgm:pt modelId="{94C2D27E-3688-49BF-8306-0D190532280E}" type="pres">
      <dgm:prSet presAssocID="{56A183A0-FD74-4F2E-B57A-FAD0E91F58F3}" presName="compNode" presStyleCnt="0"/>
      <dgm:spPr/>
    </dgm:pt>
    <dgm:pt modelId="{EEBA9E0A-897F-4650-A013-37DC8166AC74}" type="pres">
      <dgm:prSet presAssocID="{56A183A0-FD74-4F2E-B57A-FAD0E91F58F3}" presName="iconBgRect" presStyleLbl="bgShp" presStyleIdx="0" presStyleCnt="1"/>
      <dgm:spPr>
        <a:prstGeom prst="round2DiagRect">
          <a:avLst>
            <a:gd name="adj1" fmla="val 29727"/>
            <a:gd name="adj2" fmla="val 0"/>
          </a:avLst>
        </a:prstGeom>
      </dgm:spPr>
    </dgm:pt>
    <dgm:pt modelId="{BF89F958-8498-4C83-88CA-0729F96A6AA0}" type="pres">
      <dgm:prSet presAssocID="{56A183A0-FD74-4F2E-B57A-FAD0E91F58F3}" presName="iconRect" presStyleLbl="node1" presStyleIdx="0" presStyleCnt="1" custLinFactNeighborY="1165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Head with Gears"/>
        </a:ext>
      </dgm:extLst>
    </dgm:pt>
    <dgm:pt modelId="{075D2111-BA8E-4A07-9053-6C138D547D10}" type="pres">
      <dgm:prSet presAssocID="{56A183A0-FD74-4F2E-B57A-FAD0E91F58F3}" presName="spaceRect" presStyleCnt="0"/>
      <dgm:spPr/>
    </dgm:pt>
    <dgm:pt modelId="{A81E9A1A-9D7B-4046-BB7A-DB228C45D75E}" type="pres">
      <dgm:prSet presAssocID="{56A183A0-FD74-4F2E-B57A-FAD0E91F58F3}" presName="textRect" presStyleLbl="revTx" presStyleIdx="0" presStyleCnt="1">
        <dgm:presLayoutVars>
          <dgm:chMax val="1"/>
          <dgm:chPref val="1"/>
        </dgm:presLayoutVars>
      </dgm:prSet>
      <dgm:spPr/>
    </dgm:pt>
  </dgm:ptLst>
  <dgm:cxnLst>
    <dgm:cxn modelId="{014D0329-23F2-4CA9-B780-A07A267E88DC}" type="presOf" srcId="{2D17C71F-6E36-42DE-BDC4-019054C55229}" destId="{88937ED8-495D-455D-8F4A-15BC85835D3B}" srcOrd="0" destOrd="0" presId="urn:microsoft.com/office/officeart/2018/5/layout/IconLeafLabelList"/>
    <dgm:cxn modelId="{DC0AF02F-C333-4977-A271-362863BBE2AD}" srcId="{2D17C71F-6E36-42DE-BDC4-019054C55229}" destId="{56A183A0-FD74-4F2E-B57A-FAD0E91F58F3}" srcOrd="0" destOrd="0" parTransId="{6B9DC0C1-BE98-4DC4-859E-1C2FE43671F5}" sibTransId="{4ABFF68B-2353-43BA-8F18-30B4A57E7FD1}"/>
    <dgm:cxn modelId="{8C308EE0-1013-44D6-B7E3-9BC813E5067E}" type="presOf" srcId="{56A183A0-FD74-4F2E-B57A-FAD0E91F58F3}" destId="{A81E9A1A-9D7B-4046-BB7A-DB228C45D75E}" srcOrd="0" destOrd="0" presId="urn:microsoft.com/office/officeart/2018/5/layout/IconLeafLabelList"/>
    <dgm:cxn modelId="{89FC32C7-BCDE-4C0D-95E2-B3CABC5081F9}" type="presParOf" srcId="{88937ED8-495D-455D-8F4A-15BC85835D3B}" destId="{94C2D27E-3688-49BF-8306-0D190532280E}" srcOrd="0" destOrd="0" presId="urn:microsoft.com/office/officeart/2018/5/layout/IconLeafLabelList"/>
    <dgm:cxn modelId="{6D32183B-DB4B-43F8-B4D2-FF886C0DDDAD}" type="presParOf" srcId="{94C2D27E-3688-49BF-8306-0D190532280E}" destId="{EEBA9E0A-897F-4650-A013-37DC8166AC74}" srcOrd="0" destOrd="0" presId="urn:microsoft.com/office/officeart/2018/5/layout/IconLeafLabelList"/>
    <dgm:cxn modelId="{D57A75BB-909E-498E-BBBA-5162AB628A7C}" type="presParOf" srcId="{94C2D27E-3688-49BF-8306-0D190532280E}" destId="{BF89F958-8498-4C83-88CA-0729F96A6AA0}" srcOrd="1" destOrd="0" presId="urn:microsoft.com/office/officeart/2018/5/layout/IconLeafLabelList"/>
    <dgm:cxn modelId="{9DC54ADC-BE12-40E0-A35C-87E6416B145F}" type="presParOf" srcId="{94C2D27E-3688-49BF-8306-0D190532280E}" destId="{075D2111-BA8E-4A07-9053-6C138D547D10}" srcOrd="2" destOrd="0" presId="urn:microsoft.com/office/officeart/2018/5/layout/IconLeafLabelList"/>
    <dgm:cxn modelId="{DC99E253-C1B5-4A2F-A686-2986FF850E87}" type="presParOf" srcId="{94C2D27E-3688-49BF-8306-0D190532280E}" destId="{A81E9A1A-9D7B-4046-BB7A-DB228C45D75E}" srcOrd="3" destOrd="0" presId="urn:microsoft.com/office/officeart/2018/5/layout/IconLeaf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1.xml><?xml version="1.0" encoding="utf-8"?>
<dgm:dataModel xmlns:dgm="http://schemas.openxmlformats.org/drawingml/2006/diagram" xmlns:a="http://schemas.openxmlformats.org/drawingml/2006/main">
  <dgm:ptLst>
    <dgm:pt modelId="{2D17C71F-6E36-42DE-BDC4-019054C55229}" type="doc">
      <dgm:prSet loTypeId="urn:microsoft.com/office/officeart/2018/5/layout/IconLeafLabelList" loCatId="icon" qsTypeId="urn:microsoft.com/office/officeart/2005/8/quickstyle/simple1" qsCatId="simple" csTypeId="urn:microsoft.com/office/officeart/2018/5/colors/Iconchunking_neutralbg_accent3_2" csCatId="accent3" phldr="1"/>
      <dgm:spPr/>
      <dgm:t>
        <a:bodyPr/>
        <a:lstStyle/>
        <a:p>
          <a:endParaRPr lang="en-US"/>
        </a:p>
      </dgm:t>
    </dgm:pt>
    <dgm:pt modelId="{56A183A0-FD74-4F2E-B57A-FAD0E91F58F3}">
      <dgm:prSet/>
      <dgm:spPr/>
      <dgm:t>
        <a:bodyPr/>
        <a:lstStyle/>
        <a:p>
          <a:pPr>
            <a:lnSpc>
              <a:spcPct val="100000"/>
            </a:lnSpc>
            <a:defRPr cap="all"/>
          </a:pPr>
          <a:r>
            <a:rPr lang="en-US" dirty="0">
              <a:solidFill>
                <a:schemeClr val="accent6"/>
              </a:solidFill>
            </a:rPr>
            <a:t>Making your own rules</a:t>
          </a:r>
        </a:p>
      </dgm:t>
    </dgm:pt>
    <dgm:pt modelId="{6B9DC0C1-BE98-4DC4-859E-1C2FE43671F5}" type="parTrans" cxnId="{DC0AF02F-C333-4977-A271-362863BBE2AD}">
      <dgm:prSet/>
      <dgm:spPr/>
      <dgm:t>
        <a:bodyPr/>
        <a:lstStyle/>
        <a:p>
          <a:endParaRPr lang="en-US"/>
        </a:p>
      </dgm:t>
    </dgm:pt>
    <dgm:pt modelId="{4ABFF68B-2353-43BA-8F18-30B4A57E7FD1}" type="sibTrans" cxnId="{DC0AF02F-C333-4977-A271-362863BBE2AD}">
      <dgm:prSet/>
      <dgm:spPr/>
      <dgm:t>
        <a:bodyPr/>
        <a:lstStyle/>
        <a:p>
          <a:endParaRPr lang="en-US"/>
        </a:p>
      </dgm:t>
    </dgm:pt>
    <dgm:pt modelId="{88937ED8-495D-455D-8F4A-15BC85835D3B}" type="pres">
      <dgm:prSet presAssocID="{2D17C71F-6E36-42DE-BDC4-019054C55229}" presName="root" presStyleCnt="0">
        <dgm:presLayoutVars>
          <dgm:dir/>
          <dgm:resizeHandles val="exact"/>
        </dgm:presLayoutVars>
      </dgm:prSet>
      <dgm:spPr/>
    </dgm:pt>
    <dgm:pt modelId="{94C2D27E-3688-49BF-8306-0D190532280E}" type="pres">
      <dgm:prSet presAssocID="{56A183A0-FD74-4F2E-B57A-FAD0E91F58F3}" presName="compNode" presStyleCnt="0"/>
      <dgm:spPr/>
    </dgm:pt>
    <dgm:pt modelId="{EEBA9E0A-897F-4650-A013-37DC8166AC74}" type="pres">
      <dgm:prSet presAssocID="{56A183A0-FD74-4F2E-B57A-FAD0E91F58F3}" presName="iconBgRect" presStyleLbl="bgShp" presStyleIdx="0" presStyleCnt="1"/>
      <dgm:spPr>
        <a:prstGeom prst="round2DiagRect">
          <a:avLst>
            <a:gd name="adj1" fmla="val 29727"/>
            <a:gd name="adj2" fmla="val 0"/>
          </a:avLst>
        </a:prstGeom>
      </dgm:spPr>
    </dgm:pt>
    <dgm:pt modelId="{BF89F958-8498-4C83-88CA-0729F96A6AA0}" type="pres">
      <dgm:prSet presAssocID="{56A183A0-FD74-4F2E-B57A-FAD0E91F58F3}" presName="iconRect" presStyleLbl="node1" presStyleIdx="0" presStyleCnt="1" custLinFactNeighborY="1165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Head with Gears"/>
        </a:ext>
      </dgm:extLst>
    </dgm:pt>
    <dgm:pt modelId="{075D2111-BA8E-4A07-9053-6C138D547D10}" type="pres">
      <dgm:prSet presAssocID="{56A183A0-FD74-4F2E-B57A-FAD0E91F58F3}" presName="spaceRect" presStyleCnt="0"/>
      <dgm:spPr/>
    </dgm:pt>
    <dgm:pt modelId="{A81E9A1A-9D7B-4046-BB7A-DB228C45D75E}" type="pres">
      <dgm:prSet presAssocID="{56A183A0-FD74-4F2E-B57A-FAD0E91F58F3}" presName="textRect" presStyleLbl="revTx" presStyleIdx="0" presStyleCnt="1">
        <dgm:presLayoutVars>
          <dgm:chMax val="1"/>
          <dgm:chPref val="1"/>
        </dgm:presLayoutVars>
      </dgm:prSet>
      <dgm:spPr/>
    </dgm:pt>
  </dgm:ptLst>
  <dgm:cxnLst>
    <dgm:cxn modelId="{014D0329-23F2-4CA9-B780-A07A267E88DC}" type="presOf" srcId="{2D17C71F-6E36-42DE-BDC4-019054C55229}" destId="{88937ED8-495D-455D-8F4A-15BC85835D3B}" srcOrd="0" destOrd="0" presId="urn:microsoft.com/office/officeart/2018/5/layout/IconLeafLabelList"/>
    <dgm:cxn modelId="{DC0AF02F-C333-4977-A271-362863BBE2AD}" srcId="{2D17C71F-6E36-42DE-BDC4-019054C55229}" destId="{56A183A0-FD74-4F2E-B57A-FAD0E91F58F3}" srcOrd="0" destOrd="0" parTransId="{6B9DC0C1-BE98-4DC4-859E-1C2FE43671F5}" sibTransId="{4ABFF68B-2353-43BA-8F18-30B4A57E7FD1}"/>
    <dgm:cxn modelId="{8C308EE0-1013-44D6-B7E3-9BC813E5067E}" type="presOf" srcId="{56A183A0-FD74-4F2E-B57A-FAD0E91F58F3}" destId="{A81E9A1A-9D7B-4046-BB7A-DB228C45D75E}" srcOrd="0" destOrd="0" presId="urn:microsoft.com/office/officeart/2018/5/layout/IconLeafLabelList"/>
    <dgm:cxn modelId="{89FC32C7-BCDE-4C0D-95E2-B3CABC5081F9}" type="presParOf" srcId="{88937ED8-495D-455D-8F4A-15BC85835D3B}" destId="{94C2D27E-3688-49BF-8306-0D190532280E}" srcOrd="0" destOrd="0" presId="urn:microsoft.com/office/officeart/2018/5/layout/IconLeafLabelList"/>
    <dgm:cxn modelId="{6D32183B-DB4B-43F8-B4D2-FF886C0DDDAD}" type="presParOf" srcId="{94C2D27E-3688-49BF-8306-0D190532280E}" destId="{EEBA9E0A-897F-4650-A013-37DC8166AC74}" srcOrd="0" destOrd="0" presId="urn:microsoft.com/office/officeart/2018/5/layout/IconLeafLabelList"/>
    <dgm:cxn modelId="{D57A75BB-909E-498E-BBBA-5162AB628A7C}" type="presParOf" srcId="{94C2D27E-3688-49BF-8306-0D190532280E}" destId="{BF89F958-8498-4C83-88CA-0729F96A6AA0}" srcOrd="1" destOrd="0" presId="urn:microsoft.com/office/officeart/2018/5/layout/IconLeafLabelList"/>
    <dgm:cxn modelId="{9DC54ADC-BE12-40E0-A35C-87E6416B145F}" type="presParOf" srcId="{94C2D27E-3688-49BF-8306-0D190532280E}" destId="{075D2111-BA8E-4A07-9053-6C138D547D10}" srcOrd="2" destOrd="0" presId="urn:microsoft.com/office/officeart/2018/5/layout/IconLeafLabelList"/>
    <dgm:cxn modelId="{DC99E253-C1B5-4A2F-A686-2986FF850E87}" type="presParOf" srcId="{94C2D27E-3688-49BF-8306-0D190532280E}" destId="{A81E9A1A-9D7B-4046-BB7A-DB228C45D75E}" srcOrd="3" destOrd="0" presId="urn:microsoft.com/office/officeart/2018/5/layout/IconLeaf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2.xml><?xml version="1.0" encoding="utf-8"?>
<dgm:dataModel xmlns:dgm="http://schemas.openxmlformats.org/drawingml/2006/diagram" xmlns:a="http://schemas.openxmlformats.org/drawingml/2006/main">
  <dgm:ptLst>
    <dgm:pt modelId="{2D17C71F-6E36-42DE-BDC4-019054C55229}" type="doc">
      <dgm:prSet loTypeId="urn:microsoft.com/office/officeart/2018/5/layout/IconLeafLabelList" loCatId="icon" qsTypeId="urn:microsoft.com/office/officeart/2005/8/quickstyle/simple1" qsCatId="simple" csTypeId="urn:microsoft.com/office/officeart/2018/5/colors/Iconchunking_neutralbg_accent3_2" csCatId="accent3" phldr="1"/>
      <dgm:spPr/>
      <dgm:t>
        <a:bodyPr/>
        <a:lstStyle/>
        <a:p>
          <a:endParaRPr lang="en-US"/>
        </a:p>
      </dgm:t>
    </dgm:pt>
    <dgm:pt modelId="{56A183A0-FD74-4F2E-B57A-FAD0E91F58F3}">
      <dgm:prSet/>
      <dgm:spPr/>
      <dgm:t>
        <a:bodyPr/>
        <a:lstStyle/>
        <a:p>
          <a:pPr>
            <a:lnSpc>
              <a:spcPct val="100000"/>
            </a:lnSpc>
            <a:defRPr cap="all"/>
          </a:pPr>
          <a:r>
            <a:rPr lang="en-US" dirty="0">
              <a:solidFill>
                <a:schemeClr val="accent6"/>
              </a:solidFill>
            </a:rPr>
            <a:t>Making your own rules</a:t>
          </a:r>
        </a:p>
      </dgm:t>
    </dgm:pt>
    <dgm:pt modelId="{6B9DC0C1-BE98-4DC4-859E-1C2FE43671F5}" type="parTrans" cxnId="{DC0AF02F-C333-4977-A271-362863BBE2AD}">
      <dgm:prSet/>
      <dgm:spPr/>
      <dgm:t>
        <a:bodyPr/>
        <a:lstStyle/>
        <a:p>
          <a:endParaRPr lang="en-US"/>
        </a:p>
      </dgm:t>
    </dgm:pt>
    <dgm:pt modelId="{4ABFF68B-2353-43BA-8F18-30B4A57E7FD1}" type="sibTrans" cxnId="{DC0AF02F-C333-4977-A271-362863BBE2AD}">
      <dgm:prSet/>
      <dgm:spPr/>
      <dgm:t>
        <a:bodyPr/>
        <a:lstStyle/>
        <a:p>
          <a:endParaRPr lang="en-US"/>
        </a:p>
      </dgm:t>
    </dgm:pt>
    <dgm:pt modelId="{88937ED8-495D-455D-8F4A-15BC85835D3B}" type="pres">
      <dgm:prSet presAssocID="{2D17C71F-6E36-42DE-BDC4-019054C55229}" presName="root" presStyleCnt="0">
        <dgm:presLayoutVars>
          <dgm:dir/>
          <dgm:resizeHandles val="exact"/>
        </dgm:presLayoutVars>
      </dgm:prSet>
      <dgm:spPr/>
    </dgm:pt>
    <dgm:pt modelId="{94C2D27E-3688-49BF-8306-0D190532280E}" type="pres">
      <dgm:prSet presAssocID="{56A183A0-FD74-4F2E-B57A-FAD0E91F58F3}" presName="compNode" presStyleCnt="0"/>
      <dgm:spPr/>
    </dgm:pt>
    <dgm:pt modelId="{EEBA9E0A-897F-4650-A013-37DC8166AC74}" type="pres">
      <dgm:prSet presAssocID="{56A183A0-FD74-4F2E-B57A-FAD0E91F58F3}" presName="iconBgRect" presStyleLbl="bgShp" presStyleIdx="0" presStyleCnt="1"/>
      <dgm:spPr>
        <a:prstGeom prst="round2DiagRect">
          <a:avLst>
            <a:gd name="adj1" fmla="val 29727"/>
            <a:gd name="adj2" fmla="val 0"/>
          </a:avLst>
        </a:prstGeom>
      </dgm:spPr>
    </dgm:pt>
    <dgm:pt modelId="{BF89F958-8498-4C83-88CA-0729F96A6AA0}" type="pres">
      <dgm:prSet presAssocID="{56A183A0-FD74-4F2E-B57A-FAD0E91F58F3}" presName="iconRect" presStyleLbl="node1" presStyleIdx="0" presStyleCnt="1" custLinFactNeighborY="1165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Head with Gears"/>
        </a:ext>
      </dgm:extLst>
    </dgm:pt>
    <dgm:pt modelId="{075D2111-BA8E-4A07-9053-6C138D547D10}" type="pres">
      <dgm:prSet presAssocID="{56A183A0-FD74-4F2E-B57A-FAD0E91F58F3}" presName="spaceRect" presStyleCnt="0"/>
      <dgm:spPr/>
    </dgm:pt>
    <dgm:pt modelId="{A81E9A1A-9D7B-4046-BB7A-DB228C45D75E}" type="pres">
      <dgm:prSet presAssocID="{56A183A0-FD74-4F2E-B57A-FAD0E91F58F3}" presName="textRect" presStyleLbl="revTx" presStyleIdx="0" presStyleCnt="1">
        <dgm:presLayoutVars>
          <dgm:chMax val="1"/>
          <dgm:chPref val="1"/>
        </dgm:presLayoutVars>
      </dgm:prSet>
      <dgm:spPr/>
    </dgm:pt>
  </dgm:ptLst>
  <dgm:cxnLst>
    <dgm:cxn modelId="{014D0329-23F2-4CA9-B780-A07A267E88DC}" type="presOf" srcId="{2D17C71F-6E36-42DE-BDC4-019054C55229}" destId="{88937ED8-495D-455D-8F4A-15BC85835D3B}" srcOrd="0" destOrd="0" presId="urn:microsoft.com/office/officeart/2018/5/layout/IconLeafLabelList"/>
    <dgm:cxn modelId="{DC0AF02F-C333-4977-A271-362863BBE2AD}" srcId="{2D17C71F-6E36-42DE-BDC4-019054C55229}" destId="{56A183A0-FD74-4F2E-B57A-FAD0E91F58F3}" srcOrd="0" destOrd="0" parTransId="{6B9DC0C1-BE98-4DC4-859E-1C2FE43671F5}" sibTransId="{4ABFF68B-2353-43BA-8F18-30B4A57E7FD1}"/>
    <dgm:cxn modelId="{8C308EE0-1013-44D6-B7E3-9BC813E5067E}" type="presOf" srcId="{56A183A0-FD74-4F2E-B57A-FAD0E91F58F3}" destId="{A81E9A1A-9D7B-4046-BB7A-DB228C45D75E}" srcOrd="0" destOrd="0" presId="urn:microsoft.com/office/officeart/2018/5/layout/IconLeafLabelList"/>
    <dgm:cxn modelId="{89FC32C7-BCDE-4C0D-95E2-B3CABC5081F9}" type="presParOf" srcId="{88937ED8-495D-455D-8F4A-15BC85835D3B}" destId="{94C2D27E-3688-49BF-8306-0D190532280E}" srcOrd="0" destOrd="0" presId="urn:microsoft.com/office/officeart/2018/5/layout/IconLeafLabelList"/>
    <dgm:cxn modelId="{6D32183B-DB4B-43F8-B4D2-FF886C0DDDAD}" type="presParOf" srcId="{94C2D27E-3688-49BF-8306-0D190532280E}" destId="{EEBA9E0A-897F-4650-A013-37DC8166AC74}" srcOrd="0" destOrd="0" presId="urn:microsoft.com/office/officeart/2018/5/layout/IconLeafLabelList"/>
    <dgm:cxn modelId="{D57A75BB-909E-498E-BBBA-5162AB628A7C}" type="presParOf" srcId="{94C2D27E-3688-49BF-8306-0D190532280E}" destId="{BF89F958-8498-4C83-88CA-0729F96A6AA0}" srcOrd="1" destOrd="0" presId="urn:microsoft.com/office/officeart/2018/5/layout/IconLeafLabelList"/>
    <dgm:cxn modelId="{9DC54ADC-BE12-40E0-A35C-87E6416B145F}" type="presParOf" srcId="{94C2D27E-3688-49BF-8306-0D190532280E}" destId="{075D2111-BA8E-4A07-9053-6C138D547D10}" srcOrd="2" destOrd="0" presId="urn:microsoft.com/office/officeart/2018/5/layout/IconLeafLabelList"/>
    <dgm:cxn modelId="{DC99E253-C1B5-4A2F-A686-2986FF850E87}" type="presParOf" srcId="{94C2D27E-3688-49BF-8306-0D190532280E}" destId="{A81E9A1A-9D7B-4046-BB7A-DB228C45D75E}" srcOrd="3" destOrd="0" presId="urn:microsoft.com/office/officeart/2018/5/layout/IconLeaf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3.xml><?xml version="1.0" encoding="utf-8"?>
<dgm:dataModel xmlns:dgm="http://schemas.openxmlformats.org/drawingml/2006/diagram" xmlns:a="http://schemas.openxmlformats.org/drawingml/2006/main">
  <dgm:ptLst>
    <dgm:pt modelId="{2D17C71F-6E36-42DE-BDC4-019054C55229}" type="doc">
      <dgm:prSet loTypeId="urn:microsoft.com/office/officeart/2018/5/layout/IconLeafLabelList" loCatId="icon" qsTypeId="urn:microsoft.com/office/officeart/2005/8/quickstyle/simple1" qsCatId="simple" csTypeId="urn:microsoft.com/office/officeart/2018/5/colors/Iconchunking_neutralbg_accent3_2" csCatId="accent3" phldr="1"/>
      <dgm:spPr/>
      <dgm:t>
        <a:bodyPr/>
        <a:lstStyle/>
        <a:p>
          <a:endParaRPr lang="en-US"/>
        </a:p>
      </dgm:t>
    </dgm:pt>
    <dgm:pt modelId="{4C207E9B-AAA5-4F32-B4A9-B5E405D463F2}">
      <dgm:prSet/>
      <dgm:spPr/>
      <dgm:t>
        <a:bodyPr/>
        <a:lstStyle/>
        <a:p>
          <a:pPr>
            <a:lnSpc>
              <a:spcPct val="100000"/>
            </a:lnSpc>
            <a:defRPr cap="all"/>
          </a:pPr>
          <a:r>
            <a:rPr lang="en-US" dirty="0"/>
            <a:t>introductions</a:t>
          </a:r>
        </a:p>
      </dgm:t>
    </dgm:pt>
    <dgm:pt modelId="{E691891D-F9FA-47D7-9F94-5EE06B212500}" type="parTrans" cxnId="{72293C42-3993-4E02-94C5-2FF1E723A7DE}">
      <dgm:prSet/>
      <dgm:spPr/>
      <dgm:t>
        <a:bodyPr/>
        <a:lstStyle/>
        <a:p>
          <a:endParaRPr lang="en-US"/>
        </a:p>
      </dgm:t>
    </dgm:pt>
    <dgm:pt modelId="{BE3FD281-72F2-44AE-B08A-BF7D6CB3FD4D}" type="sibTrans" cxnId="{72293C42-3993-4E02-94C5-2FF1E723A7DE}">
      <dgm:prSet/>
      <dgm:spPr/>
      <dgm:t>
        <a:bodyPr/>
        <a:lstStyle/>
        <a:p>
          <a:endParaRPr lang="en-US"/>
        </a:p>
      </dgm:t>
    </dgm:pt>
    <dgm:pt modelId="{37D1C942-8487-4271-B55C-DDE8DB3192EA}">
      <dgm:prSet/>
      <dgm:spPr/>
      <dgm:t>
        <a:bodyPr/>
        <a:lstStyle/>
        <a:p>
          <a:pPr>
            <a:lnSpc>
              <a:spcPct val="100000"/>
            </a:lnSpc>
            <a:defRPr cap="all"/>
          </a:pPr>
          <a:r>
            <a:rPr lang="en-US" dirty="0">
              <a:solidFill>
                <a:schemeClr val="tx1"/>
              </a:solidFill>
            </a:rPr>
            <a:t>Project set up</a:t>
          </a:r>
        </a:p>
      </dgm:t>
    </dgm:pt>
    <dgm:pt modelId="{167127C6-F3FC-4BB4-8ADF-52AFA1DC1DCC}" type="parTrans" cxnId="{3CEE801B-3AD9-4D7D-AA1F-A6C106919F02}">
      <dgm:prSet/>
      <dgm:spPr/>
      <dgm:t>
        <a:bodyPr/>
        <a:lstStyle/>
        <a:p>
          <a:endParaRPr lang="en-US"/>
        </a:p>
      </dgm:t>
    </dgm:pt>
    <dgm:pt modelId="{7DB1F076-CDC5-47A7-8F7B-E297CA4D0A2F}" type="sibTrans" cxnId="{3CEE801B-3AD9-4D7D-AA1F-A6C106919F02}">
      <dgm:prSet/>
      <dgm:spPr/>
      <dgm:t>
        <a:bodyPr/>
        <a:lstStyle/>
        <a:p>
          <a:endParaRPr lang="en-US"/>
        </a:p>
      </dgm:t>
    </dgm:pt>
    <dgm:pt modelId="{5256C0C6-C27F-4810-872E-AA90FAFA8333}">
      <dgm:prSet/>
      <dgm:spPr/>
      <dgm:t>
        <a:bodyPr/>
        <a:lstStyle/>
        <a:p>
          <a:pPr>
            <a:lnSpc>
              <a:spcPct val="100000"/>
            </a:lnSpc>
            <a:defRPr cap="all"/>
          </a:pPr>
          <a:r>
            <a:rPr lang="en-US" dirty="0">
              <a:solidFill>
                <a:schemeClr val="tx1"/>
              </a:solidFill>
            </a:rPr>
            <a:t>Templates</a:t>
          </a:r>
        </a:p>
      </dgm:t>
    </dgm:pt>
    <dgm:pt modelId="{34BC8708-BD23-4E98-9D4C-ED139C0B2A7F}" type="parTrans" cxnId="{99E3BB01-BD3E-439C-87AA-962BF9ECA433}">
      <dgm:prSet/>
      <dgm:spPr/>
      <dgm:t>
        <a:bodyPr/>
        <a:lstStyle/>
        <a:p>
          <a:endParaRPr lang="en-US"/>
        </a:p>
      </dgm:t>
    </dgm:pt>
    <dgm:pt modelId="{1B83F706-D6F9-410F-AE3E-B3C2E8D63175}" type="sibTrans" cxnId="{99E3BB01-BD3E-439C-87AA-962BF9ECA433}">
      <dgm:prSet/>
      <dgm:spPr/>
      <dgm:t>
        <a:bodyPr/>
        <a:lstStyle/>
        <a:p>
          <a:endParaRPr lang="en-US"/>
        </a:p>
      </dgm:t>
    </dgm:pt>
    <dgm:pt modelId="{56A183A0-FD74-4F2E-B57A-FAD0E91F58F3}">
      <dgm:prSet/>
      <dgm:spPr/>
      <dgm:t>
        <a:bodyPr/>
        <a:lstStyle/>
        <a:p>
          <a:pPr>
            <a:lnSpc>
              <a:spcPct val="100000"/>
            </a:lnSpc>
            <a:defRPr cap="all"/>
          </a:pPr>
          <a:r>
            <a:rPr lang="en-US" dirty="0">
              <a:solidFill>
                <a:schemeClr val="tx1"/>
              </a:solidFill>
            </a:rPr>
            <a:t>Making your own rules</a:t>
          </a:r>
        </a:p>
      </dgm:t>
    </dgm:pt>
    <dgm:pt modelId="{6B9DC0C1-BE98-4DC4-859E-1C2FE43671F5}" type="parTrans" cxnId="{DC0AF02F-C333-4977-A271-362863BBE2AD}">
      <dgm:prSet/>
      <dgm:spPr/>
      <dgm:t>
        <a:bodyPr/>
        <a:lstStyle/>
        <a:p>
          <a:endParaRPr lang="en-US"/>
        </a:p>
      </dgm:t>
    </dgm:pt>
    <dgm:pt modelId="{4ABFF68B-2353-43BA-8F18-30B4A57E7FD1}" type="sibTrans" cxnId="{DC0AF02F-C333-4977-A271-362863BBE2AD}">
      <dgm:prSet/>
      <dgm:spPr/>
      <dgm:t>
        <a:bodyPr/>
        <a:lstStyle/>
        <a:p>
          <a:endParaRPr lang="en-US"/>
        </a:p>
      </dgm:t>
    </dgm:pt>
    <dgm:pt modelId="{37FF9844-2040-4746-82AF-47091946F739}">
      <dgm:prSet custT="1"/>
      <dgm:spPr/>
      <dgm:t>
        <a:bodyPr/>
        <a:lstStyle/>
        <a:p>
          <a:pPr>
            <a:lnSpc>
              <a:spcPct val="100000"/>
            </a:lnSpc>
            <a:defRPr cap="all"/>
          </a:pPr>
          <a:r>
            <a:rPr lang="en-US" sz="1600" dirty="0">
              <a:solidFill>
                <a:schemeClr val="accent3"/>
              </a:solidFill>
            </a:rPr>
            <a:t>Managing and reporting check results</a:t>
          </a:r>
        </a:p>
      </dgm:t>
    </dgm:pt>
    <dgm:pt modelId="{37C89796-24D2-4428-B547-AC6FBA2CB39B}" type="parTrans" cxnId="{6EAEF8A5-3435-4090-BB0D-BC40984414FB}">
      <dgm:prSet/>
      <dgm:spPr/>
      <dgm:t>
        <a:bodyPr/>
        <a:lstStyle/>
        <a:p>
          <a:endParaRPr lang="en-US"/>
        </a:p>
      </dgm:t>
    </dgm:pt>
    <dgm:pt modelId="{91774D58-F6CD-4921-AE57-60B8048469D8}" type="sibTrans" cxnId="{6EAEF8A5-3435-4090-BB0D-BC40984414FB}">
      <dgm:prSet/>
      <dgm:spPr/>
      <dgm:t>
        <a:bodyPr/>
        <a:lstStyle/>
        <a:p>
          <a:endParaRPr lang="en-US"/>
        </a:p>
      </dgm:t>
    </dgm:pt>
    <dgm:pt modelId="{9A43DF5F-C30D-4583-ADA7-1969537900B9}">
      <dgm:prSet/>
      <dgm:spPr/>
      <dgm:t>
        <a:bodyPr/>
        <a:lstStyle/>
        <a:p>
          <a:pPr>
            <a:lnSpc>
              <a:spcPct val="100000"/>
            </a:lnSpc>
            <a:defRPr cap="all"/>
          </a:pPr>
          <a:r>
            <a:rPr lang="en-US"/>
            <a:t>Examples</a:t>
          </a:r>
        </a:p>
      </dgm:t>
    </dgm:pt>
    <dgm:pt modelId="{C525D305-096D-482D-8DA7-1DAEA55611A5}" type="parTrans" cxnId="{1488422C-7FEC-4B71-956C-16C253877320}">
      <dgm:prSet/>
      <dgm:spPr/>
      <dgm:t>
        <a:bodyPr/>
        <a:lstStyle/>
        <a:p>
          <a:endParaRPr lang="en-US"/>
        </a:p>
      </dgm:t>
    </dgm:pt>
    <dgm:pt modelId="{B5D8A17E-549D-4971-A9A3-923E71935914}" type="sibTrans" cxnId="{1488422C-7FEC-4B71-956C-16C253877320}">
      <dgm:prSet/>
      <dgm:spPr/>
      <dgm:t>
        <a:bodyPr/>
        <a:lstStyle/>
        <a:p>
          <a:endParaRPr lang="en-US"/>
        </a:p>
      </dgm:t>
    </dgm:pt>
    <dgm:pt modelId="{88937ED8-495D-455D-8F4A-15BC85835D3B}" type="pres">
      <dgm:prSet presAssocID="{2D17C71F-6E36-42DE-BDC4-019054C55229}" presName="root" presStyleCnt="0">
        <dgm:presLayoutVars>
          <dgm:dir/>
          <dgm:resizeHandles val="exact"/>
        </dgm:presLayoutVars>
      </dgm:prSet>
      <dgm:spPr/>
    </dgm:pt>
    <dgm:pt modelId="{F3F9911A-7BB1-4E1E-A28A-97793F9B6892}" type="pres">
      <dgm:prSet presAssocID="{4C207E9B-AAA5-4F32-B4A9-B5E405D463F2}" presName="compNode" presStyleCnt="0"/>
      <dgm:spPr/>
    </dgm:pt>
    <dgm:pt modelId="{7E984B48-B79C-4DE6-A2F7-B647375E4403}" type="pres">
      <dgm:prSet presAssocID="{4C207E9B-AAA5-4F32-B4A9-B5E405D463F2}" presName="iconBgRect" presStyleLbl="bgShp" presStyleIdx="0" presStyleCnt="6"/>
      <dgm:spPr>
        <a:prstGeom prst="round2DiagRect">
          <a:avLst>
            <a:gd name="adj1" fmla="val 29727"/>
            <a:gd name="adj2" fmla="val 0"/>
          </a:avLst>
        </a:prstGeom>
      </dgm:spPr>
    </dgm:pt>
    <dgm:pt modelId="{6D18B05A-8ECB-4599-A7FC-8FCF10D1E7F3}" type="pres">
      <dgm:prSet presAssocID="{4C207E9B-AAA5-4F32-B4A9-B5E405D463F2}"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Users"/>
        </a:ext>
      </dgm:extLst>
    </dgm:pt>
    <dgm:pt modelId="{25BF54A8-2CC4-4386-84FF-A35E59FF8097}" type="pres">
      <dgm:prSet presAssocID="{4C207E9B-AAA5-4F32-B4A9-B5E405D463F2}" presName="spaceRect" presStyleCnt="0"/>
      <dgm:spPr/>
    </dgm:pt>
    <dgm:pt modelId="{F5C7BFF4-CEA6-40FB-A49D-7E5CE62E652E}" type="pres">
      <dgm:prSet presAssocID="{4C207E9B-AAA5-4F32-B4A9-B5E405D463F2}" presName="textRect" presStyleLbl="revTx" presStyleIdx="0" presStyleCnt="6">
        <dgm:presLayoutVars>
          <dgm:chMax val="1"/>
          <dgm:chPref val="1"/>
        </dgm:presLayoutVars>
      </dgm:prSet>
      <dgm:spPr/>
    </dgm:pt>
    <dgm:pt modelId="{2C0AED97-1AF7-4F60-A88B-1642894A28FE}" type="pres">
      <dgm:prSet presAssocID="{BE3FD281-72F2-44AE-B08A-BF7D6CB3FD4D}" presName="sibTrans" presStyleCnt="0"/>
      <dgm:spPr/>
    </dgm:pt>
    <dgm:pt modelId="{79EC0E4B-0C54-445A-8C4D-3D2D5BC87A82}" type="pres">
      <dgm:prSet presAssocID="{37D1C942-8487-4271-B55C-DDE8DB3192EA}" presName="compNode" presStyleCnt="0"/>
      <dgm:spPr/>
    </dgm:pt>
    <dgm:pt modelId="{19187FF9-AF32-4EBA-9242-F591CA393431}" type="pres">
      <dgm:prSet presAssocID="{37D1C942-8487-4271-B55C-DDE8DB3192EA}" presName="iconBgRect" presStyleLbl="bgShp" presStyleIdx="1" presStyleCnt="6"/>
      <dgm:spPr>
        <a:prstGeom prst="round2DiagRect">
          <a:avLst>
            <a:gd name="adj1" fmla="val 29727"/>
            <a:gd name="adj2" fmla="val 0"/>
          </a:avLst>
        </a:prstGeom>
      </dgm:spPr>
    </dgm:pt>
    <dgm:pt modelId="{10C75311-5D2F-498C-A2C5-FB3392403A4A}" type="pres">
      <dgm:prSet presAssocID="{37D1C942-8487-4271-B55C-DDE8DB3192EA}"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Paper"/>
        </a:ext>
      </dgm:extLst>
    </dgm:pt>
    <dgm:pt modelId="{C19E8C11-8A4E-4B69-AE7C-4FB0C1AAEFC9}" type="pres">
      <dgm:prSet presAssocID="{37D1C942-8487-4271-B55C-DDE8DB3192EA}" presName="spaceRect" presStyleCnt="0"/>
      <dgm:spPr/>
    </dgm:pt>
    <dgm:pt modelId="{4A8EA6E9-7185-423F-B9BE-071EDDFF165E}" type="pres">
      <dgm:prSet presAssocID="{37D1C942-8487-4271-B55C-DDE8DB3192EA}" presName="textRect" presStyleLbl="revTx" presStyleIdx="1" presStyleCnt="6">
        <dgm:presLayoutVars>
          <dgm:chMax val="1"/>
          <dgm:chPref val="1"/>
        </dgm:presLayoutVars>
      </dgm:prSet>
      <dgm:spPr/>
    </dgm:pt>
    <dgm:pt modelId="{F42E0053-8B09-4D5B-A18F-1D33779DF2FA}" type="pres">
      <dgm:prSet presAssocID="{7DB1F076-CDC5-47A7-8F7B-E297CA4D0A2F}" presName="sibTrans" presStyleCnt="0"/>
      <dgm:spPr/>
    </dgm:pt>
    <dgm:pt modelId="{C2ECFB26-DA27-423F-B53D-879AE04E17AC}" type="pres">
      <dgm:prSet presAssocID="{5256C0C6-C27F-4810-872E-AA90FAFA8333}" presName="compNode" presStyleCnt="0"/>
      <dgm:spPr/>
    </dgm:pt>
    <dgm:pt modelId="{40F9D9FC-2225-4979-8D7D-2653F1B23066}" type="pres">
      <dgm:prSet presAssocID="{5256C0C6-C27F-4810-872E-AA90FAFA8333}" presName="iconBgRect" presStyleLbl="bgShp" presStyleIdx="2" presStyleCnt="6"/>
      <dgm:spPr>
        <a:prstGeom prst="round2DiagRect">
          <a:avLst>
            <a:gd name="adj1" fmla="val 29727"/>
            <a:gd name="adj2" fmla="val 0"/>
          </a:avLst>
        </a:prstGeom>
      </dgm:spPr>
    </dgm:pt>
    <dgm:pt modelId="{A3C9F2E0-E99D-4BEB-BB3B-5475CFD55B7B}" type="pres">
      <dgm:prSet presAssocID="{5256C0C6-C27F-4810-872E-AA90FAFA8333}"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Newspaper"/>
        </a:ext>
      </dgm:extLst>
    </dgm:pt>
    <dgm:pt modelId="{E21C56E1-E6B0-42AB-B497-E25D3AB4B521}" type="pres">
      <dgm:prSet presAssocID="{5256C0C6-C27F-4810-872E-AA90FAFA8333}" presName="spaceRect" presStyleCnt="0"/>
      <dgm:spPr/>
    </dgm:pt>
    <dgm:pt modelId="{15196EDB-A5BC-4C0B-AE6E-5B181EE98D5A}" type="pres">
      <dgm:prSet presAssocID="{5256C0C6-C27F-4810-872E-AA90FAFA8333}" presName="textRect" presStyleLbl="revTx" presStyleIdx="2" presStyleCnt="6">
        <dgm:presLayoutVars>
          <dgm:chMax val="1"/>
          <dgm:chPref val="1"/>
        </dgm:presLayoutVars>
      </dgm:prSet>
      <dgm:spPr/>
    </dgm:pt>
    <dgm:pt modelId="{412335AE-4F6C-4BE8-BB09-0578289DE535}" type="pres">
      <dgm:prSet presAssocID="{1B83F706-D6F9-410F-AE3E-B3C2E8D63175}" presName="sibTrans" presStyleCnt="0"/>
      <dgm:spPr/>
    </dgm:pt>
    <dgm:pt modelId="{94C2D27E-3688-49BF-8306-0D190532280E}" type="pres">
      <dgm:prSet presAssocID="{56A183A0-FD74-4F2E-B57A-FAD0E91F58F3}" presName="compNode" presStyleCnt="0"/>
      <dgm:spPr/>
    </dgm:pt>
    <dgm:pt modelId="{EEBA9E0A-897F-4650-A013-37DC8166AC74}" type="pres">
      <dgm:prSet presAssocID="{56A183A0-FD74-4F2E-B57A-FAD0E91F58F3}" presName="iconBgRect" presStyleLbl="bgShp" presStyleIdx="3" presStyleCnt="6"/>
      <dgm:spPr>
        <a:prstGeom prst="round2DiagRect">
          <a:avLst>
            <a:gd name="adj1" fmla="val 29727"/>
            <a:gd name="adj2" fmla="val 0"/>
          </a:avLst>
        </a:prstGeom>
      </dgm:spPr>
    </dgm:pt>
    <dgm:pt modelId="{BF89F958-8498-4C83-88CA-0729F96A6AA0}" type="pres">
      <dgm:prSet presAssocID="{56A183A0-FD74-4F2E-B57A-FAD0E91F58F3}"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Head with Gears"/>
        </a:ext>
      </dgm:extLst>
    </dgm:pt>
    <dgm:pt modelId="{075D2111-BA8E-4A07-9053-6C138D547D10}" type="pres">
      <dgm:prSet presAssocID="{56A183A0-FD74-4F2E-B57A-FAD0E91F58F3}" presName="spaceRect" presStyleCnt="0"/>
      <dgm:spPr/>
    </dgm:pt>
    <dgm:pt modelId="{A81E9A1A-9D7B-4046-BB7A-DB228C45D75E}" type="pres">
      <dgm:prSet presAssocID="{56A183A0-FD74-4F2E-B57A-FAD0E91F58F3}" presName="textRect" presStyleLbl="revTx" presStyleIdx="3" presStyleCnt="6">
        <dgm:presLayoutVars>
          <dgm:chMax val="1"/>
          <dgm:chPref val="1"/>
        </dgm:presLayoutVars>
      </dgm:prSet>
      <dgm:spPr/>
    </dgm:pt>
    <dgm:pt modelId="{65979987-FB9B-4CCB-8325-2379772938B8}" type="pres">
      <dgm:prSet presAssocID="{4ABFF68B-2353-43BA-8F18-30B4A57E7FD1}" presName="sibTrans" presStyleCnt="0"/>
      <dgm:spPr/>
    </dgm:pt>
    <dgm:pt modelId="{34DABFA2-F816-4EDB-B4B1-16DB14A9EEC7}" type="pres">
      <dgm:prSet presAssocID="{37FF9844-2040-4746-82AF-47091946F739}" presName="compNode" presStyleCnt="0"/>
      <dgm:spPr/>
    </dgm:pt>
    <dgm:pt modelId="{9737E76F-AB8E-4C83-93DF-518B3204B0B7}" type="pres">
      <dgm:prSet presAssocID="{37FF9844-2040-4746-82AF-47091946F739}" presName="iconBgRect" presStyleLbl="bgShp" presStyleIdx="4" presStyleCnt="6"/>
      <dgm:spPr>
        <a:prstGeom prst="round2DiagRect">
          <a:avLst>
            <a:gd name="adj1" fmla="val 29727"/>
            <a:gd name="adj2" fmla="val 0"/>
          </a:avLst>
        </a:prstGeom>
      </dgm:spPr>
    </dgm:pt>
    <dgm:pt modelId="{08181BC0-6186-4E8B-943C-8EF5A768F0EF}" type="pres">
      <dgm:prSet presAssocID="{37FF9844-2040-4746-82AF-47091946F739}" presName="iconRect" presStyleLbl="node1" presStyleIdx="4" presStyleCnt="6" custScaleX="212495" custScaleY="21249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Bar chart"/>
        </a:ext>
      </dgm:extLst>
    </dgm:pt>
    <dgm:pt modelId="{B183293B-A46B-4403-91E4-4185CA4AAA2F}" type="pres">
      <dgm:prSet presAssocID="{37FF9844-2040-4746-82AF-47091946F739}" presName="spaceRect" presStyleCnt="0"/>
      <dgm:spPr/>
    </dgm:pt>
    <dgm:pt modelId="{B2300554-26B1-4871-A509-27C0E2607201}" type="pres">
      <dgm:prSet presAssocID="{37FF9844-2040-4746-82AF-47091946F739}" presName="textRect" presStyleLbl="revTx" presStyleIdx="4" presStyleCnt="6">
        <dgm:presLayoutVars>
          <dgm:chMax val="1"/>
          <dgm:chPref val="1"/>
        </dgm:presLayoutVars>
      </dgm:prSet>
      <dgm:spPr/>
    </dgm:pt>
    <dgm:pt modelId="{C9FE7C28-29F6-4852-898E-5042014B1735}" type="pres">
      <dgm:prSet presAssocID="{91774D58-F6CD-4921-AE57-60B8048469D8}" presName="sibTrans" presStyleCnt="0"/>
      <dgm:spPr/>
    </dgm:pt>
    <dgm:pt modelId="{EEDDCDC5-BE4E-481B-97D7-6A7C746D83AF}" type="pres">
      <dgm:prSet presAssocID="{9A43DF5F-C30D-4583-ADA7-1969537900B9}" presName="compNode" presStyleCnt="0"/>
      <dgm:spPr/>
    </dgm:pt>
    <dgm:pt modelId="{A8B7B320-55D0-46F1-8F65-E7B927CBBCDA}" type="pres">
      <dgm:prSet presAssocID="{9A43DF5F-C30D-4583-ADA7-1969537900B9}" presName="iconBgRect" presStyleLbl="bgShp" presStyleIdx="5" presStyleCnt="6"/>
      <dgm:spPr>
        <a:prstGeom prst="round2DiagRect">
          <a:avLst>
            <a:gd name="adj1" fmla="val 29727"/>
            <a:gd name="adj2" fmla="val 0"/>
          </a:avLst>
        </a:prstGeom>
      </dgm:spPr>
    </dgm:pt>
    <dgm:pt modelId="{2C58FD9E-A124-433A-8085-70FA4EFCB85C}" type="pres">
      <dgm:prSet presAssocID="{9A43DF5F-C30D-4583-ADA7-1969537900B9}"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a:blipFill>
      </dgm:spPr>
      <dgm:extLst>
        <a:ext uri="{E40237B7-FDA0-4F09-8148-C483321AD2D9}">
          <dgm14:cNvPr xmlns:dgm14="http://schemas.microsoft.com/office/drawing/2010/diagram" id="0" name="" descr="Lightbulb"/>
        </a:ext>
      </dgm:extLst>
    </dgm:pt>
    <dgm:pt modelId="{81E62A7B-3330-4B79-8D8F-2039607A5EE1}" type="pres">
      <dgm:prSet presAssocID="{9A43DF5F-C30D-4583-ADA7-1969537900B9}" presName="spaceRect" presStyleCnt="0"/>
      <dgm:spPr/>
    </dgm:pt>
    <dgm:pt modelId="{5113407C-EB33-49DA-82D8-F25385BF5A57}" type="pres">
      <dgm:prSet presAssocID="{9A43DF5F-C30D-4583-ADA7-1969537900B9}" presName="textRect" presStyleLbl="revTx" presStyleIdx="5" presStyleCnt="6">
        <dgm:presLayoutVars>
          <dgm:chMax val="1"/>
          <dgm:chPref val="1"/>
        </dgm:presLayoutVars>
      </dgm:prSet>
      <dgm:spPr/>
    </dgm:pt>
  </dgm:ptLst>
  <dgm:cxnLst>
    <dgm:cxn modelId="{99E3BB01-BD3E-439C-87AA-962BF9ECA433}" srcId="{2D17C71F-6E36-42DE-BDC4-019054C55229}" destId="{5256C0C6-C27F-4810-872E-AA90FAFA8333}" srcOrd="2" destOrd="0" parTransId="{34BC8708-BD23-4E98-9D4C-ED139C0B2A7F}" sibTransId="{1B83F706-D6F9-410F-AE3E-B3C2E8D63175}"/>
    <dgm:cxn modelId="{3CEE801B-3AD9-4D7D-AA1F-A6C106919F02}" srcId="{2D17C71F-6E36-42DE-BDC4-019054C55229}" destId="{37D1C942-8487-4271-B55C-DDE8DB3192EA}" srcOrd="1" destOrd="0" parTransId="{167127C6-F3FC-4BB4-8ADF-52AFA1DC1DCC}" sibTransId="{7DB1F076-CDC5-47A7-8F7B-E297CA4D0A2F}"/>
    <dgm:cxn modelId="{CBC68721-25D8-4880-8B73-941656C6B136}" type="presOf" srcId="{37FF9844-2040-4746-82AF-47091946F739}" destId="{B2300554-26B1-4871-A509-27C0E2607201}" srcOrd="0" destOrd="0" presId="urn:microsoft.com/office/officeart/2018/5/layout/IconLeafLabelList"/>
    <dgm:cxn modelId="{014D0329-23F2-4CA9-B780-A07A267E88DC}" type="presOf" srcId="{2D17C71F-6E36-42DE-BDC4-019054C55229}" destId="{88937ED8-495D-455D-8F4A-15BC85835D3B}" srcOrd="0" destOrd="0" presId="urn:microsoft.com/office/officeart/2018/5/layout/IconLeafLabelList"/>
    <dgm:cxn modelId="{1488422C-7FEC-4B71-956C-16C253877320}" srcId="{2D17C71F-6E36-42DE-BDC4-019054C55229}" destId="{9A43DF5F-C30D-4583-ADA7-1969537900B9}" srcOrd="5" destOrd="0" parTransId="{C525D305-096D-482D-8DA7-1DAEA55611A5}" sibTransId="{B5D8A17E-549D-4971-A9A3-923E71935914}"/>
    <dgm:cxn modelId="{DC0AF02F-C333-4977-A271-362863BBE2AD}" srcId="{2D17C71F-6E36-42DE-BDC4-019054C55229}" destId="{56A183A0-FD74-4F2E-B57A-FAD0E91F58F3}" srcOrd="3" destOrd="0" parTransId="{6B9DC0C1-BE98-4DC4-859E-1C2FE43671F5}" sibTransId="{4ABFF68B-2353-43BA-8F18-30B4A57E7FD1}"/>
    <dgm:cxn modelId="{72293C42-3993-4E02-94C5-2FF1E723A7DE}" srcId="{2D17C71F-6E36-42DE-BDC4-019054C55229}" destId="{4C207E9B-AAA5-4F32-B4A9-B5E405D463F2}" srcOrd="0" destOrd="0" parTransId="{E691891D-F9FA-47D7-9F94-5EE06B212500}" sibTransId="{BE3FD281-72F2-44AE-B08A-BF7D6CB3FD4D}"/>
    <dgm:cxn modelId="{5D47C678-9581-4CFA-822A-86E86A5B3BAF}" type="presOf" srcId="{37D1C942-8487-4271-B55C-DDE8DB3192EA}" destId="{4A8EA6E9-7185-423F-B9BE-071EDDFF165E}" srcOrd="0" destOrd="0" presId="urn:microsoft.com/office/officeart/2018/5/layout/IconLeafLabelList"/>
    <dgm:cxn modelId="{87571B89-BC2C-4C46-8E19-128322059538}" type="presOf" srcId="{9A43DF5F-C30D-4583-ADA7-1969537900B9}" destId="{5113407C-EB33-49DA-82D8-F25385BF5A57}" srcOrd="0" destOrd="0" presId="urn:microsoft.com/office/officeart/2018/5/layout/IconLeafLabelList"/>
    <dgm:cxn modelId="{6EAEF8A5-3435-4090-BB0D-BC40984414FB}" srcId="{2D17C71F-6E36-42DE-BDC4-019054C55229}" destId="{37FF9844-2040-4746-82AF-47091946F739}" srcOrd="4" destOrd="0" parTransId="{37C89796-24D2-4428-B547-AC6FBA2CB39B}" sibTransId="{91774D58-F6CD-4921-AE57-60B8048469D8}"/>
    <dgm:cxn modelId="{B9BAF6B3-C01C-4692-AE81-C1E64DCEEE82}" type="presOf" srcId="{5256C0C6-C27F-4810-872E-AA90FAFA8333}" destId="{15196EDB-A5BC-4C0B-AE6E-5B181EE98D5A}" srcOrd="0" destOrd="0" presId="urn:microsoft.com/office/officeart/2018/5/layout/IconLeafLabelList"/>
    <dgm:cxn modelId="{AC34E0CD-6294-49C3-AD4F-01471442C01F}" type="presOf" srcId="{4C207E9B-AAA5-4F32-B4A9-B5E405D463F2}" destId="{F5C7BFF4-CEA6-40FB-A49D-7E5CE62E652E}" srcOrd="0" destOrd="0" presId="urn:microsoft.com/office/officeart/2018/5/layout/IconLeafLabelList"/>
    <dgm:cxn modelId="{8C308EE0-1013-44D6-B7E3-9BC813E5067E}" type="presOf" srcId="{56A183A0-FD74-4F2E-B57A-FAD0E91F58F3}" destId="{A81E9A1A-9D7B-4046-BB7A-DB228C45D75E}" srcOrd="0" destOrd="0" presId="urn:microsoft.com/office/officeart/2018/5/layout/IconLeafLabelList"/>
    <dgm:cxn modelId="{F2081259-6579-45E4-B278-BA8B7B1747DC}" type="presParOf" srcId="{88937ED8-495D-455D-8F4A-15BC85835D3B}" destId="{F3F9911A-7BB1-4E1E-A28A-97793F9B6892}" srcOrd="0" destOrd="0" presId="urn:microsoft.com/office/officeart/2018/5/layout/IconLeafLabelList"/>
    <dgm:cxn modelId="{103CBF27-35AA-49F6-8241-3B6D3C9D7B48}" type="presParOf" srcId="{F3F9911A-7BB1-4E1E-A28A-97793F9B6892}" destId="{7E984B48-B79C-4DE6-A2F7-B647375E4403}" srcOrd="0" destOrd="0" presId="urn:microsoft.com/office/officeart/2018/5/layout/IconLeafLabelList"/>
    <dgm:cxn modelId="{6F28FD3F-BBBE-487D-BAD4-67B0D4735815}" type="presParOf" srcId="{F3F9911A-7BB1-4E1E-A28A-97793F9B6892}" destId="{6D18B05A-8ECB-4599-A7FC-8FCF10D1E7F3}" srcOrd="1" destOrd="0" presId="urn:microsoft.com/office/officeart/2018/5/layout/IconLeafLabelList"/>
    <dgm:cxn modelId="{A2740BC5-A31F-4005-A448-9E4AB2C84A86}" type="presParOf" srcId="{F3F9911A-7BB1-4E1E-A28A-97793F9B6892}" destId="{25BF54A8-2CC4-4386-84FF-A35E59FF8097}" srcOrd="2" destOrd="0" presId="urn:microsoft.com/office/officeart/2018/5/layout/IconLeafLabelList"/>
    <dgm:cxn modelId="{6BBCF485-83FF-4E15-A199-C53F48F272B6}" type="presParOf" srcId="{F3F9911A-7BB1-4E1E-A28A-97793F9B6892}" destId="{F5C7BFF4-CEA6-40FB-A49D-7E5CE62E652E}" srcOrd="3" destOrd="0" presId="urn:microsoft.com/office/officeart/2018/5/layout/IconLeafLabelList"/>
    <dgm:cxn modelId="{7B2129D2-579C-45F8-9B30-7DFBAA9D0BFF}" type="presParOf" srcId="{88937ED8-495D-455D-8F4A-15BC85835D3B}" destId="{2C0AED97-1AF7-4F60-A88B-1642894A28FE}" srcOrd="1" destOrd="0" presId="urn:microsoft.com/office/officeart/2018/5/layout/IconLeafLabelList"/>
    <dgm:cxn modelId="{5C3DC2E0-8A57-4DDC-92E0-365BCDA53AEF}" type="presParOf" srcId="{88937ED8-495D-455D-8F4A-15BC85835D3B}" destId="{79EC0E4B-0C54-445A-8C4D-3D2D5BC87A82}" srcOrd="2" destOrd="0" presId="urn:microsoft.com/office/officeart/2018/5/layout/IconLeafLabelList"/>
    <dgm:cxn modelId="{CF4E5891-FDDB-4708-84A5-0F79F171274B}" type="presParOf" srcId="{79EC0E4B-0C54-445A-8C4D-3D2D5BC87A82}" destId="{19187FF9-AF32-4EBA-9242-F591CA393431}" srcOrd="0" destOrd="0" presId="urn:microsoft.com/office/officeart/2018/5/layout/IconLeafLabelList"/>
    <dgm:cxn modelId="{7A536C29-0D32-4352-A7BE-311BA92DDF6C}" type="presParOf" srcId="{79EC0E4B-0C54-445A-8C4D-3D2D5BC87A82}" destId="{10C75311-5D2F-498C-A2C5-FB3392403A4A}" srcOrd="1" destOrd="0" presId="urn:microsoft.com/office/officeart/2018/5/layout/IconLeafLabelList"/>
    <dgm:cxn modelId="{C6A319B8-EBAC-4BC2-BD8A-DC038BCFE0C7}" type="presParOf" srcId="{79EC0E4B-0C54-445A-8C4D-3D2D5BC87A82}" destId="{C19E8C11-8A4E-4B69-AE7C-4FB0C1AAEFC9}" srcOrd="2" destOrd="0" presId="urn:microsoft.com/office/officeart/2018/5/layout/IconLeafLabelList"/>
    <dgm:cxn modelId="{40B90530-471B-42EF-9590-294516574BC7}" type="presParOf" srcId="{79EC0E4B-0C54-445A-8C4D-3D2D5BC87A82}" destId="{4A8EA6E9-7185-423F-B9BE-071EDDFF165E}" srcOrd="3" destOrd="0" presId="urn:microsoft.com/office/officeart/2018/5/layout/IconLeafLabelList"/>
    <dgm:cxn modelId="{B380C1FC-4A18-4904-8AFC-B08340EE44FA}" type="presParOf" srcId="{88937ED8-495D-455D-8F4A-15BC85835D3B}" destId="{F42E0053-8B09-4D5B-A18F-1D33779DF2FA}" srcOrd="3" destOrd="0" presId="urn:microsoft.com/office/officeart/2018/5/layout/IconLeafLabelList"/>
    <dgm:cxn modelId="{D379669A-9452-4931-94B5-86EFDA89C3AE}" type="presParOf" srcId="{88937ED8-495D-455D-8F4A-15BC85835D3B}" destId="{C2ECFB26-DA27-423F-B53D-879AE04E17AC}" srcOrd="4" destOrd="0" presId="urn:microsoft.com/office/officeart/2018/5/layout/IconLeafLabelList"/>
    <dgm:cxn modelId="{A05B7128-7814-4CEE-B744-E647972B4F66}" type="presParOf" srcId="{C2ECFB26-DA27-423F-B53D-879AE04E17AC}" destId="{40F9D9FC-2225-4979-8D7D-2653F1B23066}" srcOrd="0" destOrd="0" presId="urn:microsoft.com/office/officeart/2018/5/layout/IconLeafLabelList"/>
    <dgm:cxn modelId="{D772696E-B508-4514-8F6E-CF3A51A2B639}" type="presParOf" srcId="{C2ECFB26-DA27-423F-B53D-879AE04E17AC}" destId="{A3C9F2E0-E99D-4BEB-BB3B-5475CFD55B7B}" srcOrd="1" destOrd="0" presId="urn:microsoft.com/office/officeart/2018/5/layout/IconLeafLabelList"/>
    <dgm:cxn modelId="{CB80C919-A27D-4227-89A1-A484D960D3F1}" type="presParOf" srcId="{C2ECFB26-DA27-423F-B53D-879AE04E17AC}" destId="{E21C56E1-E6B0-42AB-B497-E25D3AB4B521}" srcOrd="2" destOrd="0" presId="urn:microsoft.com/office/officeart/2018/5/layout/IconLeafLabelList"/>
    <dgm:cxn modelId="{F2AFF5C3-635E-451B-9898-F64088D96DD5}" type="presParOf" srcId="{C2ECFB26-DA27-423F-B53D-879AE04E17AC}" destId="{15196EDB-A5BC-4C0B-AE6E-5B181EE98D5A}" srcOrd="3" destOrd="0" presId="urn:microsoft.com/office/officeart/2018/5/layout/IconLeafLabelList"/>
    <dgm:cxn modelId="{AC2B8BE5-5F38-4D82-BB5C-0301863F5D28}" type="presParOf" srcId="{88937ED8-495D-455D-8F4A-15BC85835D3B}" destId="{412335AE-4F6C-4BE8-BB09-0578289DE535}" srcOrd="5" destOrd="0" presId="urn:microsoft.com/office/officeart/2018/5/layout/IconLeafLabelList"/>
    <dgm:cxn modelId="{89FC32C7-BCDE-4C0D-95E2-B3CABC5081F9}" type="presParOf" srcId="{88937ED8-495D-455D-8F4A-15BC85835D3B}" destId="{94C2D27E-3688-49BF-8306-0D190532280E}" srcOrd="6" destOrd="0" presId="urn:microsoft.com/office/officeart/2018/5/layout/IconLeafLabelList"/>
    <dgm:cxn modelId="{6D32183B-DB4B-43F8-B4D2-FF886C0DDDAD}" type="presParOf" srcId="{94C2D27E-3688-49BF-8306-0D190532280E}" destId="{EEBA9E0A-897F-4650-A013-37DC8166AC74}" srcOrd="0" destOrd="0" presId="urn:microsoft.com/office/officeart/2018/5/layout/IconLeafLabelList"/>
    <dgm:cxn modelId="{D57A75BB-909E-498E-BBBA-5162AB628A7C}" type="presParOf" srcId="{94C2D27E-3688-49BF-8306-0D190532280E}" destId="{BF89F958-8498-4C83-88CA-0729F96A6AA0}" srcOrd="1" destOrd="0" presId="urn:microsoft.com/office/officeart/2018/5/layout/IconLeafLabelList"/>
    <dgm:cxn modelId="{9DC54ADC-BE12-40E0-A35C-87E6416B145F}" type="presParOf" srcId="{94C2D27E-3688-49BF-8306-0D190532280E}" destId="{075D2111-BA8E-4A07-9053-6C138D547D10}" srcOrd="2" destOrd="0" presId="urn:microsoft.com/office/officeart/2018/5/layout/IconLeafLabelList"/>
    <dgm:cxn modelId="{DC99E253-C1B5-4A2F-A686-2986FF850E87}" type="presParOf" srcId="{94C2D27E-3688-49BF-8306-0D190532280E}" destId="{A81E9A1A-9D7B-4046-BB7A-DB228C45D75E}" srcOrd="3" destOrd="0" presId="urn:microsoft.com/office/officeart/2018/5/layout/IconLeafLabelList"/>
    <dgm:cxn modelId="{8AE79607-10D7-4460-B694-8C9703BE7EA4}" type="presParOf" srcId="{88937ED8-495D-455D-8F4A-15BC85835D3B}" destId="{65979987-FB9B-4CCB-8325-2379772938B8}" srcOrd="7" destOrd="0" presId="urn:microsoft.com/office/officeart/2018/5/layout/IconLeafLabelList"/>
    <dgm:cxn modelId="{B6CF9A11-DDC5-4BD9-BECA-DDCB0268FF16}" type="presParOf" srcId="{88937ED8-495D-455D-8F4A-15BC85835D3B}" destId="{34DABFA2-F816-4EDB-B4B1-16DB14A9EEC7}" srcOrd="8" destOrd="0" presId="urn:microsoft.com/office/officeart/2018/5/layout/IconLeafLabelList"/>
    <dgm:cxn modelId="{8D1B758F-8CDC-416C-B8BC-0FD8709D92FA}" type="presParOf" srcId="{34DABFA2-F816-4EDB-B4B1-16DB14A9EEC7}" destId="{9737E76F-AB8E-4C83-93DF-518B3204B0B7}" srcOrd="0" destOrd="0" presId="urn:microsoft.com/office/officeart/2018/5/layout/IconLeafLabelList"/>
    <dgm:cxn modelId="{CF9E1585-C10D-4EA1-8962-ECEB29C6F234}" type="presParOf" srcId="{34DABFA2-F816-4EDB-B4B1-16DB14A9EEC7}" destId="{08181BC0-6186-4E8B-943C-8EF5A768F0EF}" srcOrd="1" destOrd="0" presId="urn:microsoft.com/office/officeart/2018/5/layout/IconLeafLabelList"/>
    <dgm:cxn modelId="{24C8EBCA-E21C-40C0-A9B6-1EA1AA3FB3FC}" type="presParOf" srcId="{34DABFA2-F816-4EDB-B4B1-16DB14A9EEC7}" destId="{B183293B-A46B-4403-91E4-4185CA4AAA2F}" srcOrd="2" destOrd="0" presId="urn:microsoft.com/office/officeart/2018/5/layout/IconLeafLabelList"/>
    <dgm:cxn modelId="{E2C7631D-6A96-4BB4-A956-F91F4D678B28}" type="presParOf" srcId="{34DABFA2-F816-4EDB-B4B1-16DB14A9EEC7}" destId="{B2300554-26B1-4871-A509-27C0E2607201}" srcOrd="3" destOrd="0" presId="urn:microsoft.com/office/officeart/2018/5/layout/IconLeafLabelList"/>
    <dgm:cxn modelId="{B3D3483E-88F2-4637-B153-E4AA4F4635DC}" type="presParOf" srcId="{88937ED8-495D-455D-8F4A-15BC85835D3B}" destId="{C9FE7C28-29F6-4852-898E-5042014B1735}" srcOrd="9" destOrd="0" presId="urn:microsoft.com/office/officeart/2018/5/layout/IconLeafLabelList"/>
    <dgm:cxn modelId="{C11F32D6-1CAD-4CEE-A3AE-64E54ACA1B7C}" type="presParOf" srcId="{88937ED8-495D-455D-8F4A-15BC85835D3B}" destId="{EEDDCDC5-BE4E-481B-97D7-6A7C746D83AF}" srcOrd="10" destOrd="0" presId="urn:microsoft.com/office/officeart/2018/5/layout/IconLeafLabelList"/>
    <dgm:cxn modelId="{A9934DFF-A1C5-42B5-9822-E1B8A8350AC7}" type="presParOf" srcId="{EEDDCDC5-BE4E-481B-97D7-6A7C746D83AF}" destId="{A8B7B320-55D0-46F1-8F65-E7B927CBBCDA}" srcOrd="0" destOrd="0" presId="urn:microsoft.com/office/officeart/2018/5/layout/IconLeafLabelList"/>
    <dgm:cxn modelId="{20A4E896-93FE-49D9-B537-B0FFDA837D25}" type="presParOf" srcId="{EEDDCDC5-BE4E-481B-97D7-6A7C746D83AF}" destId="{2C58FD9E-A124-433A-8085-70FA4EFCB85C}" srcOrd="1" destOrd="0" presId="urn:microsoft.com/office/officeart/2018/5/layout/IconLeafLabelList"/>
    <dgm:cxn modelId="{BEB24BCF-61B2-4028-BE3A-C6CB1372D2CF}" type="presParOf" srcId="{EEDDCDC5-BE4E-481B-97D7-6A7C746D83AF}" destId="{81E62A7B-3330-4B79-8D8F-2039607A5EE1}" srcOrd="2" destOrd="0" presId="urn:microsoft.com/office/officeart/2018/5/layout/IconLeafLabelList"/>
    <dgm:cxn modelId="{B64357AF-30B8-405D-AE31-85B9EE1CBD21}" type="presParOf" srcId="{EEDDCDC5-BE4E-481B-97D7-6A7C746D83AF}" destId="{5113407C-EB33-49DA-82D8-F25385BF5A57}" srcOrd="3" destOrd="0" presId="urn:microsoft.com/office/officeart/2018/5/layout/IconLeafLabelLis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44.xml><?xml version="1.0" encoding="utf-8"?>
<dgm:dataModel xmlns:dgm="http://schemas.openxmlformats.org/drawingml/2006/diagram" xmlns:a="http://schemas.openxmlformats.org/drawingml/2006/main">
  <dgm:ptLst>
    <dgm:pt modelId="{2D17C71F-6E36-42DE-BDC4-019054C55229}" type="doc">
      <dgm:prSet loTypeId="urn:microsoft.com/office/officeart/2018/5/layout/IconLeafLabelList" loCatId="icon" qsTypeId="urn:microsoft.com/office/officeart/2005/8/quickstyle/simple1" qsCatId="simple" csTypeId="urn:microsoft.com/office/officeart/2018/5/colors/Iconchunking_neutralbg_accent3_2" csCatId="accent3" phldr="1"/>
      <dgm:spPr/>
      <dgm:t>
        <a:bodyPr/>
        <a:lstStyle/>
        <a:p>
          <a:endParaRPr lang="en-US"/>
        </a:p>
      </dgm:t>
    </dgm:pt>
    <dgm:pt modelId="{37FF9844-2040-4746-82AF-47091946F739}">
      <dgm:prSet/>
      <dgm:spPr/>
      <dgm:t>
        <a:bodyPr/>
        <a:lstStyle/>
        <a:p>
          <a:pPr>
            <a:lnSpc>
              <a:spcPct val="100000"/>
            </a:lnSpc>
            <a:defRPr cap="all"/>
          </a:pPr>
          <a:r>
            <a:rPr lang="en-US" dirty="0">
              <a:solidFill>
                <a:schemeClr val="accent6"/>
              </a:solidFill>
            </a:rPr>
            <a:t>Managing and reporting check results</a:t>
          </a:r>
        </a:p>
      </dgm:t>
    </dgm:pt>
    <dgm:pt modelId="{37C89796-24D2-4428-B547-AC6FBA2CB39B}" type="parTrans" cxnId="{6EAEF8A5-3435-4090-BB0D-BC40984414FB}">
      <dgm:prSet/>
      <dgm:spPr/>
      <dgm:t>
        <a:bodyPr/>
        <a:lstStyle/>
        <a:p>
          <a:endParaRPr lang="en-US"/>
        </a:p>
      </dgm:t>
    </dgm:pt>
    <dgm:pt modelId="{91774D58-F6CD-4921-AE57-60B8048469D8}" type="sibTrans" cxnId="{6EAEF8A5-3435-4090-BB0D-BC40984414FB}">
      <dgm:prSet/>
      <dgm:spPr/>
      <dgm:t>
        <a:bodyPr/>
        <a:lstStyle/>
        <a:p>
          <a:endParaRPr lang="en-US"/>
        </a:p>
      </dgm:t>
    </dgm:pt>
    <dgm:pt modelId="{88937ED8-495D-455D-8F4A-15BC85835D3B}" type="pres">
      <dgm:prSet presAssocID="{2D17C71F-6E36-42DE-BDC4-019054C55229}" presName="root" presStyleCnt="0">
        <dgm:presLayoutVars>
          <dgm:dir/>
          <dgm:resizeHandles val="exact"/>
        </dgm:presLayoutVars>
      </dgm:prSet>
      <dgm:spPr/>
    </dgm:pt>
    <dgm:pt modelId="{34DABFA2-F816-4EDB-B4B1-16DB14A9EEC7}" type="pres">
      <dgm:prSet presAssocID="{37FF9844-2040-4746-82AF-47091946F739}" presName="compNode" presStyleCnt="0"/>
      <dgm:spPr/>
    </dgm:pt>
    <dgm:pt modelId="{9737E76F-AB8E-4C83-93DF-518B3204B0B7}" type="pres">
      <dgm:prSet presAssocID="{37FF9844-2040-4746-82AF-47091946F739}" presName="iconBgRect" presStyleLbl="bgShp" presStyleIdx="0" presStyleCnt="1"/>
      <dgm:spPr>
        <a:prstGeom prst="round2DiagRect">
          <a:avLst>
            <a:gd name="adj1" fmla="val 29727"/>
            <a:gd name="adj2" fmla="val 0"/>
          </a:avLst>
        </a:prstGeom>
      </dgm:spPr>
    </dgm:pt>
    <dgm:pt modelId="{08181BC0-6186-4E8B-943C-8EF5A768F0EF}" type="pres">
      <dgm:prSet presAssocID="{37FF9844-2040-4746-82AF-47091946F739}" presName="iconRect" presStyleLbl="node1" presStyleIdx="0" presStyleCnt="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ar chart"/>
        </a:ext>
      </dgm:extLst>
    </dgm:pt>
    <dgm:pt modelId="{B183293B-A46B-4403-91E4-4185CA4AAA2F}" type="pres">
      <dgm:prSet presAssocID="{37FF9844-2040-4746-82AF-47091946F739}" presName="spaceRect" presStyleCnt="0"/>
      <dgm:spPr/>
    </dgm:pt>
    <dgm:pt modelId="{B2300554-26B1-4871-A509-27C0E2607201}" type="pres">
      <dgm:prSet presAssocID="{37FF9844-2040-4746-82AF-47091946F739}" presName="textRect" presStyleLbl="revTx" presStyleIdx="0" presStyleCnt="1">
        <dgm:presLayoutVars>
          <dgm:chMax val="1"/>
          <dgm:chPref val="1"/>
        </dgm:presLayoutVars>
      </dgm:prSet>
      <dgm:spPr/>
    </dgm:pt>
  </dgm:ptLst>
  <dgm:cxnLst>
    <dgm:cxn modelId="{CBC68721-25D8-4880-8B73-941656C6B136}" type="presOf" srcId="{37FF9844-2040-4746-82AF-47091946F739}" destId="{B2300554-26B1-4871-A509-27C0E2607201}" srcOrd="0" destOrd="0" presId="urn:microsoft.com/office/officeart/2018/5/layout/IconLeafLabelList"/>
    <dgm:cxn modelId="{014D0329-23F2-4CA9-B780-A07A267E88DC}" type="presOf" srcId="{2D17C71F-6E36-42DE-BDC4-019054C55229}" destId="{88937ED8-495D-455D-8F4A-15BC85835D3B}" srcOrd="0" destOrd="0" presId="urn:microsoft.com/office/officeart/2018/5/layout/IconLeafLabelList"/>
    <dgm:cxn modelId="{6EAEF8A5-3435-4090-BB0D-BC40984414FB}" srcId="{2D17C71F-6E36-42DE-BDC4-019054C55229}" destId="{37FF9844-2040-4746-82AF-47091946F739}" srcOrd="0" destOrd="0" parTransId="{37C89796-24D2-4428-B547-AC6FBA2CB39B}" sibTransId="{91774D58-F6CD-4921-AE57-60B8048469D8}"/>
    <dgm:cxn modelId="{B6CF9A11-DDC5-4BD9-BECA-DDCB0268FF16}" type="presParOf" srcId="{88937ED8-495D-455D-8F4A-15BC85835D3B}" destId="{34DABFA2-F816-4EDB-B4B1-16DB14A9EEC7}" srcOrd="0" destOrd="0" presId="urn:microsoft.com/office/officeart/2018/5/layout/IconLeafLabelList"/>
    <dgm:cxn modelId="{8D1B758F-8CDC-416C-B8BC-0FD8709D92FA}" type="presParOf" srcId="{34DABFA2-F816-4EDB-B4B1-16DB14A9EEC7}" destId="{9737E76F-AB8E-4C83-93DF-518B3204B0B7}" srcOrd="0" destOrd="0" presId="urn:microsoft.com/office/officeart/2018/5/layout/IconLeafLabelList"/>
    <dgm:cxn modelId="{CF9E1585-C10D-4EA1-8962-ECEB29C6F234}" type="presParOf" srcId="{34DABFA2-F816-4EDB-B4B1-16DB14A9EEC7}" destId="{08181BC0-6186-4E8B-943C-8EF5A768F0EF}" srcOrd="1" destOrd="0" presId="urn:microsoft.com/office/officeart/2018/5/layout/IconLeafLabelList"/>
    <dgm:cxn modelId="{24C8EBCA-E21C-40C0-A9B6-1EA1AA3FB3FC}" type="presParOf" srcId="{34DABFA2-F816-4EDB-B4B1-16DB14A9EEC7}" destId="{B183293B-A46B-4403-91E4-4185CA4AAA2F}" srcOrd="2" destOrd="0" presId="urn:microsoft.com/office/officeart/2018/5/layout/IconLeafLabelList"/>
    <dgm:cxn modelId="{E2C7631D-6A96-4BB4-A956-F91F4D678B28}" type="presParOf" srcId="{34DABFA2-F816-4EDB-B4B1-16DB14A9EEC7}" destId="{B2300554-26B1-4871-A509-27C0E2607201}" srcOrd="3" destOrd="0" presId="urn:microsoft.com/office/officeart/2018/5/layout/IconLeaf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5.xml><?xml version="1.0" encoding="utf-8"?>
<dgm:dataModel xmlns:dgm="http://schemas.openxmlformats.org/drawingml/2006/diagram" xmlns:a="http://schemas.openxmlformats.org/drawingml/2006/main">
  <dgm:ptLst>
    <dgm:pt modelId="{2D17C71F-6E36-42DE-BDC4-019054C55229}" type="doc">
      <dgm:prSet loTypeId="urn:microsoft.com/office/officeart/2018/5/layout/IconLeafLabelList" loCatId="icon" qsTypeId="urn:microsoft.com/office/officeart/2005/8/quickstyle/simple1" qsCatId="simple" csTypeId="urn:microsoft.com/office/officeart/2018/5/colors/Iconchunking_neutralbg_accent3_2" csCatId="accent3" phldr="1"/>
      <dgm:spPr/>
      <dgm:t>
        <a:bodyPr/>
        <a:lstStyle/>
        <a:p>
          <a:endParaRPr lang="en-US"/>
        </a:p>
      </dgm:t>
    </dgm:pt>
    <dgm:pt modelId="{37FF9844-2040-4746-82AF-47091946F739}">
      <dgm:prSet/>
      <dgm:spPr/>
      <dgm:t>
        <a:bodyPr/>
        <a:lstStyle/>
        <a:p>
          <a:pPr>
            <a:lnSpc>
              <a:spcPct val="100000"/>
            </a:lnSpc>
            <a:defRPr cap="all"/>
          </a:pPr>
          <a:r>
            <a:rPr lang="en-US" dirty="0">
              <a:solidFill>
                <a:schemeClr val="accent6"/>
              </a:solidFill>
            </a:rPr>
            <a:t>Managing and reporting check results</a:t>
          </a:r>
        </a:p>
      </dgm:t>
    </dgm:pt>
    <dgm:pt modelId="{37C89796-24D2-4428-B547-AC6FBA2CB39B}" type="parTrans" cxnId="{6EAEF8A5-3435-4090-BB0D-BC40984414FB}">
      <dgm:prSet/>
      <dgm:spPr/>
      <dgm:t>
        <a:bodyPr/>
        <a:lstStyle/>
        <a:p>
          <a:endParaRPr lang="en-US"/>
        </a:p>
      </dgm:t>
    </dgm:pt>
    <dgm:pt modelId="{91774D58-F6CD-4921-AE57-60B8048469D8}" type="sibTrans" cxnId="{6EAEF8A5-3435-4090-BB0D-BC40984414FB}">
      <dgm:prSet/>
      <dgm:spPr/>
      <dgm:t>
        <a:bodyPr/>
        <a:lstStyle/>
        <a:p>
          <a:endParaRPr lang="en-US"/>
        </a:p>
      </dgm:t>
    </dgm:pt>
    <dgm:pt modelId="{88937ED8-495D-455D-8F4A-15BC85835D3B}" type="pres">
      <dgm:prSet presAssocID="{2D17C71F-6E36-42DE-BDC4-019054C55229}" presName="root" presStyleCnt="0">
        <dgm:presLayoutVars>
          <dgm:dir/>
          <dgm:resizeHandles val="exact"/>
        </dgm:presLayoutVars>
      </dgm:prSet>
      <dgm:spPr/>
    </dgm:pt>
    <dgm:pt modelId="{34DABFA2-F816-4EDB-B4B1-16DB14A9EEC7}" type="pres">
      <dgm:prSet presAssocID="{37FF9844-2040-4746-82AF-47091946F739}" presName="compNode" presStyleCnt="0"/>
      <dgm:spPr/>
    </dgm:pt>
    <dgm:pt modelId="{9737E76F-AB8E-4C83-93DF-518B3204B0B7}" type="pres">
      <dgm:prSet presAssocID="{37FF9844-2040-4746-82AF-47091946F739}" presName="iconBgRect" presStyleLbl="bgShp" presStyleIdx="0" presStyleCnt="1"/>
      <dgm:spPr>
        <a:prstGeom prst="round2DiagRect">
          <a:avLst>
            <a:gd name="adj1" fmla="val 29727"/>
            <a:gd name="adj2" fmla="val 0"/>
          </a:avLst>
        </a:prstGeom>
      </dgm:spPr>
    </dgm:pt>
    <dgm:pt modelId="{08181BC0-6186-4E8B-943C-8EF5A768F0EF}" type="pres">
      <dgm:prSet presAssocID="{37FF9844-2040-4746-82AF-47091946F739}" presName="iconRect" presStyleLbl="node1" presStyleIdx="0" presStyleCnt="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ar chart"/>
        </a:ext>
      </dgm:extLst>
    </dgm:pt>
    <dgm:pt modelId="{B183293B-A46B-4403-91E4-4185CA4AAA2F}" type="pres">
      <dgm:prSet presAssocID="{37FF9844-2040-4746-82AF-47091946F739}" presName="spaceRect" presStyleCnt="0"/>
      <dgm:spPr/>
    </dgm:pt>
    <dgm:pt modelId="{B2300554-26B1-4871-A509-27C0E2607201}" type="pres">
      <dgm:prSet presAssocID="{37FF9844-2040-4746-82AF-47091946F739}" presName="textRect" presStyleLbl="revTx" presStyleIdx="0" presStyleCnt="1">
        <dgm:presLayoutVars>
          <dgm:chMax val="1"/>
          <dgm:chPref val="1"/>
        </dgm:presLayoutVars>
      </dgm:prSet>
      <dgm:spPr/>
    </dgm:pt>
  </dgm:ptLst>
  <dgm:cxnLst>
    <dgm:cxn modelId="{CBC68721-25D8-4880-8B73-941656C6B136}" type="presOf" srcId="{37FF9844-2040-4746-82AF-47091946F739}" destId="{B2300554-26B1-4871-A509-27C0E2607201}" srcOrd="0" destOrd="0" presId="urn:microsoft.com/office/officeart/2018/5/layout/IconLeafLabelList"/>
    <dgm:cxn modelId="{014D0329-23F2-4CA9-B780-A07A267E88DC}" type="presOf" srcId="{2D17C71F-6E36-42DE-BDC4-019054C55229}" destId="{88937ED8-495D-455D-8F4A-15BC85835D3B}" srcOrd="0" destOrd="0" presId="urn:microsoft.com/office/officeart/2018/5/layout/IconLeafLabelList"/>
    <dgm:cxn modelId="{6EAEF8A5-3435-4090-BB0D-BC40984414FB}" srcId="{2D17C71F-6E36-42DE-BDC4-019054C55229}" destId="{37FF9844-2040-4746-82AF-47091946F739}" srcOrd="0" destOrd="0" parTransId="{37C89796-24D2-4428-B547-AC6FBA2CB39B}" sibTransId="{91774D58-F6CD-4921-AE57-60B8048469D8}"/>
    <dgm:cxn modelId="{B6CF9A11-DDC5-4BD9-BECA-DDCB0268FF16}" type="presParOf" srcId="{88937ED8-495D-455D-8F4A-15BC85835D3B}" destId="{34DABFA2-F816-4EDB-B4B1-16DB14A9EEC7}" srcOrd="0" destOrd="0" presId="urn:microsoft.com/office/officeart/2018/5/layout/IconLeafLabelList"/>
    <dgm:cxn modelId="{8D1B758F-8CDC-416C-B8BC-0FD8709D92FA}" type="presParOf" srcId="{34DABFA2-F816-4EDB-B4B1-16DB14A9EEC7}" destId="{9737E76F-AB8E-4C83-93DF-518B3204B0B7}" srcOrd="0" destOrd="0" presId="urn:microsoft.com/office/officeart/2018/5/layout/IconLeafLabelList"/>
    <dgm:cxn modelId="{CF9E1585-C10D-4EA1-8962-ECEB29C6F234}" type="presParOf" srcId="{34DABFA2-F816-4EDB-B4B1-16DB14A9EEC7}" destId="{08181BC0-6186-4E8B-943C-8EF5A768F0EF}" srcOrd="1" destOrd="0" presId="urn:microsoft.com/office/officeart/2018/5/layout/IconLeafLabelList"/>
    <dgm:cxn modelId="{24C8EBCA-E21C-40C0-A9B6-1EA1AA3FB3FC}" type="presParOf" srcId="{34DABFA2-F816-4EDB-B4B1-16DB14A9EEC7}" destId="{B183293B-A46B-4403-91E4-4185CA4AAA2F}" srcOrd="2" destOrd="0" presId="urn:microsoft.com/office/officeart/2018/5/layout/IconLeafLabelList"/>
    <dgm:cxn modelId="{E2C7631D-6A96-4BB4-A956-F91F4D678B28}" type="presParOf" srcId="{34DABFA2-F816-4EDB-B4B1-16DB14A9EEC7}" destId="{B2300554-26B1-4871-A509-27C0E2607201}" srcOrd="3" destOrd="0" presId="urn:microsoft.com/office/officeart/2018/5/layout/IconLeaf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6.xml><?xml version="1.0" encoding="utf-8"?>
<dgm:dataModel xmlns:dgm="http://schemas.openxmlformats.org/drawingml/2006/diagram" xmlns:a="http://schemas.openxmlformats.org/drawingml/2006/main">
  <dgm:ptLst>
    <dgm:pt modelId="{2D17C71F-6E36-42DE-BDC4-019054C55229}" type="doc">
      <dgm:prSet loTypeId="urn:microsoft.com/office/officeart/2018/5/layout/IconLeafLabelList" loCatId="icon" qsTypeId="urn:microsoft.com/office/officeart/2005/8/quickstyle/simple1" qsCatId="simple" csTypeId="urn:microsoft.com/office/officeart/2018/5/colors/Iconchunking_neutralbg_accent3_2" csCatId="accent3" phldr="1"/>
      <dgm:spPr/>
      <dgm:t>
        <a:bodyPr/>
        <a:lstStyle/>
        <a:p>
          <a:endParaRPr lang="en-US"/>
        </a:p>
      </dgm:t>
    </dgm:pt>
    <dgm:pt modelId="{37FF9844-2040-4746-82AF-47091946F739}">
      <dgm:prSet/>
      <dgm:spPr/>
      <dgm:t>
        <a:bodyPr/>
        <a:lstStyle/>
        <a:p>
          <a:pPr>
            <a:lnSpc>
              <a:spcPct val="100000"/>
            </a:lnSpc>
            <a:defRPr cap="all"/>
          </a:pPr>
          <a:r>
            <a:rPr lang="en-US" dirty="0">
              <a:solidFill>
                <a:schemeClr val="accent6"/>
              </a:solidFill>
            </a:rPr>
            <a:t>Managing and reporting check results</a:t>
          </a:r>
        </a:p>
      </dgm:t>
    </dgm:pt>
    <dgm:pt modelId="{37C89796-24D2-4428-B547-AC6FBA2CB39B}" type="parTrans" cxnId="{6EAEF8A5-3435-4090-BB0D-BC40984414FB}">
      <dgm:prSet/>
      <dgm:spPr/>
      <dgm:t>
        <a:bodyPr/>
        <a:lstStyle/>
        <a:p>
          <a:endParaRPr lang="en-US"/>
        </a:p>
      </dgm:t>
    </dgm:pt>
    <dgm:pt modelId="{91774D58-F6CD-4921-AE57-60B8048469D8}" type="sibTrans" cxnId="{6EAEF8A5-3435-4090-BB0D-BC40984414FB}">
      <dgm:prSet/>
      <dgm:spPr/>
      <dgm:t>
        <a:bodyPr/>
        <a:lstStyle/>
        <a:p>
          <a:endParaRPr lang="en-US"/>
        </a:p>
      </dgm:t>
    </dgm:pt>
    <dgm:pt modelId="{88937ED8-495D-455D-8F4A-15BC85835D3B}" type="pres">
      <dgm:prSet presAssocID="{2D17C71F-6E36-42DE-BDC4-019054C55229}" presName="root" presStyleCnt="0">
        <dgm:presLayoutVars>
          <dgm:dir/>
          <dgm:resizeHandles val="exact"/>
        </dgm:presLayoutVars>
      </dgm:prSet>
      <dgm:spPr/>
    </dgm:pt>
    <dgm:pt modelId="{34DABFA2-F816-4EDB-B4B1-16DB14A9EEC7}" type="pres">
      <dgm:prSet presAssocID="{37FF9844-2040-4746-82AF-47091946F739}" presName="compNode" presStyleCnt="0"/>
      <dgm:spPr/>
    </dgm:pt>
    <dgm:pt modelId="{9737E76F-AB8E-4C83-93DF-518B3204B0B7}" type="pres">
      <dgm:prSet presAssocID="{37FF9844-2040-4746-82AF-47091946F739}" presName="iconBgRect" presStyleLbl="bgShp" presStyleIdx="0" presStyleCnt="1"/>
      <dgm:spPr>
        <a:prstGeom prst="round2DiagRect">
          <a:avLst>
            <a:gd name="adj1" fmla="val 29727"/>
            <a:gd name="adj2" fmla="val 0"/>
          </a:avLst>
        </a:prstGeom>
      </dgm:spPr>
    </dgm:pt>
    <dgm:pt modelId="{08181BC0-6186-4E8B-943C-8EF5A768F0EF}" type="pres">
      <dgm:prSet presAssocID="{37FF9844-2040-4746-82AF-47091946F739}" presName="iconRect" presStyleLbl="node1" presStyleIdx="0" presStyleCnt="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ar chart"/>
        </a:ext>
      </dgm:extLst>
    </dgm:pt>
    <dgm:pt modelId="{B183293B-A46B-4403-91E4-4185CA4AAA2F}" type="pres">
      <dgm:prSet presAssocID="{37FF9844-2040-4746-82AF-47091946F739}" presName="spaceRect" presStyleCnt="0"/>
      <dgm:spPr/>
    </dgm:pt>
    <dgm:pt modelId="{B2300554-26B1-4871-A509-27C0E2607201}" type="pres">
      <dgm:prSet presAssocID="{37FF9844-2040-4746-82AF-47091946F739}" presName="textRect" presStyleLbl="revTx" presStyleIdx="0" presStyleCnt="1">
        <dgm:presLayoutVars>
          <dgm:chMax val="1"/>
          <dgm:chPref val="1"/>
        </dgm:presLayoutVars>
      </dgm:prSet>
      <dgm:spPr/>
    </dgm:pt>
  </dgm:ptLst>
  <dgm:cxnLst>
    <dgm:cxn modelId="{CBC68721-25D8-4880-8B73-941656C6B136}" type="presOf" srcId="{37FF9844-2040-4746-82AF-47091946F739}" destId="{B2300554-26B1-4871-A509-27C0E2607201}" srcOrd="0" destOrd="0" presId="urn:microsoft.com/office/officeart/2018/5/layout/IconLeafLabelList"/>
    <dgm:cxn modelId="{014D0329-23F2-4CA9-B780-A07A267E88DC}" type="presOf" srcId="{2D17C71F-6E36-42DE-BDC4-019054C55229}" destId="{88937ED8-495D-455D-8F4A-15BC85835D3B}" srcOrd="0" destOrd="0" presId="urn:microsoft.com/office/officeart/2018/5/layout/IconLeafLabelList"/>
    <dgm:cxn modelId="{6EAEF8A5-3435-4090-BB0D-BC40984414FB}" srcId="{2D17C71F-6E36-42DE-BDC4-019054C55229}" destId="{37FF9844-2040-4746-82AF-47091946F739}" srcOrd="0" destOrd="0" parTransId="{37C89796-24D2-4428-B547-AC6FBA2CB39B}" sibTransId="{91774D58-F6CD-4921-AE57-60B8048469D8}"/>
    <dgm:cxn modelId="{B6CF9A11-DDC5-4BD9-BECA-DDCB0268FF16}" type="presParOf" srcId="{88937ED8-495D-455D-8F4A-15BC85835D3B}" destId="{34DABFA2-F816-4EDB-B4B1-16DB14A9EEC7}" srcOrd="0" destOrd="0" presId="urn:microsoft.com/office/officeart/2018/5/layout/IconLeafLabelList"/>
    <dgm:cxn modelId="{8D1B758F-8CDC-416C-B8BC-0FD8709D92FA}" type="presParOf" srcId="{34DABFA2-F816-4EDB-B4B1-16DB14A9EEC7}" destId="{9737E76F-AB8E-4C83-93DF-518B3204B0B7}" srcOrd="0" destOrd="0" presId="urn:microsoft.com/office/officeart/2018/5/layout/IconLeafLabelList"/>
    <dgm:cxn modelId="{CF9E1585-C10D-4EA1-8962-ECEB29C6F234}" type="presParOf" srcId="{34DABFA2-F816-4EDB-B4B1-16DB14A9EEC7}" destId="{08181BC0-6186-4E8B-943C-8EF5A768F0EF}" srcOrd="1" destOrd="0" presId="urn:microsoft.com/office/officeart/2018/5/layout/IconLeafLabelList"/>
    <dgm:cxn modelId="{24C8EBCA-E21C-40C0-A9B6-1EA1AA3FB3FC}" type="presParOf" srcId="{34DABFA2-F816-4EDB-B4B1-16DB14A9EEC7}" destId="{B183293B-A46B-4403-91E4-4185CA4AAA2F}" srcOrd="2" destOrd="0" presId="urn:microsoft.com/office/officeart/2018/5/layout/IconLeafLabelList"/>
    <dgm:cxn modelId="{E2C7631D-6A96-4BB4-A956-F91F4D678B28}" type="presParOf" srcId="{34DABFA2-F816-4EDB-B4B1-16DB14A9EEC7}" destId="{B2300554-26B1-4871-A509-27C0E2607201}" srcOrd="3" destOrd="0" presId="urn:microsoft.com/office/officeart/2018/5/layout/IconLeaf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7.xml><?xml version="1.0" encoding="utf-8"?>
<dgm:dataModel xmlns:dgm="http://schemas.openxmlformats.org/drawingml/2006/diagram" xmlns:a="http://schemas.openxmlformats.org/drawingml/2006/main">
  <dgm:ptLst>
    <dgm:pt modelId="{2D17C71F-6E36-42DE-BDC4-019054C55229}" type="doc">
      <dgm:prSet loTypeId="urn:microsoft.com/office/officeart/2018/5/layout/IconLeafLabelList" loCatId="icon" qsTypeId="urn:microsoft.com/office/officeart/2005/8/quickstyle/simple1" qsCatId="simple" csTypeId="urn:microsoft.com/office/officeart/2018/5/colors/Iconchunking_neutralbg_accent3_2" csCatId="accent3" phldr="1"/>
      <dgm:spPr/>
      <dgm:t>
        <a:bodyPr/>
        <a:lstStyle/>
        <a:p>
          <a:endParaRPr lang="en-US"/>
        </a:p>
      </dgm:t>
    </dgm:pt>
    <dgm:pt modelId="{37FF9844-2040-4746-82AF-47091946F739}">
      <dgm:prSet/>
      <dgm:spPr/>
      <dgm:t>
        <a:bodyPr/>
        <a:lstStyle/>
        <a:p>
          <a:pPr>
            <a:lnSpc>
              <a:spcPct val="100000"/>
            </a:lnSpc>
            <a:defRPr cap="all"/>
          </a:pPr>
          <a:r>
            <a:rPr lang="en-US" dirty="0">
              <a:solidFill>
                <a:schemeClr val="accent6"/>
              </a:solidFill>
            </a:rPr>
            <a:t>Managing and reporting check results</a:t>
          </a:r>
        </a:p>
      </dgm:t>
    </dgm:pt>
    <dgm:pt modelId="{37C89796-24D2-4428-B547-AC6FBA2CB39B}" type="parTrans" cxnId="{6EAEF8A5-3435-4090-BB0D-BC40984414FB}">
      <dgm:prSet/>
      <dgm:spPr/>
      <dgm:t>
        <a:bodyPr/>
        <a:lstStyle/>
        <a:p>
          <a:endParaRPr lang="en-US"/>
        </a:p>
      </dgm:t>
    </dgm:pt>
    <dgm:pt modelId="{91774D58-F6CD-4921-AE57-60B8048469D8}" type="sibTrans" cxnId="{6EAEF8A5-3435-4090-BB0D-BC40984414FB}">
      <dgm:prSet/>
      <dgm:spPr/>
      <dgm:t>
        <a:bodyPr/>
        <a:lstStyle/>
        <a:p>
          <a:endParaRPr lang="en-US"/>
        </a:p>
      </dgm:t>
    </dgm:pt>
    <dgm:pt modelId="{88937ED8-495D-455D-8F4A-15BC85835D3B}" type="pres">
      <dgm:prSet presAssocID="{2D17C71F-6E36-42DE-BDC4-019054C55229}" presName="root" presStyleCnt="0">
        <dgm:presLayoutVars>
          <dgm:dir/>
          <dgm:resizeHandles val="exact"/>
        </dgm:presLayoutVars>
      </dgm:prSet>
      <dgm:spPr/>
    </dgm:pt>
    <dgm:pt modelId="{34DABFA2-F816-4EDB-B4B1-16DB14A9EEC7}" type="pres">
      <dgm:prSet presAssocID="{37FF9844-2040-4746-82AF-47091946F739}" presName="compNode" presStyleCnt="0"/>
      <dgm:spPr/>
    </dgm:pt>
    <dgm:pt modelId="{9737E76F-AB8E-4C83-93DF-518B3204B0B7}" type="pres">
      <dgm:prSet presAssocID="{37FF9844-2040-4746-82AF-47091946F739}" presName="iconBgRect" presStyleLbl="bgShp" presStyleIdx="0" presStyleCnt="1"/>
      <dgm:spPr>
        <a:prstGeom prst="round2DiagRect">
          <a:avLst>
            <a:gd name="adj1" fmla="val 29727"/>
            <a:gd name="adj2" fmla="val 0"/>
          </a:avLst>
        </a:prstGeom>
      </dgm:spPr>
    </dgm:pt>
    <dgm:pt modelId="{08181BC0-6186-4E8B-943C-8EF5A768F0EF}" type="pres">
      <dgm:prSet presAssocID="{37FF9844-2040-4746-82AF-47091946F739}" presName="iconRect" presStyleLbl="node1" presStyleIdx="0" presStyleCnt="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ar chart"/>
        </a:ext>
      </dgm:extLst>
    </dgm:pt>
    <dgm:pt modelId="{B183293B-A46B-4403-91E4-4185CA4AAA2F}" type="pres">
      <dgm:prSet presAssocID="{37FF9844-2040-4746-82AF-47091946F739}" presName="spaceRect" presStyleCnt="0"/>
      <dgm:spPr/>
    </dgm:pt>
    <dgm:pt modelId="{B2300554-26B1-4871-A509-27C0E2607201}" type="pres">
      <dgm:prSet presAssocID="{37FF9844-2040-4746-82AF-47091946F739}" presName="textRect" presStyleLbl="revTx" presStyleIdx="0" presStyleCnt="1">
        <dgm:presLayoutVars>
          <dgm:chMax val="1"/>
          <dgm:chPref val="1"/>
        </dgm:presLayoutVars>
      </dgm:prSet>
      <dgm:spPr/>
    </dgm:pt>
  </dgm:ptLst>
  <dgm:cxnLst>
    <dgm:cxn modelId="{CBC68721-25D8-4880-8B73-941656C6B136}" type="presOf" srcId="{37FF9844-2040-4746-82AF-47091946F739}" destId="{B2300554-26B1-4871-A509-27C0E2607201}" srcOrd="0" destOrd="0" presId="urn:microsoft.com/office/officeart/2018/5/layout/IconLeafLabelList"/>
    <dgm:cxn modelId="{014D0329-23F2-4CA9-B780-A07A267E88DC}" type="presOf" srcId="{2D17C71F-6E36-42DE-BDC4-019054C55229}" destId="{88937ED8-495D-455D-8F4A-15BC85835D3B}" srcOrd="0" destOrd="0" presId="urn:microsoft.com/office/officeart/2018/5/layout/IconLeafLabelList"/>
    <dgm:cxn modelId="{6EAEF8A5-3435-4090-BB0D-BC40984414FB}" srcId="{2D17C71F-6E36-42DE-BDC4-019054C55229}" destId="{37FF9844-2040-4746-82AF-47091946F739}" srcOrd="0" destOrd="0" parTransId="{37C89796-24D2-4428-B547-AC6FBA2CB39B}" sibTransId="{91774D58-F6CD-4921-AE57-60B8048469D8}"/>
    <dgm:cxn modelId="{B6CF9A11-DDC5-4BD9-BECA-DDCB0268FF16}" type="presParOf" srcId="{88937ED8-495D-455D-8F4A-15BC85835D3B}" destId="{34DABFA2-F816-4EDB-B4B1-16DB14A9EEC7}" srcOrd="0" destOrd="0" presId="urn:microsoft.com/office/officeart/2018/5/layout/IconLeafLabelList"/>
    <dgm:cxn modelId="{8D1B758F-8CDC-416C-B8BC-0FD8709D92FA}" type="presParOf" srcId="{34DABFA2-F816-4EDB-B4B1-16DB14A9EEC7}" destId="{9737E76F-AB8E-4C83-93DF-518B3204B0B7}" srcOrd="0" destOrd="0" presId="urn:microsoft.com/office/officeart/2018/5/layout/IconLeafLabelList"/>
    <dgm:cxn modelId="{CF9E1585-C10D-4EA1-8962-ECEB29C6F234}" type="presParOf" srcId="{34DABFA2-F816-4EDB-B4B1-16DB14A9EEC7}" destId="{08181BC0-6186-4E8B-943C-8EF5A768F0EF}" srcOrd="1" destOrd="0" presId="urn:microsoft.com/office/officeart/2018/5/layout/IconLeafLabelList"/>
    <dgm:cxn modelId="{24C8EBCA-E21C-40C0-A9B6-1EA1AA3FB3FC}" type="presParOf" srcId="{34DABFA2-F816-4EDB-B4B1-16DB14A9EEC7}" destId="{B183293B-A46B-4403-91E4-4185CA4AAA2F}" srcOrd="2" destOrd="0" presId="urn:microsoft.com/office/officeart/2018/5/layout/IconLeafLabelList"/>
    <dgm:cxn modelId="{E2C7631D-6A96-4BB4-A956-F91F4D678B28}" type="presParOf" srcId="{34DABFA2-F816-4EDB-B4B1-16DB14A9EEC7}" destId="{B2300554-26B1-4871-A509-27C0E2607201}" srcOrd="3" destOrd="0" presId="urn:microsoft.com/office/officeart/2018/5/layout/IconLeaf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8.xml><?xml version="1.0" encoding="utf-8"?>
<dgm:dataModel xmlns:dgm="http://schemas.openxmlformats.org/drawingml/2006/diagram" xmlns:a="http://schemas.openxmlformats.org/drawingml/2006/main">
  <dgm:ptLst>
    <dgm:pt modelId="{2D17C71F-6E36-42DE-BDC4-019054C55229}" type="doc">
      <dgm:prSet loTypeId="urn:microsoft.com/office/officeart/2018/5/layout/IconLeafLabelList" loCatId="icon" qsTypeId="urn:microsoft.com/office/officeart/2005/8/quickstyle/simple1" qsCatId="simple" csTypeId="urn:microsoft.com/office/officeart/2018/5/colors/Iconchunking_neutralbg_accent3_2" csCatId="accent3" phldr="1"/>
      <dgm:spPr/>
      <dgm:t>
        <a:bodyPr/>
        <a:lstStyle/>
        <a:p>
          <a:endParaRPr lang="en-US"/>
        </a:p>
      </dgm:t>
    </dgm:pt>
    <dgm:pt modelId="{37FF9844-2040-4746-82AF-47091946F739}">
      <dgm:prSet/>
      <dgm:spPr/>
      <dgm:t>
        <a:bodyPr/>
        <a:lstStyle/>
        <a:p>
          <a:pPr>
            <a:lnSpc>
              <a:spcPct val="100000"/>
            </a:lnSpc>
            <a:defRPr cap="all"/>
          </a:pPr>
          <a:r>
            <a:rPr lang="en-US" dirty="0">
              <a:solidFill>
                <a:schemeClr val="accent6"/>
              </a:solidFill>
            </a:rPr>
            <a:t>Managing and reporting check results</a:t>
          </a:r>
        </a:p>
      </dgm:t>
    </dgm:pt>
    <dgm:pt modelId="{37C89796-24D2-4428-B547-AC6FBA2CB39B}" type="parTrans" cxnId="{6EAEF8A5-3435-4090-BB0D-BC40984414FB}">
      <dgm:prSet/>
      <dgm:spPr/>
      <dgm:t>
        <a:bodyPr/>
        <a:lstStyle/>
        <a:p>
          <a:endParaRPr lang="en-US"/>
        </a:p>
      </dgm:t>
    </dgm:pt>
    <dgm:pt modelId="{91774D58-F6CD-4921-AE57-60B8048469D8}" type="sibTrans" cxnId="{6EAEF8A5-3435-4090-BB0D-BC40984414FB}">
      <dgm:prSet/>
      <dgm:spPr/>
      <dgm:t>
        <a:bodyPr/>
        <a:lstStyle/>
        <a:p>
          <a:endParaRPr lang="en-US"/>
        </a:p>
      </dgm:t>
    </dgm:pt>
    <dgm:pt modelId="{88937ED8-495D-455D-8F4A-15BC85835D3B}" type="pres">
      <dgm:prSet presAssocID="{2D17C71F-6E36-42DE-BDC4-019054C55229}" presName="root" presStyleCnt="0">
        <dgm:presLayoutVars>
          <dgm:dir/>
          <dgm:resizeHandles val="exact"/>
        </dgm:presLayoutVars>
      </dgm:prSet>
      <dgm:spPr/>
    </dgm:pt>
    <dgm:pt modelId="{34DABFA2-F816-4EDB-B4B1-16DB14A9EEC7}" type="pres">
      <dgm:prSet presAssocID="{37FF9844-2040-4746-82AF-47091946F739}" presName="compNode" presStyleCnt="0"/>
      <dgm:spPr/>
    </dgm:pt>
    <dgm:pt modelId="{9737E76F-AB8E-4C83-93DF-518B3204B0B7}" type="pres">
      <dgm:prSet presAssocID="{37FF9844-2040-4746-82AF-47091946F739}" presName="iconBgRect" presStyleLbl="bgShp" presStyleIdx="0" presStyleCnt="1"/>
      <dgm:spPr>
        <a:prstGeom prst="round2DiagRect">
          <a:avLst>
            <a:gd name="adj1" fmla="val 29727"/>
            <a:gd name="adj2" fmla="val 0"/>
          </a:avLst>
        </a:prstGeom>
      </dgm:spPr>
    </dgm:pt>
    <dgm:pt modelId="{08181BC0-6186-4E8B-943C-8EF5A768F0EF}" type="pres">
      <dgm:prSet presAssocID="{37FF9844-2040-4746-82AF-47091946F739}" presName="iconRect" presStyleLbl="node1" presStyleIdx="0" presStyleCnt="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ar chart"/>
        </a:ext>
      </dgm:extLst>
    </dgm:pt>
    <dgm:pt modelId="{B183293B-A46B-4403-91E4-4185CA4AAA2F}" type="pres">
      <dgm:prSet presAssocID="{37FF9844-2040-4746-82AF-47091946F739}" presName="spaceRect" presStyleCnt="0"/>
      <dgm:spPr/>
    </dgm:pt>
    <dgm:pt modelId="{B2300554-26B1-4871-A509-27C0E2607201}" type="pres">
      <dgm:prSet presAssocID="{37FF9844-2040-4746-82AF-47091946F739}" presName="textRect" presStyleLbl="revTx" presStyleIdx="0" presStyleCnt="1">
        <dgm:presLayoutVars>
          <dgm:chMax val="1"/>
          <dgm:chPref val="1"/>
        </dgm:presLayoutVars>
      </dgm:prSet>
      <dgm:spPr/>
    </dgm:pt>
  </dgm:ptLst>
  <dgm:cxnLst>
    <dgm:cxn modelId="{CBC68721-25D8-4880-8B73-941656C6B136}" type="presOf" srcId="{37FF9844-2040-4746-82AF-47091946F739}" destId="{B2300554-26B1-4871-A509-27C0E2607201}" srcOrd="0" destOrd="0" presId="urn:microsoft.com/office/officeart/2018/5/layout/IconLeafLabelList"/>
    <dgm:cxn modelId="{014D0329-23F2-4CA9-B780-A07A267E88DC}" type="presOf" srcId="{2D17C71F-6E36-42DE-BDC4-019054C55229}" destId="{88937ED8-495D-455D-8F4A-15BC85835D3B}" srcOrd="0" destOrd="0" presId="urn:microsoft.com/office/officeart/2018/5/layout/IconLeafLabelList"/>
    <dgm:cxn modelId="{6EAEF8A5-3435-4090-BB0D-BC40984414FB}" srcId="{2D17C71F-6E36-42DE-BDC4-019054C55229}" destId="{37FF9844-2040-4746-82AF-47091946F739}" srcOrd="0" destOrd="0" parTransId="{37C89796-24D2-4428-B547-AC6FBA2CB39B}" sibTransId="{91774D58-F6CD-4921-AE57-60B8048469D8}"/>
    <dgm:cxn modelId="{B6CF9A11-DDC5-4BD9-BECA-DDCB0268FF16}" type="presParOf" srcId="{88937ED8-495D-455D-8F4A-15BC85835D3B}" destId="{34DABFA2-F816-4EDB-B4B1-16DB14A9EEC7}" srcOrd="0" destOrd="0" presId="urn:microsoft.com/office/officeart/2018/5/layout/IconLeafLabelList"/>
    <dgm:cxn modelId="{8D1B758F-8CDC-416C-B8BC-0FD8709D92FA}" type="presParOf" srcId="{34DABFA2-F816-4EDB-B4B1-16DB14A9EEC7}" destId="{9737E76F-AB8E-4C83-93DF-518B3204B0B7}" srcOrd="0" destOrd="0" presId="urn:microsoft.com/office/officeart/2018/5/layout/IconLeafLabelList"/>
    <dgm:cxn modelId="{CF9E1585-C10D-4EA1-8962-ECEB29C6F234}" type="presParOf" srcId="{34DABFA2-F816-4EDB-B4B1-16DB14A9EEC7}" destId="{08181BC0-6186-4E8B-943C-8EF5A768F0EF}" srcOrd="1" destOrd="0" presId="urn:microsoft.com/office/officeart/2018/5/layout/IconLeafLabelList"/>
    <dgm:cxn modelId="{24C8EBCA-E21C-40C0-A9B6-1EA1AA3FB3FC}" type="presParOf" srcId="{34DABFA2-F816-4EDB-B4B1-16DB14A9EEC7}" destId="{B183293B-A46B-4403-91E4-4185CA4AAA2F}" srcOrd="2" destOrd="0" presId="urn:microsoft.com/office/officeart/2018/5/layout/IconLeafLabelList"/>
    <dgm:cxn modelId="{E2C7631D-6A96-4BB4-A956-F91F4D678B28}" type="presParOf" srcId="{34DABFA2-F816-4EDB-B4B1-16DB14A9EEC7}" destId="{B2300554-26B1-4871-A509-27C0E2607201}" srcOrd="3" destOrd="0" presId="urn:microsoft.com/office/officeart/2018/5/layout/IconLeaf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9.xml><?xml version="1.0" encoding="utf-8"?>
<dgm:dataModel xmlns:dgm="http://schemas.openxmlformats.org/drawingml/2006/diagram" xmlns:a="http://schemas.openxmlformats.org/drawingml/2006/main">
  <dgm:ptLst>
    <dgm:pt modelId="{2D17C71F-6E36-42DE-BDC4-019054C55229}" type="doc">
      <dgm:prSet loTypeId="urn:microsoft.com/office/officeart/2018/5/layout/IconLeafLabelList" loCatId="icon" qsTypeId="urn:microsoft.com/office/officeart/2005/8/quickstyle/simple1" qsCatId="simple" csTypeId="urn:microsoft.com/office/officeart/2018/5/colors/Iconchunking_neutralbg_accent3_2" csCatId="accent3" phldr="1"/>
      <dgm:spPr/>
      <dgm:t>
        <a:bodyPr/>
        <a:lstStyle/>
        <a:p>
          <a:endParaRPr lang="en-US"/>
        </a:p>
      </dgm:t>
    </dgm:pt>
    <dgm:pt modelId="{37FF9844-2040-4746-82AF-47091946F739}">
      <dgm:prSet/>
      <dgm:spPr/>
      <dgm:t>
        <a:bodyPr/>
        <a:lstStyle/>
        <a:p>
          <a:pPr>
            <a:lnSpc>
              <a:spcPct val="100000"/>
            </a:lnSpc>
            <a:defRPr cap="all"/>
          </a:pPr>
          <a:r>
            <a:rPr lang="en-US" dirty="0">
              <a:solidFill>
                <a:schemeClr val="accent6"/>
              </a:solidFill>
            </a:rPr>
            <a:t>Managing and reporting check results</a:t>
          </a:r>
        </a:p>
      </dgm:t>
    </dgm:pt>
    <dgm:pt modelId="{37C89796-24D2-4428-B547-AC6FBA2CB39B}" type="parTrans" cxnId="{6EAEF8A5-3435-4090-BB0D-BC40984414FB}">
      <dgm:prSet/>
      <dgm:spPr/>
      <dgm:t>
        <a:bodyPr/>
        <a:lstStyle/>
        <a:p>
          <a:endParaRPr lang="en-US"/>
        </a:p>
      </dgm:t>
    </dgm:pt>
    <dgm:pt modelId="{91774D58-F6CD-4921-AE57-60B8048469D8}" type="sibTrans" cxnId="{6EAEF8A5-3435-4090-BB0D-BC40984414FB}">
      <dgm:prSet/>
      <dgm:spPr/>
      <dgm:t>
        <a:bodyPr/>
        <a:lstStyle/>
        <a:p>
          <a:endParaRPr lang="en-US"/>
        </a:p>
      </dgm:t>
    </dgm:pt>
    <dgm:pt modelId="{88937ED8-495D-455D-8F4A-15BC85835D3B}" type="pres">
      <dgm:prSet presAssocID="{2D17C71F-6E36-42DE-BDC4-019054C55229}" presName="root" presStyleCnt="0">
        <dgm:presLayoutVars>
          <dgm:dir/>
          <dgm:resizeHandles val="exact"/>
        </dgm:presLayoutVars>
      </dgm:prSet>
      <dgm:spPr/>
    </dgm:pt>
    <dgm:pt modelId="{34DABFA2-F816-4EDB-B4B1-16DB14A9EEC7}" type="pres">
      <dgm:prSet presAssocID="{37FF9844-2040-4746-82AF-47091946F739}" presName="compNode" presStyleCnt="0"/>
      <dgm:spPr/>
    </dgm:pt>
    <dgm:pt modelId="{9737E76F-AB8E-4C83-93DF-518B3204B0B7}" type="pres">
      <dgm:prSet presAssocID="{37FF9844-2040-4746-82AF-47091946F739}" presName="iconBgRect" presStyleLbl="bgShp" presStyleIdx="0" presStyleCnt="1"/>
      <dgm:spPr>
        <a:prstGeom prst="round2DiagRect">
          <a:avLst>
            <a:gd name="adj1" fmla="val 29727"/>
            <a:gd name="adj2" fmla="val 0"/>
          </a:avLst>
        </a:prstGeom>
      </dgm:spPr>
    </dgm:pt>
    <dgm:pt modelId="{08181BC0-6186-4E8B-943C-8EF5A768F0EF}" type="pres">
      <dgm:prSet presAssocID="{37FF9844-2040-4746-82AF-47091946F739}" presName="iconRect" presStyleLbl="node1" presStyleIdx="0" presStyleCnt="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ar chart"/>
        </a:ext>
      </dgm:extLst>
    </dgm:pt>
    <dgm:pt modelId="{B183293B-A46B-4403-91E4-4185CA4AAA2F}" type="pres">
      <dgm:prSet presAssocID="{37FF9844-2040-4746-82AF-47091946F739}" presName="spaceRect" presStyleCnt="0"/>
      <dgm:spPr/>
    </dgm:pt>
    <dgm:pt modelId="{B2300554-26B1-4871-A509-27C0E2607201}" type="pres">
      <dgm:prSet presAssocID="{37FF9844-2040-4746-82AF-47091946F739}" presName="textRect" presStyleLbl="revTx" presStyleIdx="0" presStyleCnt="1">
        <dgm:presLayoutVars>
          <dgm:chMax val="1"/>
          <dgm:chPref val="1"/>
        </dgm:presLayoutVars>
      </dgm:prSet>
      <dgm:spPr/>
    </dgm:pt>
  </dgm:ptLst>
  <dgm:cxnLst>
    <dgm:cxn modelId="{CBC68721-25D8-4880-8B73-941656C6B136}" type="presOf" srcId="{37FF9844-2040-4746-82AF-47091946F739}" destId="{B2300554-26B1-4871-A509-27C0E2607201}" srcOrd="0" destOrd="0" presId="urn:microsoft.com/office/officeart/2018/5/layout/IconLeafLabelList"/>
    <dgm:cxn modelId="{014D0329-23F2-4CA9-B780-A07A267E88DC}" type="presOf" srcId="{2D17C71F-6E36-42DE-BDC4-019054C55229}" destId="{88937ED8-495D-455D-8F4A-15BC85835D3B}" srcOrd="0" destOrd="0" presId="urn:microsoft.com/office/officeart/2018/5/layout/IconLeafLabelList"/>
    <dgm:cxn modelId="{6EAEF8A5-3435-4090-BB0D-BC40984414FB}" srcId="{2D17C71F-6E36-42DE-BDC4-019054C55229}" destId="{37FF9844-2040-4746-82AF-47091946F739}" srcOrd="0" destOrd="0" parTransId="{37C89796-24D2-4428-B547-AC6FBA2CB39B}" sibTransId="{91774D58-F6CD-4921-AE57-60B8048469D8}"/>
    <dgm:cxn modelId="{B6CF9A11-DDC5-4BD9-BECA-DDCB0268FF16}" type="presParOf" srcId="{88937ED8-495D-455D-8F4A-15BC85835D3B}" destId="{34DABFA2-F816-4EDB-B4B1-16DB14A9EEC7}" srcOrd="0" destOrd="0" presId="urn:microsoft.com/office/officeart/2018/5/layout/IconLeafLabelList"/>
    <dgm:cxn modelId="{8D1B758F-8CDC-416C-B8BC-0FD8709D92FA}" type="presParOf" srcId="{34DABFA2-F816-4EDB-B4B1-16DB14A9EEC7}" destId="{9737E76F-AB8E-4C83-93DF-518B3204B0B7}" srcOrd="0" destOrd="0" presId="urn:microsoft.com/office/officeart/2018/5/layout/IconLeafLabelList"/>
    <dgm:cxn modelId="{CF9E1585-C10D-4EA1-8962-ECEB29C6F234}" type="presParOf" srcId="{34DABFA2-F816-4EDB-B4B1-16DB14A9EEC7}" destId="{08181BC0-6186-4E8B-943C-8EF5A768F0EF}" srcOrd="1" destOrd="0" presId="urn:microsoft.com/office/officeart/2018/5/layout/IconLeafLabelList"/>
    <dgm:cxn modelId="{24C8EBCA-E21C-40C0-A9B6-1EA1AA3FB3FC}" type="presParOf" srcId="{34DABFA2-F816-4EDB-B4B1-16DB14A9EEC7}" destId="{B183293B-A46B-4403-91E4-4185CA4AAA2F}" srcOrd="2" destOrd="0" presId="urn:microsoft.com/office/officeart/2018/5/layout/IconLeafLabelList"/>
    <dgm:cxn modelId="{E2C7631D-6A96-4BB4-A956-F91F4D678B28}" type="presParOf" srcId="{34DABFA2-F816-4EDB-B4B1-16DB14A9EEC7}" destId="{B2300554-26B1-4871-A509-27C0E2607201}" srcOrd="3" destOrd="0" presId="urn:microsoft.com/office/officeart/2018/5/layout/IconLeaf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0.xml><?xml version="1.0" encoding="utf-8"?>
<dgm:dataModel xmlns:dgm="http://schemas.openxmlformats.org/drawingml/2006/diagram" xmlns:a="http://schemas.openxmlformats.org/drawingml/2006/main">
  <dgm:ptLst>
    <dgm:pt modelId="{2D17C71F-6E36-42DE-BDC4-019054C55229}" type="doc">
      <dgm:prSet loTypeId="urn:microsoft.com/office/officeart/2018/5/layout/IconLeafLabelList" loCatId="icon" qsTypeId="urn:microsoft.com/office/officeart/2005/8/quickstyle/simple1" qsCatId="simple" csTypeId="urn:microsoft.com/office/officeart/2018/5/colors/Iconchunking_neutralbg_accent3_2" csCatId="accent3" phldr="1"/>
      <dgm:spPr/>
      <dgm:t>
        <a:bodyPr/>
        <a:lstStyle/>
        <a:p>
          <a:endParaRPr lang="en-US"/>
        </a:p>
      </dgm:t>
    </dgm:pt>
    <dgm:pt modelId="{37FF9844-2040-4746-82AF-47091946F739}">
      <dgm:prSet/>
      <dgm:spPr/>
      <dgm:t>
        <a:bodyPr/>
        <a:lstStyle/>
        <a:p>
          <a:pPr>
            <a:lnSpc>
              <a:spcPct val="100000"/>
            </a:lnSpc>
            <a:defRPr cap="all"/>
          </a:pPr>
          <a:r>
            <a:rPr lang="en-US" dirty="0">
              <a:solidFill>
                <a:schemeClr val="accent6"/>
              </a:solidFill>
            </a:rPr>
            <a:t>Managing and reporting check results</a:t>
          </a:r>
        </a:p>
      </dgm:t>
    </dgm:pt>
    <dgm:pt modelId="{37C89796-24D2-4428-B547-AC6FBA2CB39B}" type="parTrans" cxnId="{6EAEF8A5-3435-4090-BB0D-BC40984414FB}">
      <dgm:prSet/>
      <dgm:spPr/>
      <dgm:t>
        <a:bodyPr/>
        <a:lstStyle/>
        <a:p>
          <a:endParaRPr lang="en-US"/>
        </a:p>
      </dgm:t>
    </dgm:pt>
    <dgm:pt modelId="{91774D58-F6CD-4921-AE57-60B8048469D8}" type="sibTrans" cxnId="{6EAEF8A5-3435-4090-BB0D-BC40984414FB}">
      <dgm:prSet/>
      <dgm:spPr/>
      <dgm:t>
        <a:bodyPr/>
        <a:lstStyle/>
        <a:p>
          <a:endParaRPr lang="en-US"/>
        </a:p>
      </dgm:t>
    </dgm:pt>
    <dgm:pt modelId="{88937ED8-495D-455D-8F4A-15BC85835D3B}" type="pres">
      <dgm:prSet presAssocID="{2D17C71F-6E36-42DE-BDC4-019054C55229}" presName="root" presStyleCnt="0">
        <dgm:presLayoutVars>
          <dgm:dir/>
          <dgm:resizeHandles val="exact"/>
        </dgm:presLayoutVars>
      </dgm:prSet>
      <dgm:spPr/>
    </dgm:pt>
    <dgm:pt modelId="{34DABFA2-F816-4EDB-B4B1-16DB14A9EEC7}" type="pres">
      <dgm:prSet presAssocID="{37FF9844-2040-4746-82AF-47091946F739}" presName="compNode" presStyleCnt="0"/>
      <dgm:spPr/>
    </dgm:pt>
    <dgm:pt modelId="{9737E76F-AB8E-4C83-93DF-518B3204B0B7}" type="pres">
      <dgm:prSet presAssocID="{37FF9844-2040-4746-82AF-47091946F739}" presName="iconBgRect" presStyleLbl="bgShp" presStyleIdx="0" presStyleCnt="1"/>
      <dgm:spPr>
        <a:prstGeom prst="round2DiagRect">
          <a:avLst>
            <a:gd name="adj1" fmla="val 29727"/>
            <a:gd name="adj2" fmla="val 0"/>
          </a:avLst>
        </a:prstGeom>
      </dgm:spPr>
    </dgm:pt>
    <dgm:pt modelId="{08181BC0-6186-4E8B-943C-8EF5A768F0EF}" type="pres">
      <dgm:prSet presAssocID="{37FF9844-2040-4746-82AF-47091946F739}" presName="iconRect" presStyleLbl="node1" presStyleIdx="0" presStyleCnt="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ar chart"/>
        </a:ext>
      </dgm:extLst>
    </dgm:pt>
    <dgm:pt modelId="{B183293B-A46B-4403-91E4-4185CA4AAA2F}" type="pres">
      <dgm:prSet presAssocID="{37FF9844-2040-4746-82AF-47091946F739}" presName="spaceRect" presStyleCnt="0"/>
      <dgm:spPr/>
    </dgm:pt>
    <dgm:pt modelId="{B2300554-26B1-4871-A509-27C0E2607201}" type="pres">
      <dgm:prSet presAssocID="{37FF9844-2040-4746-82AF-47091946F739}" presName="textRect" presStyleLbl="revTx" presStyleIdx="0" presStyleCnt="1">
        <dgm:presLayoutVars>
          <dgm:chMax val="1"/>
          <dgm:chPref val="1"/>
        </dgm:presLayoutVars>
      </dgm:prSet>
      <dgm:spPr/>
    </dgm:pt>
  </dgm:ptLst>
  <dgm:cxnLst>
    <dgm:cxn modelId="{CBC68721-25D8-4880-8B73-941656C6B136}" type="presOf" srcId="{37FF9844-2040-4746-82AF-47091946F739}" destId="{B2300554-26B1-4871-A509-27C0E2607201}" srcOrd="0" destOrd="0" presId="urn:microsoft.com/office/officeart/2018/5/layout/IconLeafLabelList"/>
    <dgm:cxn modelId="{014D0329-23F2-4CA9-B780-A07A267E88DC}" type="presOf" srcId="{2D17C71F-6E36-42DE-BDC4-019054C55229}" destId="{88937ED8-495D-455D-8F4A-15BC85835D3B}" srcOrd="0" destOrd="0" presId="urn:microsoft.com/office/officeart/2018/5/layout/IconLeafLabelList"/>
    <dgm:cxn modelId="{6EAEF8A5-3435-4090-BB0D-BC40984414FB}" srcId="{2D17C71F-6E36-42DE-BDC4-019054C55229}" destId="{37FF9844-2040-4746-82AF-47091946F739}" srcOrd="0" destOrd="0" parTransId="{37C89796-24D2-4428-B547-AC6FBA2CB39B}" sibTransId="{91774D58-F6CD-4921-AE57-60B8048469D8}"/>
    <dgm:cxn modelId="{B6CF9A11-DDC5-4BD9-BECA-DDCB0268FF16}" type="presParOf" srcId="{88937ED8-495D-455D-8F4A-15BC85835D3B}" destId="{34DABFA2-F816-4EDB-B4B1-16DB14A9EEC7}" srcOrd="0" destOrd="0" presId="urn:microsoft.com/office/officeart/2018/5/layout/IconLeafLabelList"/>
    <dgm:cxn modelId="{8D1B758F-8CDC-416C-B8BC-0FD8709D92FA}" type="presParOf" srcId="{34DABFA2-F816-4EDB-B4B1-16DB14A9EEC7}" destId="{9737E76F-AB8E-4C83-93DF-518B3204B0B7}" srcOrd="0" destOrd="0" presId="urn:microsoft.com/office/officeart/2018/5/layout/IconLeafLabelList"/>
    <dgm:cxn modelId="{CF9E1585-C10D-4EA1-8962-ECEB29C6F234}" type="presParOf" srcId="{34DABFA2-F816-4EDB-B4B1-16DB14A9EEC7}" destId="{08181BC0-6186-4E8B-943C-8EF5A768F0EF}" srcOrd="1" destOrd="0" presId="urn:microsoft.com/office/officeart/2018/5/layout/IconLeafLabelList"/>
    <dgm:cxn modelId="{24C8EBCA-E21C-40C0-A9B6-1EA1AA3FB3FC}" type="presParOf" srcId="{34DABFA2-F816-4EDB-B4B1-16DB14A9EEC7}" destId="{B183293B-A46B-4403-91E4-4185CA4AAA2F}" srcOrd="2" destOrd="0" presId="urn:microsoft.com/office/officeart/2018/5/layout/IconLeafLabelList"/>
    <dgm:cxn modelId="{E2C7631D-6A96-4BB4-A956-F91F4D678B28}" type="presParOf" srcId="{34DABFA2-F816-4EDB-B4B1-16DB14A9EEC7}" destId="{B2300554-26B1-4871-A509-27C0E2607201}" srcOrd="3" destOrd="0" presId="urn:microsoft.com/office/officeart/2018/5/layout/IconLeaf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1.xml><?xml version="1.0" encoding="utf-8"?>
<dgm:dataModel xmlns:dgm="http://schemas.openxmlformats.org/drawingml/2006/diagram" xmlns:a="http://schemas.openxmlformats.org/drawingml/2006/main">
  <dgm:ptLst>
    <dgm:pt modelId="{2D17C71F-6E36-42DE-BDC4-019054C55229}" type="doc">
      <dgm:prSet loTypeId="urn:microsoft.com/office/officeart/2018/5/layout/IconLeafLabelList" loCatId="icon" qsTypeId="urn:microsoft.com/office/officeart/2005/8/quickstyle/simple1" qsCatId="simple" csTypeId="urn:microsoft.com/office/officeart/2018/5/colors/Iconchunking_neutralbg_accent3_2" csCatId="accent3" phldr="1"/>
      <dgm:spPr/>
      <dgm:t>
        <a:bodyPr/>
        <a:lstStyle/>
        <a:p>
          <a:endParaRPr lang="en-US"/>
        </a:p>
      </dgm:t>
    </dgm:pt>
    <dgm:pt modelId="{37FF9844-2040-4746-82AF-47091946F739}">
      <dgm:prSet/>
      <dgm:spPr/>
      <dgm:t>
        <a:bodyPr/>
        <a:lstStyle/>
        <a:p>
          <a:pPr>
            <a:lnSpc>
              <a:spcPct val="100000"/>
            </a:lnSpc>
            <a:defRPr cap="all"/>
          </a:pPr>
          <a:r>
            <a:rPr lang="en-US" dirty="0">
              <a:solidFill>
                <a:schemeClr val="accent6"/>
              </a:solidFill>
            </a:rPr>
            <a:t>Managing and reporting check results</a:t>
          </a:r>
        </a:p>
      </dgm:t>
    </dgm:pt>
    <dgm:pt modelId="{37C89796-24D2-4428-B547-AC6FBA2CB39B}" type="parTrans" cxnId="{6EAEF8A5-3435-4090-BB0D-BC40984414FB}">
      <dgm:prSet/>
      <dgm:spPr/>
      <dgm:t>
        <a:bodyPr/>
        <a:lstStyle/>
        <a:p>
          <a:endParaRPr lang="en-US"/>
        </a:p>
      </dgm:t>
    </dgm:pt>
    <dgm:pt modelId="{91774D58-F6CD-4921-AE57-60B8048469D8}" type="sibTrans" cxnId="{6EAEF8A5-3435-4090-BB0D-BC40984414FB}">
      <dgm:prSet/>
      <dgm:spPr/>
      <dgm:t>
        <a:bodyPr/>
        <a:lstStyle/>
        <a:p>
          <a:endParaRPr lang="en-US"/>
        </a:p>
      </dgm:t>
    </dgm:pt>
    <dgm:pt modelId="{88937ED8-495D-455D-8F4A-15BC85835D3B}" type="pres">
      <dgm:prSet presAssocID="{2D17C71F-6E36-42DE-BDC4-019054C55229}" presName="root" presStyleCnt="0">
        <dgm:presLayoutVars>
          <dgm:dir/>
          <dgm:resizeHandles val="exact"/>
        </dgm:presLayoutVars>
      </dgm:prSet>
      <dgm:spPr/>
    </dgm:pt>
    <dgm:pt modelId="{34DABFA2-F816-4EDB-B4B1-16DB14A9EEC7}" type="pres">
      <dgm:prSet presAssocID="{37FF9844-2040-4746-82AF-47091946F739}" presName="compNode" presStyleCnt="0"/>
      <dgm:spPr/>
    </dgm:pt>
    <dgm:pt modelId="{9737E76F-AB8E-4C83-93DF-518B3204B0B7}" type="pres">
      <dgm:prSet presAssocID="{37FF9844-2040-4746-82AF-47091946F739}" presName="iconBgRect" presStyleLbl="bgShp" presStyleIdx="0" presStyleCnt="1"/>
      <dgm:spPr>
        <a:prstGeom prst="round2DiagRect">
          <a:avLst>
            <a:gd name="adj1" fmla="val 29727"/>
            <a:gd name="adj2" fmla="val 0"/>
          </a:avLst>
        </a:prstGeom>
      </dgm:spPr>
    </dgm:pt>
    <dgm:pt modelId="{08181BC0-6186-4E8B-943C-8EF5A768F0EF}" type="pres">
      <dgm:prSet presAssocID="{37FF9844-2040-4746-82AF-47091946F739}" presName="iconRect" presStyleLbl="node1" presStyleIdx="0" presStyleCnt="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ar chart"/>
        </a:ext>
      </dgm:extLst>
    </dgm:pt>
    <dgm:pt modelId="{B183293B-A46B-4403-91E4-4185CA4AAA2F}" type="pres">
      <dgm:prSet presAssocID="{37FF9844-2040-4746-82AF-47091946F739}" presName="spaceRect" presStyleCnt="0"/>
      <dgm:spPr/>
    </dgm:pt>
    <dgm:pt modelId="{B2300554-26B1-4871-A509-27C0E2607201}" type="pres">
      <dgm:prSet presAssocID="{37FF9844-2040-4746-82AF-47091946F739}" presName="textRect" presStyleLbl="revTx" presStyleIdx="0" presStyleCnt="1">
        <dgm:presLayoutVars>
          <dgm:chMax val="1"/>
          <dgm:chPref val="1"/>
        </dgm:presLayoutVars>
      </dgm:prSet>
      <dgm:spPr/>
    </dgm:pt>
  </dgm:ptLst>
  <dgm:cxnLst>
    <dgm:cxn modelId="{CBC68721-25D8-4880-8B73-941656C6B136}" type="presOf" srcId="{37FF9844-2040-4746-82AF-47091946F739}" destId="{B2300554-26B1-4871-A509-27C0E2607201}" srcOrd="0" destOrd="0" presId="urn:microsoft.com/office/officeart/2018/5/layout/IconLeafLabelList"/>
    <dgm:cxn modelId="{014D0329-23F2-4CA9-B780-A07A267E88DC}" type="presOf" srcId="{2D17C71F-6E36-42DE-BDC4-019054C55229}" destId="{88937ED8-495D-455D-8F4A-15BC85835D3B}" srcOrd="0" destOrd="0" presId="urn:microsoft.com/office/officeart/2018/5/layout/IconLeafLabelList"/>
    <dgm:cxn modelId="{6EAEF8A5-3435-4090-BB0D-BC40984414FB}" srcId="{2D17C71F-6E36-42DE-BDC4-019054C55229}" destId="{37FF9844-2040-4746-82AF-47091946F739}" srcOrd="0" destOrd="0" parTransId="{37C89796-24D2-4428-B547-AC6FBA2CB39B}" sibTransId="{91774D58-F6CD-4921-AE57-60B8048469D8}"/>
    <dgm:cxn modelId="{B6CF9A11-DDC5-4BD9-BECA-DDCB0268FF16}" type="presParOf" srcId="{88937ED8-495D-455D-8F4A-15BC85835D3B}" destId="{34DABFA2-F816-4EDB-B4B1-16DB14A9EEC7}" srcOrd="0" destOrd="0" presId="urn:microsoft.com/office/officeart/2018/5/layout/IconLeafLabelList"/>
    <dgm:cxn modelId="{8D1B758F-8CDC-416C-B8BC-0FD8709D92FA}" type="presParOf" srcId="{34DABFA2-F816-4EDB-B4B1-16DB14A9EEC7}" destId="{9737E76F-AB8E-4C83-93DF-518B3204B0B7}" srcOrd="0" destOrd="0" presId="urn:microsoft.com/office/officeart/2018/5/layout/IconLeafLabelList"/>
    <dgm:cxn modelId="{CF9E1585-C10D-4EA1-8962-ECEB29C6F234}" type="presParOf" srcId="{34DABFA2-F816-4EDB-B4B1-16DB14A9EEC7}" destId="{08181BC0-6186-4E8B-943C-8EF5A768F0EF}" srcOrd="1" destOrd="0" presId="urn:microsoft.com/office/officeart/2018/5/layout/IconLeafLabelList"/>
    <dgm:cxn modelId="{24C8EBCA-E21C-40C0-A9B6-1EA1AA3FB3FC}" type="presParOf" srcId="{34DABFA2-F816-4EDB-B4B1-16DB14A9EEC7}" destId="{B183293B-A46B-4403-91E4-4185CA4AAA2F}" srcOrd="2" destOrd="0" presId="urn:microsoft.com/office/officeart/2018/5/layout/IconLeafLabelList"/>
    <dgm:cxn modelId="{E2C7631D-6A96-4BB4-A956-F91F4D678B28}" type="presParOf" srcId="{34DABFA2-F816-4EDB-B4B1-16DB14A9EEC7}" destId="{B2300554-26B1-4871-A509-27C0E2607201}" srcOrd="3" destOrd="0" presId="urn:microsoft.com/office/officeart/2018/5/layout/IconLeaf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2.xml><?xml version="1.0" encoding="utf-8"?>
<dgm:dataModel xmlns:dgm="http://schemas.openxmlformats.org/drawingml/2006/diagram" xmlns:a="http://schemas.openxmlformats.org/drawingml/2006/main">
  <dgm:ptLst>
    <dgm:pt modelId="{2D17C71F-6E36-42DE-BDC4-019054C55229}" type="doc">
      <dgm:prSet loTypeId="urn:microsoft.com/office/officeart/2018/5/layout/IconLeafLabelList" loCatId="icon" qsTypeId="urn:microsoft.com/office/officeart/2005/8/quickstyle/simple1" qsCatId="simple" csTypeId="urn:microsoft.com/office/officeart/2018/5/colors/Iconchunking_neutralbg_accent3_2" csCatId="accent3" phldr="1"/>
      <dgm:spPr/>
      <dgm:t>
        <a:bodyPr/>
        <a:lstStyle/>
        <a:p>
          <a:endParaRPr lang="en-US"/>
        </a:p>
      </dgm:t>
    </dgm:pt>
    <dgm:pt modelId="{4C207E9B-AAA5-4F32-B4A9-B5E405D463F2}">
      <dgm:prSet/>
      <dgm:spPr/>
      <dgm:t>
        <a:bodyPr/>
        <a:lstStyle/>
        <a:p>
          <a:pPr>
            <a:lnSpc>
              <a:spcPct val="100000"/>
            </a:lnSpc>
            <a:defRPr cap="all"/>
          </a:pPr>
          <a:r>
            <a:rPr lang="en-US" dirty="0"/>
            <a:t>introductions</a:t>
          </a:r>
        </a:p>
      </dgm:t>
    </dgm:pt>
    <dgm:pt modelId="{E691891D-F9FA-47D7-9F94-5EE06B212500}" type="parTrans" cxnId="{72293C42-3993-4E02-94C5-2FF1E723A7DE}">
      <dgm:prSet/>
      <dgm:spPr/>
      <dgm:t>
        <a:bodyPr/>
        <a:lstStyle/>
        <a:p>
          <a:endParaRPr lang="en-US"/>
        </a:p>
      </dgm:t>
    </dgm:pt>
    <dgm:pt modelId="{BE3FD281-72F2-44AE-B08A-BF7D6CB3FD4D}" type="sibTrans" cxnId="{72293C42-3993-4E02-94C5-2FF1E723A7DE}">
      <dgm:prSet/>
      <dgm:spPr/>
      <dgm:t>
        <a:bodyPr/>
        <a:lstStyle/>
        <a:p>
          <a:endParaRPr lang="en-US"/>
        </a:p>
      </dgm:t>
    </dgm:pt>
    <dgm:pt modelId="{37D1C942-8487-4271-B55C-DDE8DB3192EA}">
      <dgm:prSet/>
      <dgm:spPr/>
      <dgm:t>
        <a:bodyPr/>
        <a:lstStyle/>
        <a:p>
          <a:pPr>
            <a:lnSpc>
              <a:spcPct val="100000"/>
            </a:lnSpc>
            <a:defRPr cap="all"/>
          </a:pPr>
          <a:r>
            <a:rPr lang="en-US" dirty="0">
              <a:solidFill>
                <a:schemeClr val="tx1"/>
              </a:solidFill>
            </a:rPr>
            <a:t>Project set up</a:t>
          </a:r>
        </a:p>
      </dgm:t>
    </dgm:pt>
    <dgm:pt modelId="{167127C6-F3FC-4BB4-8ADF-52AFA1DC1DCC}" type="parTrans" cxnId="{3CEE801B-3AD9-4D7D-AA1F-A6C106919F02}">
      <dgm:prSet/>
      <dgm:spPr/>
      <dgm:t>
        <a:bodyPr/>
        <a:lstStyle/>
        <a:p>
          <a:endParaRPr lang="en-US"/>
        </a:p>
      </dgm:t>
    </dgm:pt>
    <dgm:pt modelId="{7DB1F076-CDC5-47A7-8F7B-E297CA4D0A2F}" type="sibTrans" cxnId="{3CEE801B-3AD9-4D7D-AA1F-A6C106919F02}">
      <dgm:prSet/>
      <dgm:spPr/>
      <dgm:t>
        <a:bodyPr/>
        <a:lstStyle/>
        <a:p>
          <a:endParaRPr lang="en-US"/>
        </a:p>
      </dgm:t>
    </dgm:pt>
    <dgm:pt modelId="{5256C0C6-C27F-4810-872E-AA90FAFA8333}">
      <dgm:prSet/>
      <dgm:spPr/>
      <dgm:t>
        <a:bodyPr/>
        <a:lstStyle/>
        <a:p>
          <a:pPr>
            <a:lnSpc>
              <a:spcPct val="100000"/>
            </a:lnSpc>
            <a:defRPr cap="all"/>
          </a:pPr>
          <a:r>
            <a:rPr lang="en-US" dirty="0">
              <a:solidFill>
                <a:schemeClr val="tx1"/>
              </a:solidFill>
            </a:rPr>
            <a:t>Templates</a:t>
          </a:r>
        </a:p>
      </dgm:t>
    </dgm:pt>
    <dgm:pt modelId="{34BC8708-BD23-4E98-9D4C-ED139C0B2A7F}" type="parTrans" cxnId="{99E3BB01-BD3E-439C-87AA-962BF9ECA433}">
      <dgm:prSet/>
      <dgm:spPr/>
      <dgm:t>
        <a:bodyPr/>
        <a:lstStyle/>
        <a:p>
          <a:endParaRPr lang="en-US"/>
        </a:p>
      </dgm:t>
    </dgm:pt>
    <dgm:pt modelId="{1B83F706-D6F9-410F-AE3E-B3C2E8D63175}" type="sibTrans" cxnId="{99E3BB01-BD3E-439C-87AA-962BF9ECA433}">
      <dgm:prSet/>
      <dgm:spPr/>
      <dgm:t>
        <a:bodyPr/>
        <a:lstStyle/>
        <a:p>
          <a:endParaRPr lang="en-US"/>
        </a:p>
      </dgm:t>
    </dgm:pt>
    <dgm:pt modelId="{56A183A0-FD74-4F2E-B57A-FAD0E91F58F3}">
      <dgm:prSet/>
      <dgm:spPr/>
      <dgm:t>
        <a:bodyPr/>
        <a:lstStyle/>
        <a:p>
          <a:pPr>
            <a:lnSpc>
              <a:spcPct val="100000"/>
            </a:lnSpc>
            <a:defRPr cap="all"/>
          </a:pPr>
          <a:r>
            <a:rPr lang="en-US" dirty="0">
              <a:solidFill>
                <a:schemeClr val="tx1"/>
              </a:solidFill>
            </a:rPr>
            <a:t>Making your own rules</a:t>
          </a:r>
        </a:p>
      </dgm:t>
    </dgm:pt>
    <dgm:pt modelId="{6B9DC0C1-BE98-4DC4-859E-1C2FE43671F5}" type="parTrans" cxnId="{DC0AF02F-C333-4977-A271-362863BBE2AD}">
      <dgm:prSet/>
      <dgm:spPr/>
      <dgm:t>
        <a:bodyPr/>
        <a:lstStyle/>
        <a:p>
          <a:endParaRPr lang="en-US"/>
        </a:p>
      </dgm:t>
    </dgm:pt>
    <dgm:pt modelId="{4ABFF68B-2353-43BA-8F18-30B4A57E7FD1}" type="sibTrans" cxnId="{DC0AF02F-C333-4977-A271-362863BBE2AD}">
      <dgm:prSet/>
      <dgm:spPr/>
      <dgm:t>
        <a:bodyPr/>
        <a:lstStyle/>
        <a:p>
          <a:endParaRPr lang="en-US"/>
        </a:p>
      </dgm:t>
    </dgm:pt>
    <dgm:pt modelId="{37FF9844-2040-4746-82AF-47091946F739}">
      <dgm:prSet/>
      <dgm:spPr/>
      <dgm:t>
        <a:bodyPr/>
        <a:lstStyle/>
        <a:p>
          <a:pPr>
            <a:lnSpc>
              <a:spcPct val="100000"/>
            </a:lnSpc>
            <a:defRPr cap="all"/>
          </a:pPr>
          <a:r>
            <a:rPr lang="en-US" dirty="0">
              <a:solidFill>
                <a:schemeClr val="tx1"/>
              </a:solidFill>
            </a:rPr>
            <a:t>Managing and reporting check results</a:t>
          </a:r>
        </a:p>
      </dgm:t>
    </dgm:pt>
    <dgm:pt modelId="{37C89796-24D2-4428-B547-AC6FBA2CB39B}" type="parTrans" cxnId="{6EAEF8A5-3435-4090-BB0D-BC40984414FB}">
      <dgm:prSet/>
      <dgm:spPr/>
      <dgm:t>
        <a:bodyPr/>
        <a:lstStyle/>
        <a:p>
          <a:endParaRPr lang="en-US"/>
        </a:p>
      </dgm:t>
    </dgm:pt>
    <dgm:pt modelId="{91774D58-F6CD-4921-AE57-60B8048469D8}" type="sibTrans" cxnId="{6EAEF8A5-3435-4090-BB0D-BC40984414FB}">
      <dgm:prSet/>
      <dgm:spPr/>
      <dgm:t>
        <a:bodyPr/>
        <a:lstStyle/>
        <a:p>
          <a:endParaRPr lang="en-US"/>
        </a:p>
      </dgm:t>
    </dgm:pt>
    <dgm:pt modelId="{9A43DF5F-C30D-4583-ADA7-1969537900B9}">
      <dgm:prSet custT="1"/>
      <dgm:spPr/>
      <dgm:t>
        <a:bodyPr/>
        <a:lstStyle/>
        <a:p>
          <a:pPr>
            <a:lnSpc>
              <a:spcPct val="100000"/>
            </a:lnSpc>
            <a:defRPr cap="all"/>
          </a:pPr>
          <a:r>
            <a:rPr lang="en-US" sz="1600" dirty="0">
              <a:solidFill>
                <a:schemeClr val="accent3"/>
              </a:solidFill>
            </a:rPr>
            <a:t>Examples</a:t>
          </a:r>
        </a:p>
      </dgm:t>
    </dgm:pt>
    <dgm:pt modelId="{C525D305-096D-482D-8DA7-1DAEA55611A5}" type="parTrans" cxnId="{1488422C-7FEC-4B71-956C-16C253877320}">
      <dgm:prSet/>
      <dgm:spPr/>
      <dgm:t>
        <a:bodyPr/>
        <a:lstStyle/>
        <a:p>
          <a:endParaRPr lang="en-US"/>
        </a:p>
      </dgm:t>
    </dgm:pt>
    <dgm:pt modelId="{B5D8A17E-549D-4971-A9A3-923E71935914}" type="sibTrans" cxnId="{1488422C-7FEC-4B71-956C-16C253877320}">
      <dgm:prSet/>
      <dgm:spPr/>
      <dgm:t>
        <a:bodyPr/>
        <a:lstStyle/>
        <a:p>
          <a:endParaRPr lang="en-US"/>
        </a:p>
      </dgm:t>
    </dgm:pt>
    <dgm:pt modelId="{88937ED8-495D-455D-8F4A-15BC85835D3B}" type="pres">
      <dgm:prSet presAssocID="{2D17C71F-6E36-42DE-BDC4-019054C55229}" presName="root" presStyleCnt="0">
        <dgm:presLayoutVars>
          <dgm:dir/>
          <dgm:resizeHandles val="exact"/>
        </dgm:presLayoutVars>
      </dgm:prSet>
      <dgm:spPr/>
    </dgm:pt>
    <dgm:pt modelId="{F3F9911A-7BB1-4E1E-A28A-97793F9B6892}" type="pres">
      <dgm:prSet presAssocID="{4C207E9B-AAA5-4F32-B4A9-B5E405D463F2}" presName="compNode" presStyleCnt="0"/>
      <dgm:spPr/>
    </dgm:pt>
    <dgm:pt modelId="{7E984B48-B79C-4DE6-A2F7-B647375E4403}" type="pres">
      <dgm:prSet presAssocID="{4C207E9B-AAA5-4F32-B4A9-B5E405D463F2}" presName="iconBgRect" presStyleLbl="bgShp" presStyleIdx="0" presStyleCnt="6"/>
      <dgm:spPr>
        <a:prstGeom prst="round2DiagRect">
          <a:avLst>
            <a:gd name="adj1" fmla="val 29727"/>
            <a:gd name="adj2" fmla="val 0"/>
          </a:avLst>
        </a:prstGeom>
      </dgm:spPr>
    </dgm:pt>
    <dgm:pt modelId="{6D18B05A-8ECB-4599-A7FC-8FCF10D1E7F3}" type="pres">
      <dgm:prSet presAssocID="{4C207E9B-AAA5-4F32-B4A9-B5E405D463F2}"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Users"/>
        </a:ext>
      </dgm:extLst>
    </dgm:pt>
    <dgm:pt modelId="{25BF54A8-2CC4-4386-84FF-A35E59FF8097}" type="pres">
      <dgm:prSet presAssocID="{4C207E9B-AAA5-4F32-B4A9-B5E405D463F2}" presName="spaceRect" presStyleCnt="0"/>
      <dgm:spPr/>
    </dgm:pt>
    <dgm:pt modelId="{F5C7BFF4-CEA6-40FB-A49D-7E5CE62E652E}" type="pres">
      <dgm:prSet presAssocID="{4C207E9B-AAA5-4F32-B4A9-B5E405D463F2}" presName="textRect" presStyleLbl="revTx" presStyleIdx="0" presStyleCnt="6">
        <dgm:presLayoutVars>
          <dgm:chMax val="1"/>
          <dgm:chPref val="1"/>
        </dgm:presLayoutVars>
      </dgm:prSet>
      <dgm:spPr/>
    </dgm:pt>
    <dgm:pt modelId="{2C0AED97-1AF7-4F60-A88B-1642894A28FE}" type="pres">
      <dgm:prSet presAssocID="{BE3FD281-72F2-44AE-B08A-BF7D6CB3FD4D}" presName="sibTrans" presStyleCnt="0"/>
      <dgm:spPr/>
    </dgm:pt>
    <dgm:pt modelId="{79EC0E4B-0C54-445A-8C4D-3D2D5BC87A82}" type="pres">
      <dgm:prSet presAssocID="{37D1C942-8487-4271-B55C-DDE8DB3192EA}" presName="compNode" presStyleCnt="0"/>
      <dgm:spPr/>
    </dgm:pt>
    <dgm:pt modelId="{19187FF9-AF32-4EBA-9242-F591CA393431}" type="pres">
      <dgm:prSet presAssocID="{37D1C942-8487-4271-B55C-DDE8DB3192EA}" presName="iconBgRect" presStyleLbl="bgShp" presStyleIdx="1" presStyleCnt="6"/>
      <dgm:spPr>
        <a:prstGeom prst="round2DiagRect">
          <a:avLst>
            <a:gd name="adj1" fmla="val 29727"/>
            <a:gd name="adj2" fmla="val 0"/>
          </a:avLst>
        </a:prstGeom>
      </dgm:spPr>
    </dgm:pt>
    <dgm:pt modelId="{10C75311-5D2F-498C-A2C5-FB3392403A4A}" type="pres">
      <dgm:prSet presAssocID="{37D1C942-8487-4271-B55C-DDE8DB3192EA}"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Paper"/>
        </a:ext>
      </dgm:extLst>
    </dgm:pt>
    <dgm:pt modelId="{C19E8C11-8A4E-4B69-AE7C-4FB0C1AAEFC9}" type="pres">
      <dgm:prSet presAssocID="{37D1C942-8487-4271-B55C-DDE8DB3192EA}" presName="spaceRect" presStyleCnt="0"/>
      <dgm:spPr/>
    </dgm:pt>
    <dgm:pt modelId="{4A8EA6E9-7185-423F-B9BE-071EDDFF165E}" type="pres">
      <dgm:prSet presAssocID="{37D1C942-8487-4271-B55C-DDE8DB3192EA}" presName="textRect" presStyleLbl="revTx" presStyleIdx="1" presStyleCnt="6">
        <dgm:presLayoutVars>
          <dgm:chMax val="1"/>
          <dgm:chPref val="1"/>
        </dgm:presLayoutVars>
      </dgm:prSet>
      <dgm:spPr/>
    </dgm:pt>
    <dgm:pt modelId="{F42E0053-8B09-4D5B-A18F-1D33779DF2FA}" type="pres">
      <dgm:prSet presAssocID="{7DB1F076-CDC5-47A7-8F7B-E297CA4D0A2F}" presName="sibTrans" presStyleCnt="0"/>
      <dgm:spPr/>
    </dgm:pt>
    <dgm:pt modelId="{C2ECFB26-DA27-423F-B53D-879AE04E17AC}" type="pres">
      <dgm:prSet presAssocID="{5256C0C6-C27F-4810-872E-AA90FAFA8333}" presName="compNode" presStyleCnt="0"/>
      <dgm:spPr/>
    </dgm:pt>
    <dgm:pt modelId="{40F9D9FC-2225-4979-8D7D-2653F1B23066}" type="pres">
      <dgm:prSet presAssocID="{5256C0C6-C27F-4810-872E-AA90FAFA8333}" presName="iconBgRect" presStyleLbl="bgShp" presStyleIdx="2" presStyleCnt="6"/>
      <dgm:spPr>
        <a:prstGeom prst="round2DiagRect">
          <a:avLst>
            <a:gd name="adj1" fmla="val 29727"/>
            <a:gd name="adj2" fmla="val 0"/>
          </a:avLst>
        </a:prstGeom>
      </dgm:spPr>
    </dgm:pt>
    <dgm:pt modelId="{A3C9F2E0-E99D-4BEB-BB3B-5475CFD55B7B}" type="pres">
      <dgm:prSet presAssocID="{5256C0C6-C27F-4810-872E-AA90FAFA8333}"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Newspaper"/>
        </a:ext>
      </dgm:extLst>
    </dgm:pt>
    <dgm:pt modelId="{E21C56E1-E6B0-42AB-B497-E25D3AB4B521}" type="pres">
      <dgm:prSet presAssocID="{5256C0C6-C27F-4810-872E-AA90FAFA8333}" presName="spaceRect" presStyleCnt="0"/>
      <dgm:spPr/>
    </dgm:pt>
    <dgm:pt modelId="{15196EDB-A5BC-4C0B-AE6E-5B181EE98D5A}" type="pres">
      <dgm:prSet presAssocID="{5256C0C6-C27F-4810-872E-AA90FAFA8333}" presName="textRect" presStyleLbl="revTx" presStyleIdx="2" presStyleCnt="6">
        <dgm:presLayoutVars>
          <dgm:chMax val="1"/>
          <dgm:chPref val="1"/>
        </dgm:presLayoutVars>
      </dgm:prSet>
      <dgm:spPr/>
    </dgm:pt>
    <dgm:pt modelId="{412335AE-4F6C-4BE8-BB09-0578289DE535}" type="pres">
      <dgm:prSet presAssocID="{1B83F706-D6F9-410F-AE3E-B3C2E8D63175}" presName="sibTrans" presStyleCnt="0"/>
      <dgm:spPr/>
    </dgm:pt>
    <dgm:pt modelId="{94C2D27E-3688-49BF-8306-0D190532280E}" type="pres">
      <dgm:prSet presAssocID="{56A183A0-FD74-4F2E-B57A-FAD0E91F58F3}" presName="compNode" presStyleCnt="0"/>
      <dgm:spPr/>
    </dgm:pt>
    <dgm:pt modelId="{EEBA9E0A-897F-4650-A013-37DC8166AC74}" type="pres">
      <dgm:prSet presAssocID="{56A183A0-FD74-4F2E-B57A-FAD0E91F58F3}" presName="iconBgRect" presStyleLbl="bgShp" presStyleIdx="3" presStyleCnt="6"/>
      <dgm:spPr>
        <a:prstGeom prst="round2DiagRect">
          <a:avLst>
            <a:gd name="adj1" fmla="val 29727"/>
            <a:gd name="adj2" fmla="val 0"/>
          </a:avLst>
        </a:prstGeom>
      </dgm:spPr>
    </dgm:pt>
    <dgm:pt modelId="{BF89F958-8498-4C83-88CA-0729F96A6AA0}" type="pres">
      <dgm:prSet presAssocID="{56A183A0-FD74-4F2E-B57A-FAD0E91F58F3}"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Head with Gears"/>
        </a:ext>
      </dgm:extLst>
    </dgm:pt>
    <dgm:pt modelId="{075D2111-BA8E-4A07-9053-6C138D547D10}" type="pres">
      <dgm:prSet presAssocID="{56A183A0-FD74-4F2E-B57A-FAD0E91F58F3}" presName="spaceRect" presStyleCnt="0"/>
      <dgm:spPr/>
    </dgm:pt>
    <dgm:pt modelId="{A81E9A1A-9D7B-4046-BB7A-DB228C45D75E}" type="pres">
      <dgm:prSet presAssocID="{56A183A0-FD74-4F2E-B57A-FAD0E91F58F3}" presName="textRect" presStyleLbl="revTx" presStyleIdx="3" presStyleCnt="6">
        <dgm:presLayoutVars>
          <dgm:chMax val="1"/>
          <dgm:chPref val="1"/>
        </dgm:presLayoutVars>
      </dgm:prSet>
      <dgm:spPr/>
    </dgm:pt>
    <dgm:pt modelId="{65979987-FB9B-4CCB-8325-2379772938B8}" type="pres">
      <dgm:prSet presAssocID="{4ABFF68B-2353-43BA-8F18-30B4A57E7FD1}" presName="sibTrans" presStyleCnt="0"/>
      <dgm:spPr/>
    </dgm:pt>
    <dgm:pt modelId="{34DABFA2-F816-4EDB-B4B1-16DB14A9EEC7}" type="pres">
      <dgm:prSet presAssocID="{37FF9844-2040-4746-82AF-47091946F739}" presName="compNode" presStyleCnt="0"/>
      <dgm:spPr/>
    </dgm:pt>
    <dgm:pt modelId="{9737E76F-AB8E-4C83-93DF-518B3204B0B7}" type="pres">
      <dgm:prSet presAssocID="{37FF9844-2040-4746-82AF-47091946F739}" presName="iconBgRect" presStyleLbl="bgShp" presStyleIdx="4" presStyleCnt="6"/>
      <dgm:spPr>
        <a:prstGeom prst="round2DiagRect">
          <a:avLst>
            <a:gd name="adj1" fmla="val 29727"/>
            <a:gd name="adj2" fmla="val 0"/>
          </a:avLst>
        </a:prstGeom>
      </dgm:spPr>
    </dgm:pt>
    <dgm:pt modelId="{08181BC0-6186-4E8B-943C-8EF5A768F0EF}" type="pres">
      <dgm:prSet presAssocID="{37FF9844-2040-4746-82AF-47091946F739}"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dgm:spPr>
      <dgm:extLst>
        <a:ext uri="{E40237B7-FDA0-4F09-8148-C483321AD2D9}">
          <dgm14:cNvPr xmlns:dgm14="http://schemas.microsoft.com/office/drawing/2010/diagram" id="0" name="" descr="Bar chart"/>
        </a:ext>
      </dgm:extLst>
    </dgm:pt>
    <dgm:pt modelId="{B183293B-A46B-4403-91E4-4185CA4AAA2F}" type="pres">
      <dgm:prSet presAssocID="{37FF9844-2040-4746-82AF-47091946F739}" presName="spaceRect" presStyleCnt="0"/>
      <dgm:spPr/>
    </dgm:pt>
    <dgm:pt modelId="{B2300554-26B1-4871-A509-27C0E2607201}" type="pres">
      <dgm:prSet presAssocID="{37FF9844-2040-4746-82AF-47091946F739}" presName="textRect" presStyleLbl="revTx" presStyleIdx="4" presStyleCnt="6">
        <dgm:presLayoutVars>
          <dgm:chMax val="1"/>
          <dgm:chPref val="1"/>
        </dgm:presLayoutVars>
      </dgm:prSet>
      <dgm:spPr/>
    </dgm:pt>
    <dgm:pt modelId="{C9FE7C28-29F6-4852-898E-5042014B1735}" type="pres">
      <dgm:prSet presAssocID="{91774D58-F6CD-4921-AE57-60B8048469D8}" presName="sibTrans" presStyleCnt="0"/>
      <dgm:spPr/>
    </dgm:pt>
    <dgm:pt modelId="{EEDDCDC5-BE4E-481B-97D7-6A7C746D83AF}" type="pres">
      <dgm:prSet presAssocID="{9A43DF5F-C30D-4583-ADA7-1969537900B9}" presName="compNode" presStyleCnt="0"/>
      <dgm:spPr/>
    </dgm:pt>
    <dgm:pt modelId="{A8B7B320-55D0-46F1-8F65-E7B927CBBCDA}" type="pres">
      <dgm:prSet presAssocID="{9A43DF5F-C30D-4583-ADA7-1969537900B9}" presName="iconBgRect" presStyleLbl="bgShp" presStyleIdx="5" presStyleCnt="6"/>
      <dgm:spPr>
        <a:prstGeom prst="round2DiagRect">
          <a:avLst>
            <a:gd name="adj1" fmla="val 29727"/>
            <a:gd name="adj2" fmla="val 0"/>
          </a:avLst>
        </a:prstGeom>
      </dgm:spPr>
    </dgm:pt>
    <dgm:pt modelId="{2C58FD9E-A124-433A-8085-70FA4EFCB85C}" type="pres">
      <dgm:prSet presAssocID="{9A43DF5F-C30D-4583-ADA7-1969537900B9}" presName="iconRect" presStyleLbl="node1" presStyleIdx="5" presStyleCnt="6" custScaleX="216496" custScaleY="21649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a:blipFill>
        <a:effectLst>
          <a:glow rad="431800">
            <a:schemeClr val="accent3">
              <a:satMod val="175000"/>
              <a:alpha val="19000"/>
            </a:schemeClr>
          </a:glow>
        </a:effectLst>
      </dgm:spPr>
      <dgm:extLst>
        <a:ext uri="{E40237B7-FDA0-4F09-8148-C483321AD2D9}">
          <dgm14:cNvPr xmlns:dgm14="http://schemas.microsoft.com/office/drawing/2010/diagram" id="0" name="" descr="Lightbulb"/>
        </a:ext>
      </dgm:extLst>
    </dgm:pt>
    <dgm:pt modelId="{81E62A7B-3330-4B79-8D8F-2039607A5EE1}" type="pres">
      <dgm:prSet presAssocID="{9A43DF5F-C30D-4583-ADA7-1969537900B9}" presName="spaceRect" presStyleCnt="0"/>
      <dgm:spPr/>
    </dgm:pt>
    <dgm:pt modelId="{5113407C-EB33-49DA-82D8-F25385BF5A57}" type="pres">
      <dgm:prSet presAssocID="{9A43DF5F-C30D-4583-ADA7-1969537900B9}" presName="textRect" presStyleLbl="revTx" presStyleIdx="5" presStyleCnt="6">
        <dgm:presLayoutVars>
          <dgm:chMax val="1"/>
          <dgm:chPref val="1"/>
        </dgm:presLayoutVars>
      </dgm:prSet>
      <dgm:spPr/>
    </dgm:pt>
  </dgm:ptLst>
  <dgm:cxnLst>
    <dgm:cxn modelId="{99E3BB01-BD3E-439C-87AA-962BF9ECA433}" srcId="{2D17C71F-6E36-42DE-BDC4-019054C55229}" destId="{5256C0C6-C27F-4810-872E-AA90FAFA8333}" srcOrd="2" destOrd="0" parTransId="{34BC8708-BD23-4E98-9D4C-ED139C0B2A7F}" sibTransId="{1B83F706-D6F9-410F-AE3E-B3C2E8D63175}"/>
    <dgm:cxn modelId="{3CEE801B-3AD9-4D7D-AA1F-A6C106919F02}" srcId="{2D17C71F-6E36-42DE-BDC4-019054C55229}" destId="{37D1C942-8487-4271-B55C-DDE8DB3192EA}" srcOrd="1" destOrd="0" parTransId="{167127C6-F3FC-4BB4-8ADF-52AFA1DC1DCC}" sibTransId="{7DB1F076-CDC5-47A7-8F7B-E297CA4D0A2F}"/>
    <dgm:cxn modelId="{CBC68721-25D8-4880-8B73-941656C6B136}" type="presOf" srcId="{37FF9844-2040-4746-82AF-47091946F739}" destId="{B2300554-26B1-4871-A509-27C0E2607201}" srcOrd="0" destOrd="0" presId="urn:microsoft.com/office/officeart/2018/5/layout/IconLeafLabelList"/>
    <dgm:cxn modelId="{014D0329-23F2-4CA9-B780-A07A267E88DC}" type="presOf" srcId="{2D17C71F-6E36-42DE-BDC4-019054C55229}" destId="{88937ED8-495D-455D-8F4A-15BC85835D3B}" srcOrd="0" destOrd="0" presId="urn:microsoft.com/office/officeart/2018/5/layout/IconLeafLabelList"/>
    <dgm:cxn modelId="{1488422C-7FEC-4B71-956C-16C253877320}" srcId="{2D17C71F-6E36-42DE-BDC4-019054C55229}" destId="{9A43DF5F-C30D-4583-ADA7-1969537900B9}" srcOrd="5" destOrd="0" parTransId="{C525D305-096D-482D-8DA7-1DAEA55611A5}" sibTransId="{B5D8A17E-549D-4971-A9A3-923E71935914}"/>
    <dgm:cxn modelId="{DC0AF02F-C333-4977-A271-362863BBE2AD}" srcId="{2D17C71F-6E36-42DE-BDC4-019054C55229}" destId="{56A183A0-FD74-4F2E-B57A-FAD0E91F58F3}" srcOrd="3" destOrd="0" parTransId="{6B9DC0C1-BE98-4DC4-859E-1C2FE43671F5}" sibTransId="{4ABFF68B-2353-43BA-8F18-30B4A57E7FD1}"/>
    <dgm:cxn modelId="{72293C42-3993-4E02-94C5-2FF1E723A7DE}" srcId="{2D17C71F-6E36-42DE-BDC4-019054C55229}" destId="{4C207E9B-AAA5-4F32-B4A9-B5E405D463F2}" srcOrd="0" destOrd="0" parTransId="{E691891D-F9FA-47D7-9F94-5EE06B212500}" sibTransId="{BE3FD281-72F2-44AE-B08A-BF7D6CB3FD4D}"/>
    <dgm:cxn modelId="{5D47C678-9581-4CFA-822A-86E86A5B3BAF}" type="presOf" srcId="{37D1C942-8487-4271-B55C-DDE8DB3192EA}" destId="{4A8EA6E9-7185-423F-B9BE-071EDDFF165E}" srcOrd="0" destOrd="0" presId="urn:microsoft.com/office/officeart/2018/5/layout/IconLeafLabelList"/>
    <dgm:cxn modelId="{87571B89-BC2C-4C46-8E19-128322059538}" type="presOf" srcId="{9A43DF5F-C30D-4583-ADA7-1969537900B9}" destId="{5113407C-EB33-49DA-82D8-F25385BF5A57}" srcOrd="0" destOrd="0" presId="urn:microsoft.com/office/officeart/2018/5/layout/IconLeafLabelList"/>
    <dgm:cxn modelId="{6EAEF8A5-3435-4090-BB0D-BC40984414FB}" srcId="{2D17C71F-6E36-42DE-BDC4-019054C55229}" destId="{37FF9844-2040-4746-82AF-47091946F739}" srcOrd="4" destOrd="0" parTransId="{37C89796-24D2-4428-B547-AC6FBA2CB39B}" sibTransId="{91774D58-F6CD-4921-AE57-60B8048469D8}"/>
    <dgm:cxn modelId="{B9BAF6B3-C01C-4692-AE81-C1E64DCEEE82}" type="presOf" srcId="{5256C0C6-C27F-4810-872E-AA90FAFA8333}" destId="{15196EDB-A5BC-4C0B-AE6E-5B181EE98D5A}" srcOrd="0" destOrd="0" presId="urn:microsoft.com/office/officeart/2018/5/layout/IconLeafLabelList"/>
    <dgm:cxn modelId="{AC34E0CD-6294-49C3-AD4F-01471442C01F}" type="presOf" srcId="{4C207E9B-AAA5-4F32-B4A9-B5E405D463F2}" destId="{F5C7BFF4-CEA6-40FB-A49D-7E5CE62E652E}" srcOrd="0" destOrd="0" presId="urn:microsoft.com/office/officeart/2018/5/layout/IconLeafLabelList"/>
    <dgm:cxn modelId="{8C308EE0-1013-44D6-B7E3-9BC813E5067E}" type="presOf" srcId="{56A183A0-FD74-4F2E-B57A-FAD0E91F58F3}" destId="{A81E9A1A-9D7B-4046-BB7A-DB228C45D75E}" srcOrd="0" destOrd="0" presId="urn:microsoft.com/office/officeart/2018/5/layout/IconLeafLabelList"/>
    <dgm:cxn modelId="{F2081259-6579-45E4-B278-BA8B7B1747DC}" type="presParOf" srcId="{88937ED8-495D-455D-8F4A-15BC85835D3B}" destId="{F3F9911A-7BB1-4E1E-A28A-97793F9B6892}" srcOrd="0" destOrd="0" presId="urn:microsoft.com/office/officeart/2018/5/layout/IconLeafLabelList"/>
    <dgm:cxn modelId="{103CBF27-35AA-49F6-8241-3B6D3C9D7B48}" type="presParOf" srcId="{F3F9911A-7BB1-4E1E-A28A-97793F9B6892}" destId="{7E984B48-B79C-4DE6-A2F7-B647375E4403}" srcOrd="0" destOrd="0" presId="urn:microsoft.com/office/officeart/2018/5/layout/IconLeafLabelList"/>
    <dgm:cxn modelId="{6F28FD3F-BBBE-487D-BAD4-67B0D4735815}" type="presParOf" srcId="{F3F9911A-7BB1-4E1E-A28A-97793F9B6892}" destId="{6D18B05A-8ECB-4599-A7FC-8FCF10D1E7F3}" srcOrd="1" destOrd="0" presId="urn:microsoft.com/office/officeart/2018/5/layout/IconLeafLabelList"/>
    <dgm:cxn modelId="{A2740BC5-A31F-4005-A448-9E4AB2C84A86}" type="presParOf" srcId="{F3F9911A-7BB1-4E1E-A28A-97793F9B6892}" destId="{25BF54A8-2CC4-4386-84FF-A35E59FF8097}" srcOrd="2" destOrd="0" presId="urn:microsoft.com/office/officeart/2018/5/layout/IconLeafLabelList"/>
    <dgm:cxn modelId="{6BBCF485-83FF-4E15-A199-C53F48F272B6}" type="presParOf" srcId="{F3F9911A-7BB1-4E1E-A28A-97793F9B6892}" destId="{F5C7BFF4-CEA6-40FB-A49D-7E5CE62E652E}" srcOrd="3" destOrd="0" presId="urn:microsoft.com/office/officeart/2018/5/layout/IconLeafLabelList"/>
    <dgm:cxn modelId="{7B2129D2-579C-45F8-9B30-7DFBAA9D0BFF}" type="presParOf" srcId="{88937ED8-495D-455D-8F4A-15BC85835D3B}" destId="{2C0AED97-1AF7-4F60-A88B-1642894A28FE}" srcOrd="1" destOrd="0" presId="urn:microsoft.com/office/officeart/2018/5/layout/IconLeafLabelList"/>
    <dgm:cxn modelId="{5C3DC2E0-8A57-4DDC-92E0-365BCDA53AEF}" type="presParOf" srcId="{88937ED8-495D-455D-8F4A-15BC85835D3B}" destId="{79EC0E4B-0C54-445A-8C4D-3D2D5BC87A82}" srcOrd="2" destOrd="0" presId="urn:microsoft.com/office/officeart/2018/5/layout/IconLeafLabelList"/>
    <dgm:cxn modelId="{CF4E5891-FDDB-4708-84A5-0F79F171274B}" type="presParOf" srcId="{79EC0E4B-0C54-445A-8C4D-3D2D5BC87A82}" destId="{19187FF9-AF32-4EBA-9242-F591CA393431}" srcOrd="0" destOrd="0" presId="urn:microsoft.com/office/officeart/2018/5/layout/IconLeafLabelList"/>
    <dgm:cxn modelId="{7A536C29-0D32-4352-A7BE-311BA92DDF6C}" type="presParOf" srcId="{79EC0E4B-0C54-445A-8C4D-3D2D5BC87A82}" destId="{10C75311-5D2F-498C-A2C5-FB3392403A4A}" srcOrd="1" destOrd="0" presId="urn:microsoft.com/office/officeart/2018/5/layout/IconLeafLabelList"/>
    <dgm:cxn modelId="{C6A319B8-EBAC-4BC2-BD8A-DC038BCFE0C7}" type="presParOf" srcId="{79EC0E4B-0C54-445A-8C4D-3D2D5BC87A82}" destId="{C19E8C11-8A4E-4B69-AE7C-4FB0C1AAEFC9}" srcOrd="2" destOrd="0" presId="urn:microsoft.com/office/officeart/2018/5/layout/IconLeafLabelList"/>
    <dgm:cxn modelId="{40B90530-471B-42EF-9590-294516574BC7}" type="presParOf" srcId="{79EC0E4B-0C54-445A-8C4D-3D2D5BC87A82}" destId="{4A8EA6E9-7185-423F-B9BE-071EDDFF165E}" srcOrd="3" destOrd="0" presId="urn:microsoft.com/office/officeart/2018/5/layout/IconLeafLabelList"/>
    <dgm:cxn modelId="{B380C1FC-4A18-4904-8AFC-B08340EE44FA}" type="presParOf" srcId="{88937ED8-495D-455D-8F4A-15BC85835D3B}" destId="{F42E0053-8B09-4D5B-A18F-1D33779DF2FA}" srcOrd="3" destOrd="0" presId="urn:microsoft.com/office/officeart/2018/5/layout/IconLeafLabelList"/>
    <dgm:cxn modelId="{D379669A-9452-4931-94B5-86EFDA89C3AE}" type="presParOf" srcId="{88937ED8-495D-455D-8F4A-15BC85835D3B}" destId="{C2ECFB26-DA27-423F-B53D-879AE04E17AC}" srcOrd="4" destOrd="0" presId="urn:microsoft.com/office/officeart/2018/5/layout/IconLeafLabelList"/>
    <dgm:cxn modelId="{A05B7128-7814-4CEE-B744-E647972B4F66}" type="presParOf" srcId="{C2ECFB26-DA27-423F-B53D-879AE04E17AC}" destId="{40F9D9FC-2225-4979-8D7D-2653F1B23066}" srcOrd="0" destOrd="0" presId="urn:microsoft.com/office/officeart/2018/5/layout/IconLeafLabelList"/>
    <dgm:cxn modelId="{D772696E-B508-4514-8F6E-CF3A51A2B639}" type="presParOf" srcId="{C2ECFB26-DA27-423F-B53D-879AE04E17AC}" destId="{A3C9F2E0-E99D-4BEB-BB3B-5475CFD55B7B}" srcOrd="1" destOrd="0" presId="urn:microsoft.com/office/officeart/2018/5/layout/IconLeafLabelList"/>
    <dgm:cxn modelId="{CB80C919-A27D-4227-89A1-A484D960D3F1}" type="presParOf" srcId="{C2ECFB26-DA27-423F-B53D-879AE04E17AC}" destId="{E21C56E1-E6B0-42AB-B497-E25D3AB4B521}" srcOrd="2" destOrd="0" presId="urn:microsoft.com/office/officeart/2018/5/layout/IconLeafLabelList"/>
    <dgm:cxn modelId="{F2AFF5C3-635E-451B-9898-F64088D96DD5}" type="presParOf" srcId="{C2ECFB26-DA27-423F-B53D-879AE04E17AC}" destId="{15196EDB-A5BC-4C0B-AE6E-5B181EE98D5A}" srcOrd="3" destOrd="0" presId="urn:microsoft.com/office/officeart/2018/5/layout/IconLeafLabelList"/>
    <dgm:cxn modelId="{AC2B8BE5-5F38-4D82-BB5C-0301863F5D28}" type="presParOf" srcId="{88937ED8-495D-455D-8F4A-15BC85835D3B}" destId="{412335AE-4F6C-4BE8-BB09-0578289DE535}" srcOrd="5" destOrd="0" presId="urn:microsoft.com/office/officeart/2018/5/layout/IconLeafLabelList"/>
    <dgm:cxn modelId="{89FC32C7-BCDE-4C0D-95E2-B3CABC5081F9}" type="presParOf" srcId="{88937ED8-495D-455D-8F4A-15BC85835D3B}" destId="{94C2D27E-3688-49BF-8306-0D190532280E}" srcOrd="6" destOrd="0" presId="urn:microsoft.com/office/officeart/2018/5/layout/IconLeafLabelList"/>
    <dgm:cxn modelId="{6D32183B-DB4B-43F8-B4D2-FF886C0DDDAD}" type="presParOf" srcId="{94C2D27E-3688-49BF-8306-0D190532280E}" destId="{EEBA9E0A-897F-4650-A013-37DC8166AC74}" srcOrd="0" destOrd="0" presId="urn:microsoft.com/office/officeart/2018/5/layout/IconLeafLabelList"/>
    <dgm:cxn modelId="{D57A75BB-909E-498E-BBBA-5162AB628A7C}" type="presParOf" srcId="{94C2D27E-3688-49BF-8306-0D190532280E}" destId="{BF89F958-8498-4C83-88CA-0729F96A6AA0}" srcOrd="1" destOrd="0" presId="urn:microsoft.com/office/officeart/2018/5/layout/IconLeafLabelList"/>
    <dgm:cxn modelId="{9DC54ADC-BE12-40E0-A35C-87E6416B145F}" type="presParOf" srcId="{94C2D27E-3688-49BF-8306-0D190532280E}" destId="{075D2111-BA8E-4A07-9053-6C138D547D10}" srcOrd="2" destOrd="0" presId="urn:microsoft.com/office/officeart/2018/5/layout/IconLeafLabelList"/>
    <dgm:cxn modelId="{DC99E253-C1B5-4A2F-A686-2986FF850E87}" type="presParOf" srcId="{94C2D27E-3688-49BF-8306-0D190532280E}" destId="{A81E9A1A-9D7B-4046-BB7A-DB228C45D75E}" srcOrd="3" destOrd="0" presId="urn:microsoft.com/office/officeart/2018/5/layout/IconLeafLabelList"/>
    <dgm:cxn modelId="{8AE79607-10D7-4460-B694-8C9703BE7EA4}" type="presParOf" srcId="{88937ED8-495D-455D-8F4A-15BC85835D3B}" destId="{65979987-FB9B-4CCB-8325-2379772938B8}" srcOrd="7" destOrd="0" presId="urn:microsoft.com/office/officeart/2018/5/layout/IconLeafLabelList"/>
    <dgm:cxn modelId="{B6CF9A11-DDC5-4BD9-BECA-DDCB0268FF16}" type="presParOf" srcId="{88937ED8-495D-455D-8F4A-15BC85835D3B}" destId="{34DABFA2-F816-4EDB-B4B1-16DB14A9EEC7}" srcOrd="8" destOrd="0" presId="urn:microsoft.com/office/officeart/2018/5/layout/IconLeafLabelList"/>
    <dgm:cxn modelId="{8D1B758F-8CDC-416C-B8BC-0FD8709D92FA}" type="presParOf" srcId="{34DABFA2-F816-4EDB-B4B1-16DB14A9EEC7}" destId="{9737E76F-AB8E-4C83-93DF-518B3204B0B7}" srcOrd="0" destOrd="0" presId="urn:microsoft.com/office/officeart/2018/5/layout/IconLeafLabelList"/>
    <dgm:cxn modelId="{CF9E1585-C10D-4EA1-8962-ECEB29C6F234}" type="presParOf" srcId="{34DABFA2-F816-4EDB-B4B1-16DB14A9EEC7}" destId="{08181BC0-6186-4E8B-943C-8EF5A768F0EF}" srcOrd="1" destOrd="0" presId="urn:microsoft.com/office/officeart/2018/5/layout/IconLeafLabelList"/>
    <dgm:cxn modelId="{24C8EBCA-E21C-40C0-A9B6-1EA1AA3FB3FC}" type="presParOf" srcId="{34DABFA2-F816-4EDB-B4B1-16DB14A9EEC7}" destId="{B183293B-A46B-4403-91E4-4185CA4AAA2F}" srcOrd="2" destOrd="0" presId="urn:microsoft.com/office/officeart/2018/5/layout/IconLeafLabelList"/>
    <dgm:cxn modelId="{E2C7631D-6A96-4BB4-A956-F91F4D678B28}" type="presParOf" srcId="{34DABFA2-F816-4EDB-B4B1-16DB14A9EEC7}" destId="{B2300554-26B1-4871-A509-27C0E2607201}" srcOrd="3" destOrd="0" presId="urn:microsoft.com/office/officeart/2018/5/layout/IconLeafLabelList"/>
    <dgm:cxn modelId="{B3D3483E-88F2-4637-B153-E4AA4F4635DC}" type="presParOf" srcId="{88937ED8-495D-455D-8F4A-15BC85835D3B}" destId="{C9FE7C28-29F6-4852-898E-5042014B1735}" srcOrd="9" destOrd="0" presId="urn:microsoft.com/office/officeart/2018/5/layout/IconLeafLabelList"/>
    <dgm:cxn modelId="{C11F32D6-1CAD-4CEE-A3AE-64E54ACA1B7C}" type="presParOf" srcId="{88937ED8-495D-455D-8F4A-15BC85835D3B}" destId="{EEDDCDC5-BE4E-481B-97D7-6A7C746D83AF}" srcOrd="10" destOrd="0" presId="urn:microsoft.com/office/officeart/2018/5/layout/IconLeafLabelList"/>
    <dgm:cxn modelId="{A9934DFF-A1C5-42B5-9822-E1B8A8350AC7}" type="presParOf" srcId="{EEDDCDC5-BE4E-481B-97D7-6A7C746D83AF}" destId="{A8B7B320-55D0-46F1-8F65-E7B927CBBCDA}" srcOrd="0" destOrd="0" presId="urn:microsoft.com/office/officeart/2018/5/layout/IconLeafLabelList"/>
    <dgm:cxn modelId="{20A4E896-93FE-49D9-B537-B0FFDA837D25}" type="presParOf" srcId="{EEDDCDC5-BE4E-481B-97D7-6A7C746D83AF}" destId="{2C58FD9E-A124-433A-8085-70FA4EFCB85C}" srcOrd="1" destOrd="0" presId="urn:microsoft.com/office/officeart/2018/5/layout/IconLeafLabelList"/>
    <dgm:cxn modelId="{BEB24BCF-61B2-4028-BE3A-C6CB1372D2CF}" type="presParOf" srcId="{EEDDCDC5-BE4E-481B-97D7-6A7C746D83AF}" destId="{81E62A7B-3330-4B79-8D8F-2039607A5EE1}" srcOrd="2" destOrd="0" presId="urn:microsoft.com/office/officeart/2018/5/layout/IconLeafLabelList"/>
    <dgm:cxn modelId="{B64357AF-30B8-405D-AE31-85B9EE1CBD21}" type="presParOf" srcId="{EEDDCDC5-BE4E-481B-97D7-6A7C746D83AF}" destId="{5113407C-EB33-49DA-82D8-F25385BF5A57}" srcOrd="3" destOrd="0" presId="urn:microsoft.com/office/officeart/2018/5/layout/IconLeafLabelLis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53.xml><?xml version="1.0" encoding="utf-8"?>
<dgm:dataModel xmlns:dgm="http://schemas.openxmlformats.org/drawingml/2006/diagram" xmlns:a="http://schemas.openxmlformats.org/drawingml/2006/main">
  <dgm:ptLst>
    <dgm:pt modelId="{2D17C71F-6E36-42DE-BDC4-019054C55229}" type="doc">
      <dgm:prSet loTypeId="urn:microsoft.com/office/officeart/2018/5/layout/IconLeafLabelList" loCatId="icon" qsTypeId="urn:microsoft.com/office/officeart/2005/8/quickstyle/simple1" qsCatId="simple" csTypeId="urn:microsoft.com/office/officeart/2018/5/colors/Iconchunking_neutralbg_accent3_2" csCatId="accent3" phldr="1"/>
      <dgm:spPr/>
      <dgm:t>
        <a:bodyPr/>
        <a:lstStyle/>
        <a:p>
          <a:endParaRPr lang="en-US"/>
        </a:p>
      </dgm:t>
    </dgm:pt>
    <dgm:pt modelId="{9A43DF5F-C30D-4583-ADA7-1969537900B9}">
      <dgm:prSet custT="1"/>
      <dgm:spPr/>
      <dgm:t>
        <a:bodyPr/>
        <a:lstStyle/>
        <a:p>
          <a:pPr>
            <a:lnSpc>
              <a:spcPct val="100000"/>
            </a:lnSpc>
            <a:defRPr cap="all"/>
          </a:pPr>
          <a:r>
            <a:rPr lang="en-US" sz="1600" dirty="0">
              <a:solidFill>
                <a:schemeClr val="accent3"/>
              </a:solidFill>
            </a:rPr>
            <a:t>Examples</a:t>
          </a:r>
        </a:p>
      </dgm:t>
    </dgm:pt>
    <dgm:pt modelId="{C525D305-096D-482D-8DA7-1DAEA55611A5}" type="parTrans" cxnId="{1488422C-7FEC-4B71-956C-16C253877320}">
      <dgm:prSet/>
      <dgm:spPr/>
      <dgm:t>
        <a:bodyPr/>
        <a:lstStyle/>
        <a:p>
          <a:endParaRPr lang="en-US"/>
        </a:p>
      </dgm:t>
    </dgm:pt>
    <dgm:pt modelId="{B5D8A17E-549D-4971-A9A3-923E71935914}" type="sibTrans" cxnId="{1488422C-7FEC-4B71-956C-16C253877320}">
      <dgm:prSet/>
      <dgm:spPr/>
      <dgm:t>
        <a:bodyPr/>
        <a:lstStyle/>
        <a:p>
          <a:endParaRPr lang="en-US"/>
        </a:p>
      </dgm:t>
    </dgm:pt>
    <dgm:pt modelId="{88937ED8-495D-455D-8F4A-15BC85835D3B}" type="pres">
      <dgm:prSet presAssocID="{2D17C71F-6E36-42DE-BDC4-019054C55229}" presName="root" presStyleCnt="0">
        <dgm:presLayoutVars>
          <dgm:dir/>
          <dgm:resizeHandles val="exact"/>
        </dgm:presLayoutVars>
      </dgm:prSet>
      <dgm:spPr/>
    </dgm:pt>
    <dgm:pt modelId="{EEDDCDC5-BE4E-481B-97D7-6A7C746D83AF}" type="pres">
      <dgm:prSet presAssocID="{9A43DF5F-C30D-4583-ADA7-1969537900B9}" presName="compNode" presStyleCnt="0"/>
      <dgm:spPr/>
    </dgm:pt>
    <dgm:pt modelId="{A8B7B320-55D0-46F1-8F65-E7B927CBBCDA}" type="pres">
      <dgm:prSet presAssocID="{9A43DF5F-C30D-4583-ADA7-1969537900B9}" presName="iconBgRect" presStyleLbl="bgShp" presStyleIdx="0" presStyleCnt="1"/>
      <dgm:spPr>
        <a:prstGeom prst="round2DiagRect">
          <a:avLst>
            <a:gd name="adj1" fmla="val 29727"/>
            <a:gd name="adj2" fmla="val 0"/>
          </a:avLst>
        </a:prstGeom>
      </dgm:spPr>
    </dgm:pt>
    <dgm:pt modelId="{2C58FD9E-A124-433A-8085-70FA4EFCB85C}" type="pres">
      <dgm:prSet presAssocID="{9A43DF5F-C30D-4583-ADA7-1969537900B9}" presName="iconRect" presStyleLbl="node1" presStyleIdx="0" presStyleCnt="1" custScaleX="125568" custScaleY="12556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effectLst>
          <a:glow rad="431800">
            <a:schemeClr val="accent3">
              <a:satMod val="175000"/>
              <a:alpha val="19000"/>
            </a:schemeClr>
          </a:glow>
        </a:effectLst>
      </dgm:spPr>
      <dgm:extLst>
        <a:ext uri="{E40237B7-FDA0-4F09-8148-C483321AD2D9}">
          <dgm14:cNvPr xmlns:dgm14="http://schemas.microsoft.com/office/drawing/2010/diagram" id="0" name="" descr="Lightbulb"/>
        </a:ext>
      </dgm:extLst>
    </dgm:pt>
    <dgm:pt modelId="{81E62A7B-3330-4B79-8D8F-2039607A5EE1}" type="pres">
      <dgm:prSet presAssocID="{9A43DF5F-C30D-4583-ADA7-1969537900B9}" presName="spaceRect" presStyleCnt="0"/>
      <dgm:spPr/>
    </dgm:pt>
    <dgm:pt modelId="{5113407C-EB33-49DA-82D8-F25385BF5A57}" type="pres">
      <dgm:prSet presAssocID="{9A43DF5F-C30D-4583-ADA7-1969537900B9}" presName="textRect" presStyleLbl="revTx" presStyleIdx="0" presStyleCnt="1">
        <dgm:presLayoutVars>
          <dgm:chMax val="1"/>
          <dgm:chPref val="1"/>
        </dgm:presLayoutVars>
      </dgm:prSet>
      <dgm:spPr/>
    </dgm:pt>
  </dgm:ptLst>
  <dgm:cxnLst>
    <dgm:cxn modelId="{014D0329-23F2-4CA9-B780-A07A267E88DC}" type="presOf" srcId="{2D17C71F-6E36-42DE-BDC4-019054C55229}" destId="{88937ED8-495D-455D-8F4A-15BC85835D3B}" srcOrd="0" destOrd="0" presId="urn:microsoft.com/office/officeart/2018/5/layout/IconLeafLabelList"/>
    <dgm:cxn modelId="{1488422C-7FEC-4B71-956C-16C253877320}" srcId="{2D17C71F-6E36-42DE-BDC4-019054C55229}" destId="{9A43DF5F-C30D-4583-ADA7-1969537900B9}" srcOrd="0" destOrd="0" parTransId="{C525D305-096D-482D-8DA7-1DAEA55611A5}" sibTransId="{B5D8A17E-549D-4971-A9A3-923E71935914}"/>
    <dgm:cxn modelId="{87571B89-BC2C-4C46-8E19-128322059538}" type="presOf" srcId="{9A43DF5F-C30D-4583-ADA7-1969537900B9}" destId="{5113407C-EB33-49DA-82D8-F25385BF5A57}" srcOrd="0" destOrd="0" presId="urn:microsoft.com/office/officeart/2018/5/layout/IconLeafLabelList"/>
    <dgm:cxn modelId="{C11F32D6-1CAD-4CEE-A3AE-64E54ACA1B7C}" type="presParOf" srcId="{88937ED8-495D-455D-8F4A-15BC85835D3B}" destId="{EEDDCDC5-BE4E-481B-97D7-6A7C746D83AF}" srcOrd="0" destOrd="0" presId="urn:microsoft.com/office/officeart/2018/5/layout/IconLeafLabelList"/>
    <dgm:cxn modelId="{A9934DFF-A1C5-42B5-9822-E1B8A8350AC7}" type="presParOf" srcId="{EEDDCDC5-BE4E-481B-97D7-6A7C746D83AF}" destId="{A8B7B320-55D0-46F1-8F65-E7B927CBBCDA}" srcOrd="0" destOrd="0" presId="urn:microsoft.com/office/officeart/2018/5/layout/IconLeafLabelList"/>
    <dgm:cxn modelId="{20A4E896-93FE-49D9-B537-B0FFDA837D25}" type="presParOf" srcId="{EEDDCDC5-BE4E-481B-97D7-6A7C746D83AF}" destId="{2C58FD9E-A124-433A-8085-70FA4EFCB85C}" srcOrd="1" destOrd="0" presId="urn:microsoft.com/office/officeart/2018/5/layout/IconLeafLabelList"/>
    <dgm:cxn modelId="{BEB24BCF-61B2-4028-BE3A-C6CB1372D2CF}" type="presParOf" srcId="{EEDDCDC5-BE4E-481B-97D7-6A7C746D83AF}" destId="{81E62A7B-3330-4B79-8D8F-2039607A5EE1}" srcOrd="2" destOrd="0" presId="urn:microsoft.com/office/officeart/2018/5/layout/IconLeafLabelList"/>
    <dgm:cxn modelId="{B64357AF-30B8-405D-AE31-85B9EE1CBD21}" type="presParOf" srcId="{EEDDCDC5-BE4E-481B-97D7-6A7C746D83AF}" destId="{5113407C-EB33-49DA-82D8-F25385BF5A57}" srcOrd="3" destOrd="0" presId="urn:microsoft.com/office/officeart/2018/5/layout/IconLeaf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4.xml><?xml version="1.0" encoding="utf-8"?>
<dgm:dataModel xmlns:dgm="http://schemas.openxmlformats.org/drawingml/2006/diagram" xmlns:a="http://schemas.openxmlformats.org/drawingml/2006/main">
  <dgm:ptLst>
    <dgm:pt modelId="{2D17C71F-6E36-42DE-BDC4-019054C55229}" type="doc">
      <dgm:prSet loTypeId="urn:microsoft.com/office/officeart/2018/5/layout/IconLeafLabelList" loCatId="icon" qsTypeId="urn:microsoft.com/office/officeart/2005/8/quickstyle/simple1" qsCatId="simple" csTypeId="urn:microsoft.com/office/officeart/2018/5/colors/Iconchunking_neutralbg_accent3_2" csCatId="accent3" phldr="1"/>
      <dgm:spPr/>
      <dgm:t>
        <a:bodyPr/>
        <a:lstStyle/>
        <a:p>
          <a:endParaRPr lang="en-US"/>
        </a:p>
      </dgm:t>
    </dgm:pt>
    <dgm:pt modelId="{9A43DF5F-C30D-4583-ADA7-1969537900B9}">
      <dgm:prSet custT="1"/>
      <dgm:spPr/>
      <dgm:t>
        <a:bodyPr/>
        <a:lstStyle/>
        <a:p>
          <a:pPr>
            <a:lnSpc>
              <a:spcPct val="100000"/>
            </a:lnSpc>
            <a:defRPr cap="all"/>
          </a:pPr>
          <a:r>
            <a:rPr lang="en-US" sz="1600" dirty="0">
              <a:solidFill>
                <a:schemeClr val="accent3"/>
              </a:solidFill>
            </a:rPr>
            <a:t>Examples</a:t>
          </a:r>
        </a:p>
      </dgm:t>
    </dgm:pt>
    <dgm:pt modelId="{C525D305-096D-482D-8DA7-1DAEA55611A5}" type="parTrans" cxnId="{1488422C-7FEC-4B71-956C-16C253877320}">
      <dgm:prSet/>
      <dgm:spPr/>
      <dgm:t>
        <a:bodyPr/>
        <a:lstStyle/>
        <a:p>
          <a:endParaRPr lang="en-US"/>
        </a:p>
      </dgm:t>
    </dgm:pt>
    <dgm:pt modelId="{B5D8A17E-549D-4971-A9A3-923E71935914}" type="sibTrans" cxnId="{1488422C-7FEC-4B71-956C-16C253877320}">
      <dgm:prSet/>
      <dgm:spPr/>
      <dgm:t>
        <a:bodyPr/>
        <a:lstStyle/>
        <a:p>
          <a:endParaRPr lang="en-US"/>
        </a:p>
      </dgm:t>
    </dgm:pt>
    <dgm:pt modelId="{88937ED8-495D-455D-8F4A-15BC85835D3B}" type="pres">
      <dgm:prSet presAssocID="{2D17C71F-6E36-42DE-BDC4-019054C55229}" presName="root" presStyleCnt="0">
        <dgm:presLayoutVars>
          <dgm:dir/>
          <dgm:resizeHandles val="exact"/>
        </dgm:presLayoutVars>
      </dgm:prSet>
      <dgm:spPr/>
    </dgm:pt>
    <dgm:pt modelId="{EEDDCDC5-BE4E-481B-97D7-6A7C746D83AF}" type="pres">
      <dgm:prSet presAssocID="{9A43DF5F-C30D-4583-ADA7-1969537900B9}" presName="compNode" presStyleCnt="0"/>
      <dgm:spPr/>
    </dgm:pt>
    <dgm:pt modelId="{A8B7B320-55D0-46F1-8F65-E7B927CBBCDA}" type="pres">
      <dgm:prSet presAssocID="{9A43DF5F-C30D-4583-ADA7-1969537900B9}" presName="iconBgRect" presStyleLbl="bgShp" presStyleIdx="0" presStyleCnt="1"/>
      <dgm:spPr>
        <a:prstGeom prst="round2DiagRect">
          <a:avLst>
            <a:gd name="adj1" fmla="val 29727"/>
            <a:gd name="adj2" fmla="val 0"/>
          </a:avLst>
        </a:prstGeom>
      </dgm:spPr>
    </dgm:pt>
    <dgm:pt modelId="{2C58FD9E-A124-433A-8085-70FA4EFCB85C}" type="pres">
      <dgm:prSet presAssocID="{9A43DF5F-C30D-4583-ADA7-1969537900B9}" presName="iconRect" presStyleLbl="node1" presStyleIdx="0" presStyleCnt="1" custScaleX="125568" custScaleY="12556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effectLst>
          <a:glow rad="431800">
            <a:schemeClr val="accent3">
              <a:satMod val="175000"/>
              <a:alpha val="19000"/>
            </a:schemeClr>
          </a:glow>
        </a:effectLst>
      </dgm:spPr>
      <dgm:extLst>
        <a:ext uri="{E40237B7-FDA0-4F09-8148-C483321AD2D9}">
          <dgm14:cNvPr xmlns:dgm14="http://schemas.microsoft.com/office/drawing/2010/diagram" id="0" name="" descr="Lightbulb"/>
        </a:ext>
      </dgm:extLst>
    </dgm:pt>
    <dgm:pt modelId="{81E62A7B-3330-4B79-8D8F-2039607A5EE1}" type="pres">
      <dgm:prSet presAssocID="{9A43DF5F-C30D-4583-ADA7-1969537900B9}" presName="spaceRect" presStyleCnt="0"/>
      <dgm:spPr/>
    </dgm:pt>
    <dgm:pt modelId="{5113407C-EB33-49DA-82D8-F25385BF5A57}" type="pres">
      <dgm:prSet presAssocID="{9A43DF5F-C30D-4583-ADA7-1969537900B9}" presName="textRect" presStyleLbl="revTx" presStyleIdx="0" presStyleCnt="1">
        <dgm:presLayoutVars>
          <dgm:chMax val="1"/>
          <dgm:chPref val="1"/>
        </dgm:presLayoutVars>
      </dgm:prSet>
      <dgm:spPr/>
    </dgm:pt>
  </dgm:ptLst>
  <dgm:cxnLst>
    <dgm:cxn modelId="{014D0329-23F2-4CA9-B780-A07A267E88DC}" type="presOf" srcId="{2D17C71F-6E36-42DE-BDC4-019054C55229}" destId="{88937ED8-495D-455D-8F4A-15BC85835D3B}" srcOrd="0" destOrd="0" presId="urn:microsoft.com/office/officeart/2018/5/layout/IconLeafLabelList"/>
    <dgm:cxn modelId="{1488422C-7FEC-4B71-956C-16C253877320}" srcId="{2D17C71F-6E36-42DE-BDC4-019054C55229}" destId="{9A43DF5F-C30D-4583-ADA7-1969537900B9}" srcOrd="0" destOrd="0" parTransId="{C525D305-096D-482D-8DA7-1DAEA55611A5}" sibTransId="{B5D8A17E-549D-4971-A9A3-923E71935914}"/>
    <dgm:cxn modelId="{87571B89-BC2C-4C46-8E19-128322059538}" type="presOf" srcId="{9A43DF5F-C30D-4583-ADA7-1969537900B9}" destId="{5113407C-EB33-49DA-82D8-F25385BF5A57}" srcOrd="0" destOrd="0" presId="urn:microsoft.com/office/officeart/2018/5/layout/IconLeafLabelList"/>
    <dgm:cxn modelId="{C11F32D6-1CAD-4CEE-A3AE-64E54ACA1B7C}" type="presParOf" srcId="{88937ED8-495D-455D-8F4A-15BC85835D3B}" destId="{EEDDCDC5-BE4E-481B-97D7-6A7C746D83AF}" srcOrd="0" destOrd="0" presId="urn:microsoft.com/office/officeart/2018/5/layout/IconLeafLabelList"/>
    <dgm:cxn modelId="{A9934DFF-A1C5-42B5-9822-E1B8A8350AC7}" type="presParOf" srcId="{EEDDCDC5-BE4E-481B-97D7-6A7C746D83AF}" destId="{A8B7B320-55D0-46F1-8F65-E7B927CBBCDA}" srcOrd="0" destOrd="0" presId="urn:microsoft.com/office/officeart/2018/5/layout/IconLeafLabelList"/>
    <dgm:cxn modelId="{20A4E896-93FE-49D9-B537-B0FFDA837D25}" type="presParOf" srcId="{EEDDCDC5-BE4E-481B-97D7-6A7C746D83AF}" destId="{2C58FD9E-A124-433A-8085-70FA4EFCB85C}" srcOrd="1" destOrd="0" presId="urn:microsoft.com/office/officeart/2018/5/layout/IconLeafLabelList"/>
    <dgm:cxn modelId="{BEB24BCF-61B2-4028-BE3A-C6CB1372D2CF}" type="presParOf" srcId="{EEDDCDC5-BE4E-481B-97D7-6A7C746D83AF}" destId="{81E62A7B-3330-4B79-8D8F-2039607A5EE1}" srcOrd="2" destOrd="0" presId="urn:microsoft.com/office/officeart/2018/5/layout/IconLeafLabelList"/>
    <dgm:cxn modelId="{B64357AF-30B8-405D-AE31-85B9EE1CBD21}" type="presParOf" srcId="{EEDDCDC5-BE4E-481B-97D7-6A7C746D83AF}" destId="{5113407C-EB33-49DA-82D8-F25385BF5A57}" srcOrd="3" destOrd="0" presId="urn:microsoft.com/office/officeart/2018/5/layout/IconLeaf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5.xml><?xml version="1.0" encoding="utf-8"?>
<dgm:dataModel xmlns:dgm="http://schemas.openxmlformats.org/drawingml/2006/diagram" xmlns:a="http://schemas.openxmlformats.org/drawingml/2006/main">
  <dgm:ptLst>
    <dgm:pt modelId="{2D17C71F-6E36-42DE-BDC4-019054C55229}" type="doc">
      <dgm:prSet loTypeId="urn:microsoft.com/office/officeart/2018/5/layout/IconLeafLabelList" loCatId="icon" qsTypeId="urn:microsoft.com/office/officeart/2005/8/quickstyle/simple1" qsCatId="simple" csTypeId="urn:microsoft.com/office/officeart/2018/5/colors/Iconchunking_neutralbg_accent3_2" csCatId="accent3" phldr="1"/>
      <dgm:spPr/>
      <dgm:t>
        <a:bodyPr/>
        <a:lstStyle/>
        <a:p>
          <a:endParaRPr lang="en-US"/>
        </a:p>
      </dgm:t>
    </dgm:pt>
    <dgm:pt modelId="{9A43DF5F-C30D-4583-ADA7-1969537900B9}">
      <dgm:prSet custT="1"/>
      <dgm:spPr/>
      <dgm:t>
        <a:bodyPr/>
        <a:lstStyle/>
        <a:p>
          <a:pPr>
            <a:lnSpc>
              <a:spcPct val="100000"/>
            </a:lnSpc>
            <a:defRPr cap="all"/>
          </a:pPr>
          <a:r>
            <a:rPr lang="en-US" sz="1600" dirty="0">
              <a:solidFill>
                <a:schemeClr val="accent3"/>
              </a:solidFill>
            </a:rPr>
            <a:t>Examples</a:t>
          </a:r>
        </a:p>
      </dgm:t>
    </dgm:pt>
    <dgm:pt modelId="{C525D305-096D-482D-8DA7-1DAEA55611A5}" type="parTrans" cxnId="{1488422C-7FEC-4B71-956C-16C253877320}">
      <dgm:prSet/>
      <dgm:spPr/>
      <dgm:t>
        <a:bodyPr/>
        <a:lstStyle/>
        <a:p>
          <a:endParaRPr lang="en-US"/>
        </a:p>
      </dgm:t>
    </dgm:pt>
    <dgm:pt modelId="{B5D8A17E-549D-4971-A9A3-923E71935914}" type="sibTrans" cxnId="{1488422C-7FEC-4B71-956C-16C253877320}">
      <dgm:prSet/>
      <dgm:spPr/>
      <dgm:t>
        <a:bodyPr/>
        <a:lstStyle/>
        <a:p>
          <a:endParaRPr lang="en-US"/>
        </a:p>
      </dgm:t>
    </dgm:pt>
    <dgm:pt modelId="{88937ED8-495D-455D-8F4A-15BC85835D3B}" type="pres">
      <dgm:prSet presAssocID="{2D17C71F-6E36-42DE-BDC4-019054C55229}" presName="root" presStyleCnt="0">
        <dgm:presLayoutVars>
          <dgm:dir/>
          <dgm:resizeHandles val="exact"/>
        </dgm:presLayoutVars>
      </dgm:prSet>
      <dgm:spPr/>
    </dgm:pt>
    <dgm:pt modelId="{EEDDCDC5-BE4E-481B-97D7-6A7C746D83AF}" type="pres">
      <dgm:prSet presAssocID="{9A43DF5F-C30D-4583-ADA7-1969537900B9}" presName="compNode" presStyleCnt="0"/>
      <dgm:spPr/>
    </dgm:pt>
    <dgm:pt modelId="{A8B7B320-55D0-46F1-8F65-E7B927CBBCDA}" type="pres">
      <dgm:prSet presAssocID="{9A43DF5F-C30D-4583-ADA7-1969537900B9}" presName="iconBgRect" presStyleLbl="bgShp" presStyleIdx="0" presStyleCnt="1"/>
      <dgm:spPr>
        <a:prstGeom prst="round2DiagRect">
          <a:avLst>
            <a:gd name="adj1" fmla="val 29727"/>
            <a:gd name="adj2" fmla="val 0"/>
          </a:avLst>
        </a:prstGeom>
      </dgm:spPr>
    </dgm:pt>
    <dgm:pt modelId="{2C58FD9E-A124-433A-8085-70FA4EFCB85C}" type="pres">
      <dgm:prSet presAssocID="{9A43DF5F-C30D-4583-ADA7-1969537900B9}" presName="iconRect" presStyleLbl="node1" presStyleIdx="0" presStyleCnt="1" custScaleX="125568" custScaleY="12556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effectLst>
          <a:glow rad="431800">
            <a:schemeClr val="accent3">
              <a:satMod val="175000"/>
              <a:alpha val="19000"/>
            </a:schemeClr>
          </a:glow>
        </a:effectLst>
      </dgm:spPr>
      <dgm:extLst>
        <a:ext uri="{E40237B7-FDA0-4F09-8148-C483321AD2D9}">
          <dgm14:cNvPr xmlns:dgm14="http://schemas.microsoft.com/office/drawing/2010/diagram" id="0" name="" descr="Lightbulb"/>
        </a:ext>
      </dgm:extLst>
    </dgm:pt>
    <dgm:pt modelId="{81E62A7B-3330-4B79-8D8F-2039607A5EE1}" type="pres">
      <dgm:prSet presAssocID="{9A43DF5F-C30D-4583-ADA7-1969537900B9}" presName="spaceRect" presStyleCnt="0"/>
      <dgm:spPr/>
    </dgm:pt>
    <dgm:pt modelId="{5113407C-EB33-49DA-82D8-F25385BF5A57}" type="pres">
      <dgm:prSet presAssocID="{9A43DF5F-C30D-4583-ADA7-1969537900B9}" presName="textRect" presStyleLbl="revTx" presStyleIdx="0" presStyleCnt="1">
        <dgm:presLayoutVars>
          <dgm:chMax val="1"/>
          <dgm:chPref val="1"/>
        </dgm:presLayoutVars>
      </dgm:prSet>
      <dgm:spPr/>
    </dgm:pt>
  </dgm:ptLst>
  <dgm:cxnLst>
    <dgm:cxn modelId="{014D0329-23F2-4CA9-B780-A07A267E88DC}" type="presOf" srcId="{2D17C71F-6E36-42DE-BDC4-019054C55229}" destId="{88937ED8-495D-455D-8F4A-15BC85835D3B}" srcOrd="0" destOrd="0" presId="urn:microsoft.com/office/officeart/2018/5/layout/IconLeafLabelList"/>
    <dgm:cxn modelId="{1488422C-7FEC-4B71-956C-16C253877320}" srcId="{2D17C71F-6E36-42DE-BDC4-019054C55229}" destId="{9A43DF5F-C30D-4583-ADA7-1969537900B9}" srcOrd="0" destOrd="0" parTransId="{C525D305-096D-482D-8DA7-1DAEA55611A5}" sibTransId="{B5D8A17E-549D-4971-A9A3-923E71935914}"/>
    <dgm:cxn modelId="{87571B89-BC2C-4C46-8E19-128322059538}" type="presOf" srcId="{9A43DF5F-C30D-4583-ADA7-1969537900B9}" destId="{5113407C-EB33-49DA-82D8-F25385BF5A57}" srcOrd="0" destOrd="0" presId="urn:microsoft.com/office/officeart/2018/5/layout/IconLeafLabelList"/>
    <dgm:cxn modelId="{C11F32D6-1CAD-4CEE-A3AE-64E54ACA1B7C}" type="presParOf" srcId="{88937ED8-495D-455D-8F4A-15BC85835D3B}" destId="{EEDDCDC5-BE4E-481B-97D7-6A7C746D83AF}" srcOrd="0" destOrd="0" presId="urn:microsoft.com/office/officeart/2018/5/layout/IconLeafLabelList"/>
    <dgm:cxn modelId="{A9934DFF-A1C5-42B5-9822-E1B8A8350AC7}" type="presParOf" srcId="{EEDDCDC5-BE4E-481B-97D7-6A7C746D83AF}" destId="{A8B7B320-55D0-46F1-8F65-E7B927CBBCDA}" srcOrd="0" destOrd="0" presId="urn:microsoft.com/office/officeart/2018/5/layout/IconLeafLabelList"/>
    <dgm:cxn modelId="{20A4E896-93FE-49D9-B537-B0FFDA837D25}" type="presParOf" srcId="{EEDDCDC5-BE4E-481B-97D7-6A7C746D83AF}" destId="{2C58FD9E-A124-433A-8085-70FA4EFCB85C}" srcOrd="1" destOrd="0" presId="urn:microsoft.com/office/officeart/2018/5/layout/IconLeafLabelList"/>
    <dgm:cxn modelId="{BEB24BCF-61B2-4028-BE3A-C6CB1372D2CF}" type="presParOf" srcId="{EEDDCDC5-BE4E-481B-97D7-6A7C746D83AF}" destId="{81E62A7B-3330-4B79-8D8F-2039607A5EE1}" srcOrd="2" destOrd="0" presId="urn:microsoft.com/office/officeart/2018/5/layout/IconLeafLabelList"/>
    <dgm:cxn modelId="{B64357AF-30B8-405D-AE31-85B9EE1CBD21}" type="presParOf" srcId="{EEDDCDC5-BE4E-481B-97D7-6A7C746D83AF}" destId="{5113407C-EB33-49DA-82D8-F25385BF5A57}" srcOrd="3" destOrd="0" presId="urn:microsoft.com/office/officeart/2018/5/layout/IconLeaf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6.xml><?xml version="1.0" encoding="utf-8"?>
<dgm:dataModel xmlns:dgm="http://schemas.openxmlformats.org/drawingml/2006/diagram" xmlns:a="http://schemas.openxmlformats.org/drawingml/2006/main">
  <dgm:ptLst>
    <dgm:pt modelId="{2D17C71F-6E36-42DE-BDC4-019054C55229}" type="doc">
      <dgm:prSet loTypeId="urn:microsoft.com/office/officeart/2018/5/layout/IconLeafLabelList" loCatId="icon" qsTypeId="urn:microsoft.com/office/officeart/2005/8/quickstyle/simple1" qsCatId="simple" csTypeId="urn:microsoft.com/office/officeart/2018/5/colors/Iconchunking_neutralbg_accent3_2" csCatId="accent3" phldr="1"/>
      <dgm:spPr/>
      <dgm:t>
        <a:bodyPr/>
        <a:lstStyle/>
        <a:p>
          <a:endParaRPr lang="en-US"/>
        </a:p>
      </dgm:t>
    </dgm:pt>
    <dgm:pt modelId="{9A43DF5F-C30D-4583-ADA7-1969537900B9}">
      <dgm:prSet custT="1"/>
      <dgm:spPr/>
      <dgm:t>
        <a:bodyPr/>
        <a:lstStyle/>
        <a:p>
          <a:pPr>
            <a:lnSpc>
              <a:spcPct val="100000"/>
            </a:lnSpc>
            <a:defRPr cap="all"/>
          </a:pPr>
          <a:r>
            <a:rPr lang="en-US" sz="1600" dirty="0">
              <a:solidFill>
                <a:schemeClr val="accent3"/>
              </a:solidFill>
            </a:rPr>
            <a:t>Examples</a:t>
          </a:r>
        </a:p>
      </dgm:t>
    </dgm:pt>
    <dgm:pt modelId="{C525D305-096D-482D-8DA7-1DAEA55611A5}" type="parTrans" cxnId="{1488422C-7FEC-4B71-956C-16C253877320}">
      <dgm:prSet/>
      <dgm:spPr/>
      <dgm:t>
        <a:bodyPr/>
        <a:lstStyle/>
        <a:p>
          <a:endParaRPr lang="en-US"/>
        </a:p>
      </dgm:t>
    </dgm:pt>
    <dgm:pt modelId="{B5D8A17E-549D-4971-A9A3-923E71935914}" type="sibTrans" cxnId="{1488422C-7FEC-4B71-956C-16C253877320}">
      <dgm:prSet/>
      <dgm:spPr/>
      <dgm:t>
        <a:bodyPr/>
        <a:lstStyle/>
        <a:p>
          <a:endParaRPr lang="en-US"/>
        </a:p>
      </dgm:t>
    </dgm:pt>
    <dgm:pt modelId="{88937ED8-495D-455D-8F4A-15BC85835D3B}" type="pres">
      <dgm:prSet presAssocID="{2D17C71F-6E36-42DE-BDC4-019054C55229}" presName="root" presStyleCnt="0">
        <dgm:presLayoutVars>
          <dgm:dir/>
          <dgm:resizeHandles val="exact"/>
        </dgm:presLayoutVars>
      </dgm:prSet>
      <dgm:spPr/>
    </dgm:pt>
    <dgm:pt modelId="{EEDDCDC5-BE4E-481B-97D7-6A7C746D83AF}" type="pres">
      <dgm:prSet presAssocID="{9A43DF5F-C30D-4583-ADA7-1969537900B9}" presName="compNode" presStyleCnt="0"/>
      <dgm:spPr/>
    </dgm:pt>
    <dgm:pt modelId="{A8B7B320-55D0-46F1-8F65-E7B927CBBCDA}" type="pres">
      <dgm:prSet presAssocID="{9A43DF5F-C30D-4583-ADA7-1969537900B9}" presName="iconBgRect" presStyleLbl="bgShp" presStyleIdx="0" presStyleCnt="1"/>
      <dgm:spPr>
        <a:prstGeom prst="round2DiagRect">
          <a:avLst>
            <a:gd name="adj1" fmla="val 29727"/>
            <a:gd name="adj2" fmla="val 0"/>
          </a:avLst>
        </a:prstGeom>
      </dgm:spPr>
    </dgm:pt>
    <dgm:pt modelId="{2C58FD9E-A124-433A-8085-70FA4EFCB85C}" type="pres">
      <dgm:prSet presAssocID="{9A43DF5F-C30D-4583-ADA7-1969537900B9}" presName="iconRect" presStyleLbl="node1" presStyleIdx="0" presStyleCnt="1" custScaleX="125568" custScaleY="12556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effectLst>
          <a:glow rad="431800">
            <a:schemeClr val="accent3">
              <a:satMod val="175000"/>
              <a:alpha val="19000"/>
            </a:schemeClr>
          </a:glow>
        </a:effectLst>
      </dgm:spPr>
      <dgm:extLst>
        <a:ext uri="{E40237B7-FDA0-4F09-8148-C483321AD2D9}">
          <dgm14:cNvPr xmlns:dgm14="http://schemas.microsoft.com/office/drawing/2010/diagram" id="0" name="" descr="Lightbulb"/>
        </a:ext>
      </dgm:extLst>
    </dgm:pt>
    <dgm:pt modelId="{81E62A7B-3330-4B79-8D8F-2039607A5EE1}" type="pres">
      <dgm:prSet presAssocID="{9A43DF5F-C30D-4583-ADA7-1969537900B9}" presName="spaceRect" presStyleCnt="0"/>
      <dgm:spPr/>
    </dgm:pt>
    <dgm:pt modelId="{5113407C-EB33-49DA-82D8-F25385BF5A57}" type="pres">
      <dgm:prSet presAssocID="{9A43DF5F-C30D-4583-ADA7-1969537900B9}" presName="textRect" presStyleLbl="revTx" presStyleIdx="0" presStyleCnt="1">
        <dgm:presLayoutVars>
          <dgm:chMax val="1"/>
          <dgm:chPref val="1"/>
        </dgm:presLayoutVars>
      </dgm:prSet>
      <dgm:spPr/>
    </dgm:pt>
  </dgm:ptLst>
  <dgm:cxnLst>
    <dgm:cxn modelId="{014D0329-23F2-4CA9-B780-A07A267E88DC}" type="presOf" srcId="{2D17C71F-6E36-42DE-BDC4-019054C55229}" destId="{88937ED8-495D-455D-8F4A-15BC85835D3B}" srcOrd="0" destOrd="0" presId="urn:microsoft.com/office/officeart/2018/5/layout/IconLeafLabelList"/>
    <dgm:cxn modelId="{1488422C-7FEC-4B71-956C-16C253877320}" srcId="{2D17C71F-6E36-42DE-BDC4-019054C55229}" destId="{9A43DF5F-C30D-4583-ADA7-1969537900B9}" srcOrd="0" destOrd="0" parTransId="{C525D305-096D-482D-8DA7-1DAEA55611A5}" sibTransId="{B5D8A17E-549D-4971-A9A3-923E71935914}"/>
    <dgm:cxn modelId="{87571B89-BC2C-4C46-8E19-128322059538}" type="presOf" srcId="{9A43DF5F-C30D-4583-ADA7-1969537900B9}" destId="{5113407C-EB33-49DA-82D8-F25385BF5A57}" srcOrd="0" destOrd="0" presId="urn:microsoft.com/office/officeart/2018/5/layout/IconLeafLabelList"/>
    <dgm:cxn modelId="{C11F32D6-1CAD-4CEE-A3AE-64E54ACA1B7C}" type="presParOf" srcId="{88937ED8-495D-455D-8F4A-15BC85835D3B}" destId="{EEDDCDC5-BE4E-481B-97D7-6A7C746D83AF}" srcOrd="0" destOrd="0" presId="urn:microsoft.com/office/officeart/2018/5/layout/IconLeafLabelList"/>
    <dgm:cxn modelId="{A9934DFF-A1C5-42B5-9822-E1B8A8350AC7}" type="presParOf" srcId="{EEDDCDC5-BE4E-481B-97D7-6A7C746D83AF}" destId="{A8B7B320-55D0-46F1-8F65-E7B927CBBCDA}" srcOrd="0" destOrd="0" presId="urn:microsoft.com/office/officeart/2018/5/layout/IconLeafLabelList"/>
    <dgm:cxn modelId="{20A4E896-93FE-49D9-B537-B0FFDA837D25}" type="presParOf" srcId="{EEDDCDC5-BE4E-481B-97D7-6A7C746D83AF}" destId="{2C58FD9E-A124-433A-8085-70FA4EFCB85C}" srcOrd="1" destOrd="0" presId="urn:microsoft.com/office/officeart/2018/5/layout/IconLeafLabelList"/>
    <dgm:cxn modelId="{BEB24BCF-61B2-4028-BE3A-C6CB1372D2CF}" type="presParOf" srcId="{EEDDCDC5-BE4E-481B-97D7-6A7C746D83AF}" destId="{81E62A7B-3330-4B79-8D8F-2039607A5EE1}" srcOrd="2" destOrd="0" presId="urn:microsoft.com/office/officeart/2018/5/layout/IconLeafLabelList"/>
    <dgm:cxn modelId="{B64357AF-30B8-405D-AE31-85B9EE1CBD21}" type="presParOf" srcId="{EEDDCDC5-BE4E-481B-97D7-6A7C746D83AF}" destId="{5113407C-EB33-49DA-82D8-F25385BF5A57}" srcOrd="3" destOrd="0" presId="urn:microsoft.com/office/officeart/2018/5/layout/IconLeaf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7.xml><?xml version="1.0" encoding="utf-8"?>
<dgm:dataModel xmlns:dgm="http://schemas.openxmlformats.org/drawingml/2006/diagram" xmlns:a="http://schemas.openxmlformats.org/drawingml/2006/main">
  <dgm:ptLst>
    <dgm:pt modelId="{2D17C71F-6E36-42DE-BDC4-019054C55229}" type="doc">
      <dgm:prSet loTypeId="urn:microsoft.com/office/officeart/2018/5/layout/IconLeafLabelList" loCatId="icon" qsTypeId="urn:microsoft.com/office/officeart/2005/8/quickstyle/simple1" qsCatId="simple" csTypeId="urn:microsoft.com/office/officeart/2018/5/colors/Iconchunking_neutralbg_accent3_2" csCatId="accent3" phldr="1"/>
      <dgm:spPr/>
      <dgm:t>
        <a:bodyPr/>
        <a:lstStyle/>
        <a:p>
          <a:endParaRPr lang="en-US"/>
        </a:p>
      </dgm:t>
    </dgm:pt>
    <dgm:pt modelId="{9A43DF5F-C30D-4583-ADA7-1969537900B9}">
      <dgm:prSet custT="1"/>
      <dgm:spPr/>
      <dgm:t>
        <a:bodyPr/>
        <a:lstStyle/>
        <a:p>
          <a:pPr>
            <a:lnSpc>
              <a:spcPct val="100000"/>
            </a:lnSpc>
            <a:defRPr cap="all"/>
          </a:pPr>
          <a:r>
            <a:rPr lang="en-US" sz="1600" dirty="0">
              <a:solidFill>
                <a:schemeClr val="accent3"/>
              </a:solidFill>
            </a:rPr>
            <a:t>Examples</a:t>
          </a:r>
        </a:p>
      </dgm:t>
    </dgm:pt>
    <dgm:pt modelId="{C525D305-096D-482D-8DA7-1DAEA55611A5}" type="parTrans" cxnId="{1488422C-7FEC-4B71-956C-16C253877320}">
      <dgm:prSet/>
      <dgm:spPr/>
      <dgm:t>
        <a:bodyPr/>
        <a:lstStyle/>
        <a:p>
          <a:endParaRPr lang="en-US"/>
        </a:p>
      </dgm:t>
    </dgm:pt>
    <dgm:pt modelId="{B5D8A17E-549D-4971-A9A3-923E71935914}" type="sibTrans" cxnId="{1488422C-7FEC-4B71-956C-16C253877320}">
      <dgm:prSet/>
      <dgm:spPr/>
      <dgm:t>
        <a:bodyPr/>
        <a:lstStyle/>
        <a:p>
          <a:endParaRPr lang="en-US"/>
        </a:p>
      </dgm:t>
    </dgm:pt>
    <dgm:pt modelId="{88937ED8-495D-455D-8F4A-15BC85835D3B}" type="pres">
      <dgm:prSet presAssocID="{2D17C71F-6E36-42DE-BDC4-019054C55229}" presName="root" presStyleCnt="0">
        <dgm:presLayoutVars>
          <dgm:dir/>
          <dgm:resizeHandles val="exact"/>
        </dgm:presLayoutVars>
      </dgm:prSet>
      <dgm:spPr/>
    </dgm:pt>
    <dgm:pt modelId="{EEDDCDC5-BE4E-481B-97D7-6A7C746D83AF}" type="pres">
      <dgm:prSet presAssocID="{9A43DF5F-C30D-4583-ADA7-1969537900B9}" presName="compNode" presStyleCnt="0"/>
      <dgm:spPr/>
    </dgm:pt>
    <dgm:pt modelId="{A8B7B320-55D0-46F1-8F65-E7B927CBBCDA}" type="pres">
      <dgm:prSet presAssocID="{9A43DF5F-C30D-4583-ADA7-1969537900B9}" presName="iconBgRect" presStyleLbl="bgShp" presStyleIdx="0" presStyleCnt="1"/>
      <dgm:spPr>
        <a:prstGeom prst="round2DiagRect">
          <a:avLst>
            <a:gd name="adj1" fmla="val 29727"/>
            <a:gd name="adj2" fmla="val 0"/>
          </a:avLst>
        </a:prstGeom>
      </dgm:spPr>
    </dgm:pt>
    <dgm:pt modelId="{2C58FD9E-A124-433A-8085-70FA4EFCB85C}" type="pres">
      <dgm:prSet presAssocID="{9A43DF5F-C30D-4583-ADA7-1969537900B9}" presName="iconRect" presStyleLbl="node1" presStyleIdx="0" presStyleCnt="1" custScaleX="125568" custScaleY="12556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effectLst>
          <a:glow rad="431800">
            <a:schemeClr val="accent3">
              <a:satMod val="175000"/>
              <a:alpha val="19000"/>
            </a:schemeClr>
          </a:glow>
        </a:effectLst>
      </dgm:spPr>
      <dgm:extLst>
        <a:ext uri="{E40237B7-FDA0-4F09-8148-C483321AD2D9}">
          <dgm14:cNvPr xmlns:dgm14="http://schemas.microsoft.com/office/drawing/2010/diagram" id="0" name="" descr="Lightbulb"/>
        </a:ext>
      </dgm:extLst>
    </dgm:pt>
    <dgm:pt modelId="{81E62A7B-3330-4B79-8D8F-2039607A5EE1}" type="pres">
      <dgm:prSet presAssocID="{9A43DF5F-C30D-4583-ADA7-1969537900B9}" presName="spaceRect" presStyleCnt="0"/>
      <dgm:spPr/>
    </dgm:pt>
    <dgm:pt modelId="{5113407C-EB33-49DA-82D8-F25385BF5A57}" type="pres">
      <dgm:prSet presAssocID="{9A43DF5F-C30D-4583-ADA7-1969537900B9}" presName="textRect" presStyleLbl="revTx" presStyleIdx="0" presStyleCnt="1">
        <dgm:presLayoutVars>
          <dgm:chMax val="1"/>
          <dgm:chPref val="1"/>
        </dgm:presLayoutVars>
      </dgm:prSet>
      <dgm:spPr/>
    </dgm:pt>
  </dgm:ptLst>
  <dgm:cxnLst>
    <dgm:cxn modelId="{014D0329-23F2-4CA9-B780-A07A267E88DC}" type="presOf" srcId="{2D17C71F-6E36-42DE-BDC4-019054C55229}" destId="{88937ED8-495D-455D-8F4A-15BC85835D3B}" srcOrd="0" destOrd="0" presId="urn:microsoft.com/office/officeart/2018/5/layout/IconLeafLabelList"/>
    <dgm:cxn modelId="{1488422C-7FEC-4B71-956C-16C253877320}" srcId="{2D17C71F-6E36-42DE-BDC4-019054C55229}" destId="{9A43DF5F-C30D-4583-ADA7-1969537900B9}" srcOrd="0" destOrd="0" parTransId="{C525D305-096D-482D-8DA7-1DAEA55611A5}" sibTransId="{B5D8A17E-549D-4971-A9A3-923E71935914}"/>
    <dgm:cxn modelId="{87571B89-BC2C-4C46-8E19-128322059538}" type="presOf" srcId="{9A43DF5F-C30D-4583-ADA7-1969537900B9}" destId="{5113407C-EB33-49DA-82D8-F25385BF5A57}" srcOrd="0" destOrd="0" presId="urn:microsoft.com/office/officeart/2018/5/layout/IconLeafLabelList"/>
    <dgm:cxn modelId="{C11F32D6-1CAD-4CEE-A3AE-64E54ACA1B7C}" type="presParOf" srcId="{88937ED8-495D-455D-8F4A-15BC85835D3B}" destId="{EEDDCDC5-BE4E-481B-97D7-6A7C746D83AF}" srcOrd="0" destOrd="0" presId="urn:microsoft.com/office/officeart/2018/5/layout/IconLeafLabelList"/>
    <dgm:cxn modelId="{A9934DFF-A1C5-42B5-9822-E1B8A8350AC7}" type="presParOf" srcId="{EEDDCDC5-BE4E-481B-97D7-6A7C746D83AF}" destId="{A8B7B320-55D0-46F1-8F65-E7B927CBBCDA}" srcOrd="0" destOrd="0" presId="urn:microsoft.com/office/officeart/2018/5/layout/IconLeafLabelList"/>
    <dgm:cxn modelId="{20A4E896-93FE-49D9-B537-B0FFDA837D25}" type="presParOf" srcId="{EEDDCDC5-BE4E-481B-97D7-6A7C746D83AF}" destId="{2C58FD9E-A124-433A-8085-70FA4EFCB85C}" srcOrd="1" destOrd="0" presId="urn:microsoft.com/office/officeart/2018/5/layout/IconLeafLabelList"/>
    <dgm:cxn modelId="{BEB24BCF-61B2-4028-BE3A-C6CB1372D2CF}" type="presParOf" srcId="{EEDDCDC5-BE4E-481B-97D7-6A7C746D83AF}" destId="{81E62A7B-3330-4B79-8D8F-2039607A5EE1}" srcOrd="2" destOrd="0" presId="urn:microsoft.com/office/officeart/2018/5/layout/IconLeafLabelList"/>
    <dgm:cxn modelId="{B64357AF-30B8-405D-AE31-85B9EE1CBD21}" type="presParOf" srcId="{EEDDCDC5-BE4E-481B-97D7-6A7C746D83AF}" destId="{5113407C-EB33-49DA-82D8-F25385BF5A57}" srcOrd="3" destOrd="0" presId="urn:microsoft.com/office/officeart/2018/5/layout/IconLeaf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8.xml><?xml version="1.0" encoding="utf-8"?>
<dgm:dataModel xmlns:dgm="http://schemas.openxmlformats.org/drawingml/2006/diagram" xmlns:a="http://schemas.openxmlformats.org/drawingml/2006/main">
  <dgm:ptLst>
    <dgm:pt modelId="{2D17C71F-6E36-42DE-BDC4-019054C55229}" type="doc">
      <dgm:prSet loTypeId="urn:microsoft.com/office/officeart/2018/5/layout/IconLeafLabelList" loCatId="icon" qsTypeId="urn:microsoft.com/office/officeart/2005/8/quickstyle/simple1" qsCatId="simple" csTypeId="urn:microsoft.com/office/officeart/2018/5/colors/Iconchunking_neutralbg_accent3_2" csCatId="accent3" phldr="1"/>
      <dgm:spPr/>
      <dgm:t>
        <a:bodyPr/>
        <a:lstStyle/>
        <a:p>
          <a:endParaRPr lang="en-US"/>
        </a:p>
      </dgm:t>
    </dgm:pt>
    <dgm:pt modelId="{9A43DF5F-C30D-4583-ADA7-1969537900B9}">
      <dgm:prSet custT="1"/>
      <dgm:spPr/>
      <dgm:t>
        <a:bodyPr/>
        <a:lstStyle/>
        <a:p>
          <a:pPr>
            <a:lnSpc>
              <a:spcPct val="100000"/>
            </a:lnSpc>
            <a:defRPr cap="all"/>
          </a:pPr>
          <a:r>
            <a:rPr lang="en-US" sz="1600" dirty="0">
              <a:solidFill>
                <a:schemeClr val="accent3"/>
              </a:solidFill>
            </a:rPr>
            <a:t>Examples</a:t>
          </a:r>
        </a:p>
      </dgm:t>
    </dgm:pt>
    <dgm:pt modelId="{C525D305-096D-482D-8DA7-1DAEA55611A5}" type="parTrans" cxnId="{1488422C-7FEC-4B71-956C-16C253877320}">
      <dgm:prSet/>
      <dgm:spPr/>
      <dgm:t>
        <a:bodyPr/>
        <a:lstStyle/>
        <a:p>
          <a:endParaRPr lang="en-US"/>
        </a:p>
      </dgm:t>
    </dgm:pt>
    <dgm:pt modelId="{B5D8A17E-549D-4971-A9A3-923E71935914}" type="sibTrans" cxnId="{1488422C-7FEC-4B71-956C-16C253877320}">
      <dgm:prSet/>
      <dgm:spPr/>
      <dgm:t>
        <a:bodyPr/>
        <a:lstStyle/>
        <a:p>
          <a:endParaRPr lang="en-US"/>
        </a:p>
      </dgm:t>
    </dgm:pt>
    <dgm:pt modelId="{88937ED8-495D-455D-8F4A-15BC85835D3B}" type="pres">
      <dgm:prSet presAssocID="{2D17C71F-6E36-42DE-BDC4-019054C55229}" presName="root" presStyleCnt="0">
        <dgm:presLayoutVars>
          <dgm:dir/>
          <dgm:resizeHandles val="exact"/>
        </dgm:presLayoutVars>
      </dgm:prSet>
      <dgm:spPr/>
    </dgm:pt>
    <dgm:pt modelId="{EEDDCDC5-BE4E-481B-97D7-6A7C746D83AF}" type="pres">
      <dgm:prSet presAssocID="{9A43DF5F-C30D-4583-ADA7-1969537900B9}" presName="compNode" presStyleCnt="0"/>
      <dgm:spPr/>
    </dgm:pt>
    <dgm:pt modelId="{A8B7B320-55D0-46F1-8F65-E7B927CBBCDA}" type="pres">
      <dgm:prSet presAssocID="{9A43DF5F-C30D-4583-ADA7-1969537900B9}" presName="iconBgRect" presStyleLbl="bgShp" presStyleIdx="0" presStyleCnt="1"/>
      <dgm:spPr>
        <a:prstGeom prst="round2DiagRect">
          <a:avLst>
            <a:gd name="adj1" fmla="val 29727"/>
            <a:gd name="adj2" fmla="val 0"/>
          </a:avLst>
        </a:prstGeom>
      </dgm:spPr>
    </dgm:pt>
    <dgm:pt modelId="{2C58FD9E-A124-433A-8085-70FA4EFCB85C}" type="pres">
      <dgm:prSet presAssocID="{9A43DF5F-C30D-4583-ADA7-1969537900B9}" presName="iconRect" presStyleLbl="node1" presStyleIdx="0" presStyleCnt="1" custScaleX="125568" custScaleY="12556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effectLst>
          <a:glow rad="431800">
            <a:schemeClr val="accent3">
              <a:satMod val="175000"/>
              <a:alpha val="19000"/>
            </a:schemeClr>
          </a:glow>
        </a:effectLst>
      </dgm:spPr>
      <dgm:extLst>
        <a:ext uri="{E40237B7-FDA0-4F09-8148-C483321AD2D9}">
          <dgm14:cNvPr xmlns:dgm14="http://schemas.microsoft.com/office/drawing/2010/diagram" id="0" name="" descr="Lightbulb"/>
        </a:ext>
      </dgm:extLst>
    </dgm:pt>
    <dgm:pt modelId="{81E62A7B-3330-4B79-8D8F-2039607A5EE1}" type="pres">
      <dgm:prSet presAssocID="{9A43DF5F-C30D-4583-ADA7-1969537900B9}" presName="spaceRect" presStyleCnt="0"/>
      <dgm:spPr/>
    </dgm:pt>
    <dgm:pt modelId="{5113407C-EB33-49DA-82D8-F25385BF5A57}" type="pres">
      <dgm:prSet presAssocID="{9A43DF5F-C30D-4583-ADA7-1969537900B9}" presName="textRect" presStyleLbl="revTx" presStyleIdx="0" presStyleCnt="1">
        <dgm:presLayoutVars>
          <dgm:chMax val="1"/>
          <dgm:chPref val="1"/>
        </dgm:presLayoutVars>
      </dgm:prSet>
      <dgm:spPr/>
    </dgm:pt>
  </dgm:ptLst>
  <dgm:cxnLst>
    <dgm:cxn modelId="{014D0329-23F2-4CA9-B780-A07A267E88DC}" type="presOf" srcId="{2D17C71F-6E36-42DE-BDC4-019054C55229}" destId="{88937ED8-495D-455D-8F4A-15BC85835D3B}" srcOrd="0" destOrd="0" presId="urn:microsoft.com/office/officeart/2018/5/layout/IconLeafLabelList"/>
    <dgm:cxn modelId="{1488422C-7FEC-4B71-956C-16C253877320}" srcId="{2D17C71F-6E36-42DE-BDC4-019054C55229}" destId="{9A43DF5F-C30D-4583-ADA7-1969537900B9}" srcOrd="0" destOrd="0" parTransId="{C525D305-096D-482D-8DA7-1DAEA55611A5}" sibTransId="{B5D8A17E-549D-4971-A9A3-923E71935914}"/>
    <dgm:cxn modelId="{87571B89-BC2C-4C46-8E19-128322059538}" type="presOf" srcId="{9A43DF5F-C30D-4583-ADA7-1969537900B9}" destId="{5113407C-EB33-49DA-82D8-F25385BF5A57}" srcOrd="0" destOrd="0" presId="urn:microsoft.com/office/officeart/2018/5/layout/IconLeafLabelList"/>
    <dgm:cxn modelId="{C11F32D6-1CAD-4CEE-A3AE-64E54ACA1B7C}" type="presParOf" srcId="{88937ED8-495D-455D-8F4A-15BC85835D3B}" destId="{EEDDCDC5-BE4E-481B-97D7-6A7C746D83AF}" srcOrd="0" destOrd="0" presId="urn:microsoft.com/office/officeart/2018/5/layout/IconLeafLabelList"/>
    <dgm:cxn modelId="{A9934DFF-A1C5-42B5-9822-E1B8A8350AC7}" type="presParOf" srcId="{EEDDCDC5-BE4E-481B-97D7-6A7C746D83AF}" destId="{A8B7B320-55D0-46F1-8F65-E7B927CBBCDA}" srcOrd="0" destOrd="0" presId="urn:microsoft.com/office/officeart/2018/5/layout/IconLeafLabelList"/>
    <dgm:cxn modelId="{20A4E896-93FE-49D9-B537-B0FFDA837D25}" type="presParOf" srcId="{EEDDCDC5-BE4E-481B-97D7-6A7C746D83AF}" destId="{2C58FD9E-A124-433A-8085-70FA4EFCB85C}" srcOrd="1" destOrd="0" presId="urn:microsoft.com/office/officeart/2018/5/layout/IconLeafLabelList"/>
    <dgm:cxn modelId="{BEB24BCF-61B2-4028-BE3A-C6CB1372D2CF}" type="presParOf" srcId="{EEDDCDC5-BE4E-481B-97D7-6A7C746D83AF}" destId="{81E62A7B-3330-4B79-8D8F-2039607A5EE1}" srcOrd="2" destOrd="0" presId="urn:microsoft.com/office/officeart/2018/5/layout/IconLeafLabelList"/>
    <dgm:cxn modelId="{B64357AF-30B8-405D-AE31-85B9EE1CBD21}" type="presParOf" srcId="{EEDDCDC5-BE4E-481B-97D7-6A7C746D83AF}" destId="{5113407C-EB33-49DA-82D8-F25385BF5A57}" srcOrd="3" destOrd="0" presId="urn:microsoft.com/office/officeart/2018/5/layout/IconLeaf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9.xml><?xml version="1.0" encoding="utf-8"?>
<dgm:dataModel xmlns:dgm="http://schemas.openxmlformats.org/drawingml/2006/diagram" xmlns:a="http://schemas.openxmlformats.org/drawingml/2006/main">
  <dgm:ptLst>
    <dgm:pt modelId="{2D17C71F-6E36-42DE-BDC4-019054C55229}" type="doc">
      <dgm:prSet loTypeId="urn:microsoft.com/office/officeart/2018/5/layout/IconLeafLabelList" loCatId="icon" qsTypeId="urn:microsoft.com/office/officeart/2005/8/quickstyle/simple1" qsCatId="simple" csTypeId="urn:microsoft.com/office/officeart/2018/5/colors/Iconchunking_neutralbg_accent3_2" csCatId="accent3" phldr="1"/>
      <dgm:spPr/>
      <dgm:t>
        <a:bodyPr/>
        <a:lstStyle/>
        <a:p>
          <a:endParaRPr lang="en-US"/>
        </a:p>
      </dgm:t>
    </dgm:pt>
    <dgm:pt modelId="{9A43DF5F-C30D-4583-ADA7-1969537900B9}">
      <dgm:prSet custT="1"/>
      <dgm:spPr/>
      <dgm:t>
        <a:bodyPr/>
        <a:lstStyle/>
        <a:p>
          <a:pPr>
            <a:lnSpc>
              <a:spcPct val="100000"/>
            </a:lnSpc>
            <a:defRPr cap="all"/>
          </a:pPr>
          <a:r>
            <a:rPr lang="en-US" sz="1600" dirty="0">
              <a:solidFill>
                <a:schemeClr val="accent3"/>
              </a:solidFill>
            </a:rPr>
            <a:t>Examples</a:t>
          </a:r>
        </a:p>
      </dgm:t>
    </dgm:pt>
    <dgm:pt modelId="{C525D305-096D-482D-8DA7-1DAEA55611A5}" type="parTrans" cxnId="{1488422C-7FEC-4B71-956C-16C253877320}">
      <dgm:prSet/>
      <dgm:spPr/>
      <dgm:t>
        <a:bodyPr/>
        <a:lstStyle/>
        <a:p>
          <a:endParaRPr lang="en-US"/>
        </a:p>
      </dgm:t>
    </dgm:pt>
    <dgm:pt modelId="{B5D8A17E-549D-4971-A9A3-923E71935914}" type="sibTrans" cxnId="{1488422C-7FEC-4B71-956C-16C253877320}">
      <dgm:prSet/>
      <dgm:spPr/>
      <dgm:t>
        <a:bodyPr/>
        <a:lstStyle/>
        <a:p>
          <a:endParaRPr lang="en-US"/>
        </a:p>
      </dgm:t>
    </dgm:pt>
    <dgm:pt modelId="{88937ED8-495D-455D-8F4A-15BC85835D3B}" type="pres">
      <dgm:prSet presAssocID="{2D17C71F-6E36-42DE-BDC4-019054C55229}" presName="root" presStyleCnt="0">
        <dgm:presLayoutVars>
          <dgm:dir/>
          <dgm:resizeHandles val="exact"/>
        </dgm:presLayoutVars>
      </dgm:prSet>
      <dgm:spPr/>
    </dgm:pt>
    <dgm:pt modelId="{EEDDCDC5-BE4E-481B-97D7-6A7C746D83AF}" type="pres">
      <dgm:prSet presAssocID="{9A43DF5F-C30D-4583-ADA7-1969537900B9}" presName="compNode" presStyleCnt="0"/>
      <dgm:spPr/>
    </dgm:pt>
    <dgm:pt modelId="{A8B7B320-55D0-46F1-8F65-E7B927CBBCDA}" type="pres">
      <dgm:prSet presAssocID="{9A43DF5F-C30D-4583-ADA7-1969537900B9}" presName="iconBgRect" presStyleLbl="bgShp" presStyleIdx="0" presStyleCnt="1"/>
      <dgm:spPr>
        <a:prstGeom prst="round2DiagRect">
          <a:avLst>
            <a:gd name="adj1" fmla="val 29727"/>
            <a:gd name="adj2" fmla="val 0"/>
          </a:avLst>
        </a:prstGeom>
      </dgm:spPr>
    </dgm:pt>
    <dgm:pt modelId="{2C58FD9E-A124-433A-8085-70FA4EFCB85C}" type="pres">
      <dgm:prSet presAssocID="{9A43DF5F-C30D-4583-ADA7-1969537900B9}" presName="iconRect" presStyleLbl="node1" presStyleIdx="0" presStyleCnt="1" custScaleX="125568" custScaleY="12556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effectLst>
          <a:glow rad="431800">
            <a:schemeClr val="accent3">
              <a:satMod val="175000"/>
              <a:alpha val="19000"/>
            </a:schemeClr>
          </a:glow>
        </a:effectLst>
      </dgm:spPr>
      <dgm:extLst>
        <a:ext uri="{E40237B7-FDA0-4F09-8148-C483321AD2D9}">
          <dgm14:cNvPr xmlns:dgm14="http://schemas.microsoft.com/office/drawing/2010/diagram" id="0" name="" descr="Lightbulb"/>
        </a:ext>
      </dgm:extLst>
    </dgm:pt>
    <dgm:pt modelId="{81E62A7B-3330-4B79-8D8F-2039607A5EE1}" type="pres">
      <dgm:prSet presAssocID="{9A43DF5F-C30D-4583-ADA7-1969537900B9}" presName="spaceRect" presStyleCnt="0"/>
      <dgm:spPr/>
    </dgm:pt>
    <dgm:pt modelId="{5113407C-EB33-49DA-82D8-F25385BF5A57}" type="pres">
      <dgm:prSet presAssocID="{9A43DF5F-C30D-4583-ADA7-1969537900B9}" presName="textRect" presStyleLbl="revTx" presStyleIdx="0" presStyleCnt="1">
        <dgm:presLayoutVars>
          <dgm:chMax val="1"/>
          <dgm:chPref val="1"/>
        </dgm:presLayoutVars>
      </dgm:prSet>
      <dgm:spPr/>
    </dgm:pt>
  </dgm:ptLst>
  <dgm:cxnLst>
    <dgm:cxn modelId="{014D0329-23F2-4CA9-B780-A07A267E88DC}" type="presOf" srcId="{2D17C71F-6E36-42DE-BDC4-019054C55229}" destId="{88937ED8-495D-455D-8F4A-15BC85835D3B}" srcOrd="0" destOrd="0" presId="urn:microsoft.com/office/officeart/2018/5/layout/IconLeafLabelList"/>
    <dgm:cxn modelId="{1488422C-7FEC-4B71-956C-16C253877320}" srcId="{2D17C71F-6E36-42DE-BDC4-019054C55229}" destId="{9A43DF5F-C30D-4583-ADA7-1969537900B9}" srcOrd="0" destOrd="0" parTransId="{C525D305-096D-482D-8DA7-1DAEA55611A5}" sibTransId="{B5D8A17E-549D-4971-A9A3-923E71935914}"/>
    <dgm:cxn modelId="{87571B89-BC2C-4C46-8E19-128322059538}" type="presOf" srcId="{9A43DF5F-C30D-4583-ADA7-1969537900B9}" destId="{5113407C-EB33-49DA-82D8-F25385BF5A57}" srcOrd="0" destOrd="0" presId="urn:microsoft.com/office/officeart/2018/5/layout/IconLeafLabelList"/>
    <dgm:cxn modelId="{C11F32D6-1CAD-4CEE-A3AE-64E54ACA1B7C}" type="presParOf" srcId="{88937ED8-495D-455D-8F4A-15BC85835D3B}" destId="{EEDDCDC5-BE4E-481B-97D7-6A7C746D83AF}" srcOrd="0" destOrd="0" presId="urn:microsoft.com/office/officeart/2018/5/layout/IconLeafLabelList"/>
    <dgm:cxn modelId="{A9934DFF-A1C5-42B5-9822-E1B8A8350AC7}" type="presParOf" srcId="{EEDDCDC5-BE4E-481B-97D7-6A7C746D83AF}" destId="{A8B7B320-55D0-46F1-8F65-E7B927CBBCDA}" srcOrd="0" destOrd="0" presId="urn:microsoft.com/office/officeart/2018/5/layout/IconLeafLabelList"/>
    <dgm:cxn modelId="{20A4E896-93FE-49D9-B537-B0FFDA837D25}" type="presParOf" srcId="{EEDDCDC5-BE4E-481B-97D7-6A7C746D83AF}" destId="{2C58FD9E-A124-433A-8085-70FA4EFCB85C}" srcOrd="1" destOrd="0" presId="urn:microsoft.com/office/officeart/2018/5/layout/IconLeafLabelList"/>
    <dgm:cxn modelId="{BEB24BCF-61B2-4028-BE3A-C6CB1372D2CF}" type="presParOf" srcId="{EEDDCDC5-BE4E-481B-97D7-6A7C746D83AF}" destId="{81E62A7B-3330-4B79-8D8F-2039607A5EE1}" srcOrd="2" destOrd="0" presId="urn:microsoft.com/office/officeart/2018/5/layout/IconLeafLabelList"/>
    <dgm:cxn modelId="{B64357AF-30B8-405D-AE31-85B9EE1CBD21}" type="presParOf" srcId="{EEDDCDC5-BE4E-481B-97D7-6A7C746D83AF}" destId="{5113407C-EB33-49DA-82D8-F25385BF5A57}" srcOrd="3" destOrd="0" presId="urn:microsoft.com/office/officeart/2018/5/layout/IconLeaf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0.xml><?xml version="1.0" encoding="utf-8"?>
<dgm:dataModel xmlns:dgm="http://schemas.openxmlformats.org/drawingml/2006/diagram" xmlns:a="http://schemas.openxmlformats.org/drawingml/2006/main">
  <dgm:ptLst>
    <dgm:pt modelId="{2D17C71F-6E36-42DE-BDC4-019054C55229}" type="doc">
      <dgm:prSet loTypeId="urn:microsoft.com/office/officeart/2018/5/layout/IconLeafLabelList" loCatId="icon" qsTypeId="urn:microsoft.com/office/officeart/2005/8/quickstyle/simple1" qsCatId="simple" csTypeId="urn:microsoft.com/office/officeart/2018/5/colors/Iconchunking_neutralbg_accent3_2" csCatId="accent3" phldr="1"/>
      <dgm:spPr/>
      <dgm:t>
        <a:bodyPr/>
        <a:lstStyle/>
        <a:p>
          <a:endParaRPr lang="en-US"/>
        </a:p>
      </dgm:t>
    </dgm:pt>
    <dgm:pt modelId="{9A43DF5F-C30D-4583-ADA7-1969537900B9}">
      <dgm:prSet custT="1"/>
      <dgm:spPr/>
      <dgm:t>
        <a:bodyPr/>
        <a:lstStyle/>
        <a:p>
          <a:pPr>
            <a:lnSpc>
              <a:spcPct val="100000"/>
            </a:lnSpc>
            <a:defRPr cap="all"/>
          </a:pPr>
          <a:r>
            <a:rPr lang="en-US" sz="1600" dirty="0">
              <a:solidFill>
                <a:schemeClr val="accent3"/>
              </a:solidFill>
            </a:rPr>
            <a:t>Examples</a:t>
          </a:r>
        </a:p>
      </dgm:t>
    </dgm:pt>
    <dgm:pt modelId="{C525D305-096D-482D-8DA7-1DAEA55611A5}" type="parTrans" cxnId="{1488422C-7FEC-4B71-956C-16C253877320}">
      <dgm:prSet/>
      <dgm:spPr/>
      <dgm:t>
        <a:bodyPr/>
        <a:lstStyle/>
        <a:p>
          <a:endParaRPr lang="en-US"/>
        </a:p>
      </dgm:t>
    </dgm:pt>
    <dgm:pt modelId="{B5D8A17E-549D-4971-A9A3-923E71935914}" type="sibTrans" cxnId="{1488422C-7FEC-4B71-956C-16C253877320}">
      <dgm:prSet/>
      <dgm:spPr/>
      <dgm:t>
        <a:bodyPr/>
        <a:lstStyle/>
        <a:p>
          <a:endParaRPr lang="en-US"/>
        </a:p>
      </dgm:t>
    </dgm:pt>
    <dgm:pt modelId="{88937ED8-495D-455D-8F4A-15BC85835D3B}" type="pres">
      <dgm:prSet presAssocID="{2D17C71F-6E36-42DE-BDC4-019054C55229}" presName="root" presStyleCnt="0">
        <dgm:presLayoutVars>
          <dgm:dir/>
          <dgm:resizeHandles val="exact"/>
        </dgm:presLayoutVars>
      </dgm:prSet>
      <dgm:spPr/>
    </dgm:pt>
    <dgm:pt modelId="{EEDDCDC5-BE4E-481B-97D7-6A7C746D83AF}" type="pres">
      <dgm:prSet presAssocID="{9A43DF5F-C30D-4583-ADA7-1969537900B9}" presName="compNode" presStyleCnt="0"/>
      <dgm:spPr/>
    </dgm:pt>
    <dgm:pt modelId="{A8B7B320-55D0-46F1-8F65-E7B927CBBCDA}" type="pres">
      <dgm:prSet presAssocID="{9A43DF5F-C30D-4583-ADA7-1969537900B9}" presName="iconBgRect" presStyleLbl="bgShp" presStyleIdx="0" presStyleCnt="1"/>
      <dgm:spPr>
        <a:prstGeom prst="round2DiagRect">
          <a:avLst>
            <a:gd name="adj1" fmla="val 29727"/>
            <a:gd name="adj2" fmla="val 0"/>
          </a:avLst>
        </a:prstGeom>
      </dgm:spPr>
    </dgm:pt>
    <dgm:pt modelId="{2C58FD9E-A124-433A-8085-70FA4EFCB85C}" type="pres">
      <dgm:prSet presAssocID="{9A43DF5F-C30D-4583-ADA7-1969537900B9}" presName="iconRect" presStyleLbl="node1" presStyleIdx="0" presStyleCnt="1" custScaleX="125568" custScaleY="12556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effectLst>
          <a:glow rad="431800">
            <a:schemeClr val="accent3">
              <a:satMod val="175000"/>
              <a:alpha val="19000"/>
            </a:schemeClr>
          </a:glow>
        </a:effectLst>
      </dgm:spPr>
      <dgm:extLst>
        <a:ext uri="{E40237B7-FDA0-4F09-8148-C483321AD2D9}">
          <dgm14:cNvPr xmlns:dgm14="http://schemas.microsoft.com/office/drawing/2010/diagram" id="0" name="" descr="Lightbulb"/>
        </a:ext>
      </dgm:extLst>
    </dgm:pt>
    <dgm:pt modelId="{81E62A7B-3330-4B79-8D8F-2039607A5EE1}" type="pres">
      <dgm:prSet presAssocID="{9A43DF5F-C30D-4583-ADA7-1969537900B9}" presName="spaceRect" presStyleCnt="0"/>
      <dgm:spPr/>
    </dgm:pt>
    <dgm:pt modelId="{5113407C-EB33-49DA-82D8-F25385BF5A57}" type="pres">
      <dgm:prSet presAssocID="{9A43DF5F-C30D-4583-ADA7-1969537900B9}" presName="textRect" presStyleLbl="revTx" presStyleIdx="0" presStyleCnt="1">
        <dgm:presLayoutVars>
          <dgm:chMax val="1"/>
          <dgm:chPref val="1"/>
        </dgm:presLayoutVars>
      </dgm:prSet>
      <dgm:spPr/>
    </dgm:pt>
  </dgm:ptLst>
  <dgm:cxnLst>
    <dgm:cxn modelId="{014D0329-23F2-4CA9-B780-A07A267E88DC}" type="presOf" srcId="{2D17C71F-6E36-42DE-BDC4-019054C55229}" destId="{88937ED8-495D-455D-8F4A-15BC85835D3B}" srcOrd="0" destOrd="0" presId="urn:microsoft.com/office/officeart/2018/5/layout/IconLeafLabelList"/>
    <dgm:cxn modelId="{1488422C-7FEC-4B71-956C-16C253877320}" srcId="{2D17C71F-6E36-42DE-BDC4-019054C55229}" destId="{9A43DF5F-C30D-4583-ADA7-1969537900B9}" srcOrd="0" destOrd="0" parTransId="{C525D305-096D-482D-8DA7-1DAEA55611A5}" sibTransId="{B5D8A17E-549D-4971-A9A3-923E71935914}"/>
    <dgm:cxn modelId="{87571B89-BC2C-4C46-8E19-128322059538}" type="presOf" srcId="{9A43DF5F-C30D-4583-ADA7-1969537900B9}" destId="{5113407C-EB33-49DA-82D8-F25385BF5A57}" srcOrd="0" destOrd="0" presId="urn:microsoft.com/office/officeart/2018/5/layout/IconLeafLabelList"/>
    <dgm:cxn modelId="{C11F32D6-1CAD-4CEE-A3AE-64E54ACA1B7C}" type="presParOf" srcId="{88937ED8-495D-455D-8F4A-15BC85835D3B}" destId="{EEDDCDC5-BE4E-481B-97D7-6A7C746D83AF}" srcOrd="0" destOrd="0" presId="urn:microsoft.com/office/officeart/2018/5/layout/IconLeafLabelList"/>
    <dgm:cxn modelId="{A9934DFF-A1C5-42B5-9822-E1B8A8350AC7}" type="presParOf" srcId="{EEDDCDC5-BE4E-481B-97D7-6A7C746D83AF}" destId="{A8B7B320-55D0-46F1-8F65-E7B927CBBCDA}" srcOrd="0" destOrd="0" presId="urn:microsoft.com/office/officeart/2018/5/layout/IconLeafLabelList"/>
    <dgm:cxn modelId="{20A4E896-93FE-49D9-B537-B0FFDA837D25}" type="presParOf" srcId="{EEDDCDC5-BE4E-481B-97D7-6A7C746D83AF}" destId="{2C58FD9E-A124-433A-8085-70FA4EFCB85C}" srcOrd="1" destOrd="0" presId="urn:microsoft.com/office/officeart/2018/5/layout/IconLeafLabelList"/>
    <dgm:cxn modelId="{BEB24BCF-61B2-4028-BE3A-C6CB1372D2CF}" type="presParOf" srcId="{EEDDCDC5-BE4E-481B-97D7-6A7C746D83AF}" destId="{81E62A7B-3330-4B79-8D8F-2039607A5EE1}" srcOrd="2" destOrd="0" presId="urn:microsoft.com/office/officeart/2018/5/layout/IconLeafLabelList"/>
    <dgm:cxn modelId="{B64357AF-30B8-405D-AE31-85B9EE1CBD21}" type="presParOf" srcId="{EEDDCDC5-BE4E-481B-97D7-6A7C746D83AF}" destId="{5113407C-EB33-49DA-82D8-F25385BF5A57}" srcOrd="3" destOrd="0" presId="urn:microsoft.com/office/officeart/2018/5/layout/IconLeaf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B828A5-F46A-4952-9213-A7E0E8A8FB90}">
      <dsp:nvSpPr>
        <dsp:cNvPr id="0" name=""/>
        <dsp:cNvSpPr/>
      </dsp:nvSpPr>
      <dsp:spPr>
        <a:xfrm>
          <a:off x="212335" y="357689"/>
          <a:ext cx="1335915" cy="1335915"/>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BA30AF73-C9EA-4E2F-AEC4-CD0300CEE774}">
      <dsp:nvSpPr>
        <dsp:cNvPr id="0" name=""/>
        <dsp:cNvSpPr/>
      </dsp:nvSpPr>
      <dsp:spPr>
        <a:xfrm>
          <a:off x="492877" y="638231"/>
          <a:ext cx="774830" cy="77483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997A2705-8777-40DA-B9C8-D28AC057AB56}">
      <dsp:nvSpPr>
        <dsp:cNvPr id="0" name=""/>
        <dsp:cNvSpPr/>
      </dsp:nvSpPr>
      <dsp:spPr>
        <a:xfrm>
          <a:off x="1834517" y="357689"/>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AU" sz="2000" kern="1200" dirty="0"/>
            <a:t>Clashes and clearances</a:t>
          </a:r>
          <a:endParaRPr lang="en-US" sz="2000" kern="1200" dirty="0"/>
        </a:p>
      </dsp:txBody>
      <dsp:txXfrm>
        <a:off x="1834517" y="357689"/>
        <a:ext cx="3148942" cy="1335915"/>
      </dsp:txXfrm>
    </dsp:sp>
    <dsp:sp modelId="{7ED8CCB4-FE44-4570-8793-92F94A82AA97}">
      <dsp:nvSpPr>
        <dsp:cNvPr id="0" name=""/>
        <dsp:cNvSpPr/>
      </dsp:nvSpPr>
      <dsp:spPr>
        <a:xfrm>
          <a:off x="5532139" y="357689"/>
          <a:ext cx="1335915" cy="1335915"/>
        </a:xfrm>
        <a:prstGeom prst="ellipse">
          <a:avLst/>
        </a:prstGeom>
        <a:solidFill>
          <a:schemeClr val="accent2">
            <a:hueOff val="-441124"/>
            <a:satOff val="497"/>
            <a:lumOff val="1177"/>
            <a:alphaOff val="0"/>
          </a:schemeClr>
        </a:solidFill>
        <a:ln>
          <a:noFill/>
        </a:ln>
        <a:effectLst/>
      </dsp:spPr>
      <dsp:style>
        <a:lnRef idx="0">
          <a:scrgbClr r="0" g="0" b="0"/>
        </a:lnRef>
        <a:fillRef idx="1">
          <a:scrgbClr r="0" g="0" b="0"/>
        </a:fillRef>
        <a:effectRef idx="2">
          <a:scrgbClr r="0" g="0" b="0"/>
        </a:effectRef>
        <a:fontRef idx="minor"/>
      </dsp:style>
    </dsp:sp>
    <dsp:sp modelId="{802B334F-44E4-4118-A896-21CA60981F53}">
      <dsp:nvSpPr>
        <dsp:cNvPr id="0" name=""/>
        <dsp:cNvSpPr/>
      </dsp:nvSpPr>
      <dsp:spPr>
        <a:xfrm>
          <a:off x="5812681" y="638231"/>
          <a:ext cx="774830" cy="77483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3CC36448-6900-4226-BE53-5AF9B0221774}">
      <dsp:nvSpPr>
        <dsp:cNvPr id="0" name=""/>
        <dsp:cNvSpPr/>
      </dsp:nvSpPr>
      <dsp:spPr>
        <a:xfrm>
          <a:off x="7154322" y="357689"/>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AU" sz="2000" kern="1200" dirty="0"/>
            <a:t>Duplicates checking</a:t>
          </a:r>
          <a:endParaRPr lang="en-US" sz="2000" kern="1200" dirty="0"/>
        </a:p>
      </dsp:txBody>
      <dsp:txXfrm>
        <a:off x="7154322" y="357689"/>
        <a:ext cx="3148942" cy="1335915"/>
      </dsp:txXfrm>
    </dsp:sp>
    <dsp:sp modelId="{3D75D488-0BDE-4E54-A9DF-4399DCC376F7}">
      <dsp:nvSpPr>
        <dsp:cNvPr id="0" name=""/>
        <dsp:cNvSpPr/>
      </dsp:nvSpPr>
      <dsp:spPr>
        <a:xfrm>
          <a:off x="212335" y="2387369"/>
          <a:ext cx="1335915" cy="1335915"/>
        </a:xfrm>
        <a:prstGeom prst="ellipse">
          <a:avLst/>
        </a:prstGeom>
        <a:solidFill>
          <a:schemeClr val="accent2">
            <a:hueOff val="-882249"/>
            <a:satOff val="995"/>
            <a:lumOff val="2353"/>
            <a:alphaOff val="0"/>
          </a:schemeClr>
        </a:solidFill>
        <a:ln>
          <a:noFill/>
        </a:ln>
        <a:effectLst/>
      </dsp:spPr>
      <dsp:style>
        <a:lnRef idx="0">
          <a:scrgbClr r="0" g="0" b="0"/>
        </a:lnRef>
        <a:fillRef idx="1">
          <a:scrgbClr r="0" g="0" b="0"/>
        </a:fillRef>
        <a:effectRef idx="2">
          <a:scrgbClr r="0" g="0" b="0"/>
        </a:effectRef>
        <a:fontRef idx="minor"/>
      </dsp:style>
    </dsp:sp>
    <dsp:sp modelId="{B4337ABD-9FC7-4025-8E29-40DC22B31F8B}">
      <dsp:nvSpPr>
        <dsp:cNvPr id="0" name=""/>
        <dsp:cNvSpPr/>
      </dsp:nvSpPr>
      <dsp:spPr>
        <a:xfrm>
          <a:off x="492877" y="2667911"/>
          <a:ext cx="774830" cy="77483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711F1BC1-7492-4D6C-9E12-08D4CFEC8D88}">
      <dsp:nvSpPr>
        <dsp:cNvPr id="0" name=""/>
        <dsp:cNvSpPr/>
      </dsp:nvSpPr>
      <dsp:spPr>
        <a:xfrm>
          <a:off x="1834517" y="2387369"/>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AU" sz="2000" kern="1200" dirty="0"/>
            <a:t>Presence/absence elements</a:t>
          </a:r>
          <a:endParaRPr lang="en-US" sz="2000" kern="1200" dirty="0"/>
        </a:p>
      </dsp:txBody>
      <dsp:txXfrm>
        <a:off x="1834517" y="2387369"/>
        <a:ext cx="3148942" cy="1335915"/>
      </dsp:txXfrm>
    </dsp:sp>
    <dsp:sp modelId="{1CEAC8E0-1CFF-47AE-B489-FFD0B5276128}">
      <dsp:nvSpPr>
        <dsp:cNvPr id="0" name=""/>
        <dsp:cNvSpPr/>
      </dsp:nvSpPr>
      <dsp:spPr>
        <a:xfrm>
          <a:off x="5532139" y="2387369"/>
          <a:ext cx="1335915" cy="1335915"/>
        </a:xfrm>
        <a:prstGeom prst="ellipse">
          <a:avLst/>
        </a:prstGeom>
        <a:solidFill>
          <a:schemeClr val="accent2">
            <a:hueOff val="-1323373"/>
            <a:satOff val="1492"/>
            <a:lumOff val="3530"/>
            <a:alphaOff val="0"/>
          </a:schemeClr>
        </a:solidFill>
        <a:ln>
          <a:noFill/>
        </a:ln>
        <a:effectLst/>
      </dsp:spPr>
      <dsp:style>
        <a:lnRef idx="0">
          <a:scrgbClr r="0" g="0" b="0"/>
        </a:lnRef>
        <a:fillRef idx="1">
          <a:scrgbClr r="0" g="0" b="0"/>
        </a:fillRef>
        <a:effectRef idx="2">
          <a:scrgbClr r="0" g="0" b="0"/>
        </a:effectRef>
        <a:fontRef idx="minor"/>
      </dsp:style>
    </dsp:sp>
    <dsp:sp modelId="{6C19E45A-8BF3-4964-BE9F-A222D3F70503}">
      <dsp:nvSpPr>
        <dsp:cNvPr id="0" name=""/>
        <dsp:cNvSpPr/>
      </dsp:nvSpPr>
      <dsp:spPr>
        <a:xfrm>
          <a:off x="5812681" y="2667911"/>
          <a:ext cx="774830" cy="77483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E400D257-E8CB-4FC6-A4AD-03EA28413D9B}">
      <dsp:nvSpPr>
        <dsp:cNvPr id="0" name=""/>
        <dsp:cNvSpPr/>
      </dsp:nvSpPr>
      <dsp:spPr>
        <a:xfrm>
          <a:off x="7154322" y="2387369"/>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AU" sz="2000" kern="1200" dirty="0"/>
            <a:t>Distances between elements</a:t>
          </a:r>
          <a:endParaRPr lang="en-US" sz="2000" kern="1200" dirty="0"/>
        </a:p>
      </dsp:txBody>
      <dsp:txXfrm>
        <a:off x="7154322" y="2387369"/>
        <a:ext cx="3148942" cy="133591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FF88EA-117C-4716-B8B1-D2F09CF65302}">
      <dsp:nvSpPr>
        <dsp:cNvPr id="0" name=""/>
        <dsp:cNvSpPr/>
      </dsp:nvSpPr>
      <dsp:spPr>
        <a:xfrm>
          <a:off x="82613" y="1591864"/>
          <a:ext cx="897246" cy="897246"/>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78B639F3-9A27-4EC3-9594-E917C4041CF1}">
      <dsp:nvSpPr>
        <dsp:cNvPr id="0" name=""/>
        <dsp:cNvSpPr/>
      </dsp:nvSpPr>
      <dsp:spPr>
        <a:xfrm>
          <a:off x="271034" y="1780285"/>
          <a:ext cx="520402" cy="520402"/>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899EBD4D-3F31-4BC5-A8E6-8A7B47D247DE}">
      <dsp:nvSpPr>
        <dsp:cNvPr id="0" name=""/>
        <dsp:cNvSpPr/>
      </dsp:nvSpPr>
      <dsp:spPr>
        <a:xfrm>
          <a:off x="1172126" y="1591864"/>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AU" sz="2000" kern="1200" dirty="0"/>
            <a:t>Presence/absence of parameters</a:t>
          </a:r>
          <a:endParaRPr lang="en-US" sz="2000" kern="1200" dirty="0"/>
        </a:p>
      </dsp:txBody>
      <dsp:txXfrm>
        <a:off x="1172126" y="1591864"/>
        <a:ext cx="2114937" cy="897246"/>
      </dsp:txXfrm>
    </dsp:sp>
    <dsp:sp modelId="{7A5AA8E1-F4C6-4921-B914-7C4B751CB916}">
      <dsp:nvSpPr>
        <dsp:cNvPr id="0" name=""/>
        <dsp:cNvSpPr/>
      </dsp:nvSpPr>
      <dsp:spPr>
        <a:xfrm>
          <a:off x="3655575" y="1591864"/>
          <a:ext cx="897246" cy="897246"/>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213A647A-C0C8-4FAB-8228-326FA604C8FB}">
      <dsp:nvSpPr>
        <dsp:cNvPr id="0" name=""/>
        <dsp:cNvSpPr/>
      </dsp:nvSpPr>
      <dsp:spPr>
        <a:xfrm>
          <a:off x="3843996" y="1780285"/>
          <a:ext cx="520402" cy="52040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837C936A-11E7-44F4-BDCD-381A9068B1D7}">
      <dsp:nvSpPr>
        <dsp:cNvPr id="0" name=""/>
        <dsp:cNvSpPr/>
      </dsp:nvSpPr>
      <dsp:spPr>
        <a:xfrm>
          <a:off x="4745088" y="1591864"/>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AU" sz="2000" kern="1200" dirty="0"/>
            <a:t>Values: empty or filled in?</a:t>
          </a:r>
          <a:endParaRPr lang="en-US" sz="2000" kern="1200" dirty="0"/>
        </a:p>
      </dsp:txBody>
      <dsp:txXfrm>
        <a:off x="4745088" y="1591864"/>
        <a:ext cx="2114937" cy="897246"/>
      </dsp:txXfrm>
    </dsp:sp>
    <dsp:sp modelId="{79B7BF0D-8B06-4372-9638-0CEDCA996559}">
      <dsp:nvSpPr>
        <dsp:cNvPr id="0" name=""/>
        <dsp:cNvSpPr/>
      </dsp:nvSpPr>
      <dsp:spPr>
        <a:xfrm>
          <a:off x="7228536" y="1591864"/>
          <a:ext cx="897246" cy="897246"/>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A9489311-842A-46E8-8360-6964C3C0D7AF}">
      <dsp:nvSpPr>
        <dsp:cNvPr id="0" name=""/>
        <dsp:cNvSpPr/>
      </dsp:nvSpPr>
      <dsp:spPr>
        <a:xfrm>
          <a:off x="7416958" y="1780285"/>
          <a:ext cx="520402" cy="52040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EB40BFC2-759A-4BC8-98C7-8AD40EDAB5A0}">
      <dsp:nvSpPr>
        <dsp:cNvPr id="0" name=""/>
        <dsp:cNvSpPr/>
      </dsp:nvSpPr>
      <dsp:spPr>
        <a:xfrm>
          <a:off x="8318049" y="1591864"/>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AU" sz="2000" kern="1200" dirty="0"/>
            <a:t>Values correct?</a:t>
          </a:r>
          <a:endParaRPr lang="en-US" sz="2000" kern="1200" dirty="0"/>
        </a:p>
      </dsp:txBody>
      <dsp:txXfrm>
        <a:off x="8318049" y="1591864"/>
        <a:ext cx="2114937" cy="89724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913236-58C7-483A-837B-0F3B99730B84}">
      <dsp:nvSpPr>
        <dsp:cNvPr id="0" name=""/>
        <dsp:cNvSpPr/>
      </dsp:nvSpPr>
      <dsp:spPr>
        <a:xfrm>
          <a:off x="212335" y="357689"/>
          <a:ext cx="1335915" cy="1335915"/>
        </a:xfrm>
        <a:prstGeom prst="ellipse">
          <a:avLst/>
        </a:prstGeom>
        <a:solidFill>
          <a:schemeClr val="accent3">
            <a:lumMod val="60000"/>
            <a:lumOff val="40000"/>
          </a:schemeClr>
        </a:solidFill>
        <a:ln>
          <a:noFill/>
        </a:ln>
        <a:effectLst/>
      </dsp:spPr>
      <dsp:style>
        <a:lnRef idx="0">
          <a:scrgbClr r="0" g="0" b="0"/>
        </a:lnRef>
        <a:fillRef idx="1">
          <a:scrgbClr r="0" g="0" b="0"/>
        </a:fillRef>
        <a:effectRef idx="2">
          <a:scrgbClr r="0" g="0" b="0"/>
        </a:effectRef>
        <a:fontRef idx="minor"/>
      </dsp:style>
    </dsp:sp>
    <dsp:sp modelId="{66A37470-0F71-4DD0-81AF-FA4496B4DFD1}">
      <dsp:nvSpPr>
        <dsp:cNvPr id="0" name=""/>
        <dsp:cNvSpPr/>
      </dsp:nvSpPr>
      <dsp:spPr>
        <a:xfrm>
          <a:off x="492877" y="638231"/>
          <a:ext cx="774830" cy="77483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B70B94FD-545A-4855-8E88-8422BB4738A0}">
      <dsp:nvSpPr>
        <dsp:cNvPr id="0" name=""/>
        <dsp:cNvSpPr/>
      </dsp:nvSpPr>
      <dsp:spPr>
        <a:xfrm>
          <a:off x="1834517" y="357689"/>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90000"/>
            </a:lnSpc>
            <a:spcBef>
              <a:spcPct val="0"/>
            </a:spcBef>
            <a:spcAft>
              <a:spcPct val="35000"/>
            </a:spcAft>
            <a:buNone/>
          </a:pPr>
          <a:r>
            <a:rPr lang="en-AU" sz="2000" kern="1200" dirty="0"/>
            <a:t>Type-O’s: are spaces used when maybe forbidden, is text capitalized when everything needs to be de-capitalized, have forbidden symbols been used, and other general writing/textual issues..</a:t>
          </a:r>
          <a:endParaRPr lang="en-US" sz="2000" kern="1200" dirty="0"/>
        </a:p>
      </dsp:txBody>
      <dsp:txXfrm>
        <a:off x="1834517" y="357689"/>
        <a:ext cx="3148942" cy="1335915"/>
      </dsp:txXfrm>
    </dsp:sp>
    <dsp:sp modelId="{A389749B-CBCB-4CD4-B7BE-CA561F76DC25}">
      <dsp:nvSpPr>
        <dsp:cNvPr id="0" name=""/>
        <dsp:cNvSpPr/>
      </dsp:nvSpPr>
      <dsp:spPr>
        <a:xfrm>
          <a:off x="5532139" y="357689"/>
          <a:ext cx="1335915" cy="1335915"/>
        </a:xfrm>
        <a:prstGeom prst="ellipse">
          <a:avLst/>
        </a:prstGeom>
        <a:solidFill>
          <a:schemeClr val="accent6">
            <a:lumMod val="60000"/>
            <a:lumOff val="40000"/>
          </a:schemeClr>
        </a:solidFill>
        <a:ln>
          <a:noFill/>
        </a:ln>
        <a:effectLst/>
      </dsp:spPr>
      <dsp:style>
        <a:lnRef idx="0">
          <a:scrgbClr r="0" g="0" b="0"/>
        </a:lnRef>
        <a:fillRef idx="1">
          <a:scrgbClr r="0" g="0" b="0"/>
        </a:fillRef>
        <a:effectRef idx="2">
          <a:scrgbClr r="0" g="0" b="0"/>
        </a:effectRef>
        <a:fontRef idx="minor"/>
      </dsp:style>
    </dsp:sp>
    <dsp:sp modelId="{0161C2BF-4EA5-4BB4-835A-746BEAE28674}">
      <dsp:nvSpPr>
        <dsp:cNvPr id="0" name=""/>
        <dsp:cNvSpPr/>
      </dsp:nvSpPr>
      <dsp:spPr>
        <a:xfrm>
          <a:off x="5812681" y="638231"/>
          <a:ext cx="774830" cy="774830"/>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D36392CF-871C-4E1B-9B5A-453F83AA980A}">
      <dsp:nvSpPr>
        <dsp:cNvPr id="0" name=""/>
        <dsp:cNvSpPr/>
      </dsp:nvSpPr>
      <dsp:spPr>
        <a:xfrm>
          <a:off x="7154322" y="357689"/>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90000"/>
            </a:lnSpc>
            <a:spcBef>
              <a:spcPct val="0"/>
            </a:spcBef>
            <a:spcAft>
              <a:spcPct val="35000"/>
            </a:spcAft>
            <a:buNone/>
          </a:pPr>
          <a:r>
            <a:rPr lang="en-AU" sz="2000" kern="1200" dirty="0"/>
            <a:t>Standards, like DRS and </a:t>
          </a:r>
          <a:r>
            <a:rPr lang="en-AU" sz="2000" kern="1200" dirty="0" err="1"/>
            <a:t>COBie</a:t>
          </a:r>
          <a:r>
            <a:rPr lang="en-AU" sz="2000" kern="1200" dirty="0"/>
            <a:t>, have fixed names or syntax that needs to be followed</a:t>
          </a:r>
          <a:endParaRPr lang="en-US" sz="2000" kern="1200" dirty="0"/>
        </a:p>
      </dsp:txBody>
      <dsp:txXfrm>
        <a:off x="7154322" y="357689"/>
        <a:ext cx="3148942" cy="1335915"/>
      </dsp:txXfrm>
    </dsp:sp>
    <dsp:sp modelId="{1B5D52E7-3104-4EBD-868C-4D55FFF9EF9D}">
      <dsp:nvSpPr>
        <dsp:cNvPr id="0" name=""/>
        <dsp:cNvSpPr/>
      </dsp:nvSpPr>
      <dsp:spPr>
        <a:xfrm>
          <a:off x="212335" y="2387369"/>
          <a:ext cx="1335915" cy="1335915"/>
        </a:xfrm>
        <a:prstGeom prst="ellipse">
          <a:avLst/>
        </a:prstGeom>
        <a:solidFill>
          <a:schemeClr val="accent2">
            <a:lumMod val="60000"/>
            <a:lumOff val="40000"/>
          </a:schemeClr>
        </a:solidFill>
        <a:ln>
          <a:noFill/>
        </a:ln>
        <a:effectLst/>
      </dsp:spPr>
      <dsp:style>
        <a:lnRef idx="0">
          <a:scrgbClr r="0" g="0" b="0"/>
        </a:lnRef>
        <a:fillRef idx="1">
          <a:scrgbClr r="0" g="0" b="0"/>
        </a:fillRef>
        <a:effectRef idx="2">
          <a:scrgbClr r="0" g="0" b="0"/>
        </a:effectRef>
        <a:fontRef idx="minor"/>
      </dsp:style>
    </dsp:sp>
    <dsp:sp modelId="{8CD8764C-AA55-4471-892F-C4BAE2CFA742}">
      <dsp:nvSpPr>
        <dsp:cNvPr id="0" name=""/>
        <dsp:cNvSpPr/>
      </dsp:nvSpPr>
      <dsp:spPr>
        <a:xfrm>
          <a:off x="492877" y="2667911"/>
          <a:ext cx="774830" cy="77483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E5CD732F-57C5-435B-96C1-FA3D3F22777D}">
      <dsp:nvSpPr>
        <dsp:cNvPr id="0" name=""/>
        <dsp:cNvSpPr/>
      </dsp:nvSpPr>
      <dsp:spPr>
        <a:xfrm>
          <a:off x="1834517" y="2387369"/>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90000"/>
            </a:lnSpc>
            <a:spcBef>
              <a:spcPct val="0"/>
            </a:spcBef>
            <a:spcAft>
              <a:spcPct val="35000"/>
            </a:spcAft>
            <a:buNone/>
          </a:pPr>
          <a:r>
            <a:rPr lang="en-AU" sz="2000" kern="1200" dirty="0"/>
            <a:t>Project standards: perhaps some specific parameters are required to be used by all modelling partners in the project</a:t>
          </a:r>
          <a:endParaRPr lang="en-US" sz="2000" kern="1200" dirty="0"/>
        </a:p>
      </dsp:txBody>
      <dsp:txXfrm>
        <a:off x="1834517" y="2387369"/>
        <a:ext cx="3148942" cy="1335915"/>
      </dsp:txXfrm>
    </dsp:sp>
    <dsp:sp modelId="{AB98F286-C31F-4C05-B91F-166AFA6F6073}">
      <dsp:nvSpPr>
        <dsp:cNvPr id="0" name=""/>
        <dsp:cNvSpPr/>
      </dsp:nvSpPr>
      <dsp:spPr>
        <a:xfrm>
          <a:off x="5532139" y="2387369"/>
          <a:ext cx="1335915" cy="1335915"/>
        </a:xfrm>
        <a:prstGeom prst="ellipse">
          <a:avLst/>
        </a:prstGeom>
        <a:solidFill>
          <a:schemeClr val="accent5">
            <a:lumMod val="60000"/>
            <a:lumOff val="40000"/>
          </a:schemeClr>
        </a:solidFill>
        <a:ln>
          <a:noFill/>
        </a:ln>
        <a:effectLst/>
      </dsp:spPr>
      <dsp:style>
        <a:lnRef idx="0">
          <a:scrgbClr r="0" g="0" b="0"/>
        </a:lnRef>
        <a:fillRef idx="1">
          <a:scrgbClr r="0" g="0" b="0"/>
        </a:fillRef>
        <a:effectRef idx="2">
          <a:scrgbClr r="0" g="0" b="0"/>
        </a:effectRef>
        <a:fontRef idx="minor"/>
      </dsp:style>
    </dsp:sp>
    <dsp:sp modelId="{F6CEA8C9-A21D-4985-BCEE-DCAC0BAC108D}">
      <dsp:nvSpPr>
        <dsp:cNvPr id="0" name=""/>
        <dsp:cNvSpPr/>
      </dsp:nvSpPr>
      <dsp:spPr>
        <a:xfrm>
          <a:off x="5812681" y="2667911"/>
          <a:ext cx="774830" cy="77483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751379A5-D9B8-47EC-ACD6-C3CA555675FB}">
      <dsp:nvSpPr>
        <dsp:cNvPr id="0" name=""/>
        <dsp:cNvSpPr/>
      </dsp:nvSpPr>
      <dsp:spPr>
        <a:xfrm>
          <a:off x="7154322" y="2387369"/>
          <a:ext cx="3148942" cy="13359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90000"/>
            </a:lnSpc>
            <a:spcBef>
              <a:spcPct val="0"/>
            </a:spcBef>
            <a:spcAft>
              <a:spcPct val="35000"/>
            </a:spcAft>
            <a:buNone/>
          </a:pPr>
          <a:r>
            <a:rPr lang="en-AU" sz="2000" kern="1200" dirty="0"/>
            <a:t>By doing naming checks you can identify objects that are supposed to be similar however are named somewhat differently. Take the example of a Revit Room being named: toilet, Toilet, WC, water closet, water-closet, or bathroom.</a:t>
          </a:r>
          <a:endParaRPr lang="en-US" sz="2000" kern="1200" dirty="0"/>
        </a:p>
      </dsp:txBody>
      <dsp:txXfrm>
        <a:off x="7154322" y="2387369"/>
        <a:ext cx="3148942" cy="133591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906EAC-62BE-4D70-91B6-6B41DA8B0CC0}">
      <dsp:nvSpPr>
        <dsp:cNvPr id="0" name=""/>
        <dsp:cNvSpPr/>
      </dsp:nvSpPr>
      <dsp:spPr>
        <a:xfrm>
          <a:off x="679050" y="442986"/>
          <a:ext cx="1887187" cy="1887187"/>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DA2EC709-CF40-4AFD-9590-F82EAC5F51B7}">
      <dsp:nvSpPr>
        <dsp:cNvPr id="0" name=""/>
        <dsp:cNvSpPr/>
      </dsp:nvSpPr>
      <dsp:spPr>
        <a:xfrm>
          <a:off x="1081237" y="845174"/>
          <a:ext cx="1082812" cy="108281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528A33DD-19A6-4E2F-820B-B3717923F6D0}">
      <dsp:nvSpPr>
        <dsp:cNvPr id="0" name=""/>
        <dsp:cNvSpPr/>
      </dsp:nvSpPr>
      <dsp:spPr>
        <a:xfrm>
          <a:off x="75768" y="2917987"/>
          <a:ext cx="3093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cap="all"/>
          </a:pPr>
          <a:r>
            <a:rPr lang="en-AU" sz="2300" kern="1200"/>
            <a:t>Building Code/legislation</a:t>
          </a:r>
          <a:endParaRPr lang="en-US" sz="2300" kern="1200"/>
        </a:p>
      </dsp:txBody>
      <dsp:txXfrm>
        <a:off x="75768" y="2917987"/>
        <a:ext cx="3093750" cy="720000"/>
      </dsp:txXfrm>
    </dsp:sp>
    <dsp:sp modelId="{93559AC6-A86F-4D1F-B9C6-CF3785B82DD4}">
      <dsp:nvSpPr>
        <dsp:cNvPr id="0" name=""/>
        <dsp:cNvSpPr/>
      </dsp:nvSpPr>
      <dsp:spPr>
        <a:xfrm>
          <a:off x="4314206" y="442986"/>
          <a:ext cx="1887187" cy="1887187"/>
        </a:xfrm>
        <a:prstGeom prst="ellipse">
          <a:avLst/>
        </a:prstGeom>
        <a:solidFill>
          <a:schemeClr val="accent5">
            <a:lumMod val="20000"/>
            <a:lumOff val="80000"/>
          </a:schemeClr>
        </a:solidFill>
        <a:ln>
          <a:noFill/>
        </a:ln>
        <a:effectLst/>
      </dsp:spPr>
      <dsp:style>
        <a:lnRef idx="0">
          <a:scrgbClr r="0" g="0" b="0"/>
        </a:lnRef>
        <a:fillRef idx="1">
          <a:scrgbClr r="0" g="0" b="0"/>
        </a:fillRef>
        <a:effectRef idx="2">
          <a:scrgbClr r="0" g="0" b="0"/>
        </a:effectRef>
        <a:fontRef idx="minor"/>
      </dsp:style>
    </dsp:sp>
    <dsp:sp modelId="{F52ABC41-7185-4CD0-B2C8-A31B346C75F8}">
      <dsp:nvSpPr>
        <dsp:cNvPr id="0" name=""/>
        <dsp:cNvSpPr/>
      </dsp:nvSpPr>
      <dsp:spPr>
        <a:xfrm>
          <a:off x="4716393" y="845174"/>
          <a:ext cx="1082812" cy="108281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80244A7C-1BBE-4FF7-B390-E69C295833F5}">
      <dsp:nvSpPr>
        <dsp:cNvPr id="0" name=""/>
        <dsp:cNvSpPr/>
      </dsp:nvSpPr>
      <dsp:spPr>
        <a:xfrm>
          <a:off x="3710925" y="2917987"/>
          <a:ext cx="3093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cap="all"/>
          </a:pPr>
          <a:r>
            <a:rPr lang="en-US" sz="2300" kern="1200"/>
            <a:t>Design criteria</a:t>
          </a:r>
        </a:p>
      </dsp:txBody>
      <dsp:txXfrm>
        <a:off x="3710925" y="2917987"/>
        <a:ext cx="3093750" cy="720000"/>
      </dsp:txXfrm>
    </dsp:sp>
    <dsp:sp modelId="{808FF520-B178-4D61-88BC-EE9248B0155C}">
      <dsp:nvSpPr>
        <dsp:cNvPr id="0" name=""/>
        <dsp:cNvSpPr/>
      </dsp:nvSpPr>
      <dsp:spPr>
        <a:xfrm>
          <a:off x="7949362" y="442986"/>
          <a:ext cx="1887187" cy="1887187"/>
        </a:xfrm>
        <a:prstGeom prst="ellipse">
          <a:avLst/>
        </a:prstGeom>
        <a:solidFill>
          <a:schemeClr val="accent2">
            <a:lumMod val="20000"/>
            <a:lumOff val="80000"/>
          </a:schemeClr>
        </a:solidFill>
        <a:ln>
          <a:noFill/>
        </a:ln>
        <a:effectLst/>
      </dsp:spPr>
      <dsp:style>
        <a:lnRef idx="0">
          <a:scrgbClr r="0" g="0" b="0"/>
        </a:lnRef>
        <a:fillRef idx="1">
          <a:scrgbClr r="0" g="0" b="0"/>
        </a:fillRef>
        <a:effectRef idx="2">
          <a:scrgbClr r="0" g="0" b="0"/>
        </a:effectRef>
        <a:fontRef idx="minor"/>
      </dsp:style>
    </dsp:sp>
    <dsp:sp modelId="{655F681B-DB4D-4242-9276-3F74873FA422}">
      <dsp:nvSpPr>
        <dsp:cNvPr id="0" name=""/>
        <dsp:cNvSpPr/>
      </dsp:nvSpPr>
      <dsp:spPr>
        <a:xfrm>
          <a:off x="8351550" y="845174"/>
          <a:ext cx="1082812" cy="108281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4F8B8CF5-D4D9-4F3D-904B-D77682BF67D3}">
      <dsp:nvSpPr>
        <dsp:cNvPr id="0" name=""/>
        <dsp:cNvSpPr/>
      </dsp:nvSpPr>
      <dsp:spPr>
        <a:xfrm>
          <a:off x="7346081" y="2917987"/>
          <a:ext cx="3093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cap="all"/>
          </a:pPr>
          <a:r>
            <a:rPr lang="en-US" sz="2300" kern="1200" dirty="0"/>
            <a:t>Standards and classifications</a:t>
          </a:r>
        </a:p>
      </dsp:txBody>
      <dsp:txXfrm>
        <a:off x="7346081" y="2917987"/>
        <a:ext cx="3093750" cy="7200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984B48-B79C-4DE6-A2F7-B647375E4403}">
      <dsp:nvSpPr>
        <dsp:cNvPr id="0" name=""/>
        <dsp:cNvSpPr/>
      </dsp:nvSpPr>
      <dsp:spPr>
        <a:xfrm>
          <a:off x="719547" y="161711"/>
          <a:ext cx="844945" cy="844945"/>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18B05A-8ECB-4599-A7FC-8FCF10D1E7F3}">
      <dsp:nvSpPr>
        <dsp:cNvPr id="0" name=""/>
        <dsp:cNvSpPr/>
      </dsp:nvSpPr>
      <dsp:spPr>
        <a:xfrm>
          <a:off x="560279" y="604"/>
          <a:ext cx="1163482" cy="116715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5C7BFF4-CEA6-40FB-A49D-7E5CE62E652E}">
      <dsp:nvSpPr>
        <dsp:cNvPr id="0" name=""/>
        <dsp:cNvSpPr/>
      </dsp:nvSpPr>
      <dsp:spPr>
        <a:xfrm>
          <a:off x="449442" y="1269836"/>
          <a:ext cx="1385156" cy="554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US" sz="1400" kern="1200" dirty="0">
              <a:solidFill>
                <a:schemeClr val="accent3"/>
              </a:solidFill>
            </a:rPr>
            <a:t>introductions</a:t>
          </a:r>
        </a:p>
      </dsp:txBody>
      <dsp:txXfrm>
        <a:off x="449442" y="1269836"/>
        <a:ext cx="1385156" cy="554062"/>
      </dsp:txXfrm>
    </dsp:sp>
    <dsp:sp modelId="{19187FF9-AF32-4EBA-9242-F591CA393431}">
      <dsp:nvSpPr>
        <dsp:cNvPr id="0" name=""/>
        <dsp:cNvSpPr/>
      </dsp:nvSpPr>
      <dsp:spPr>
        <a:xfrm>
          <a:off x="2347106" y="81157"/>
          <a:ext cx="844945" cy="844945"/>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0C75311-5D2F-498C-A2C5-FB3392403A4A}">
      <dsp:nvSpPr>
        <dsp:cNvPr id="0" name=""/>
        <dsp:cNvSpPr/>
      </dsp:nvSpPr>
      <dsp:spPr>
        <a:xfrm>
          <a:off x="2527176" y="261228"/>
          <a:ext cx="484804" cy="48480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A8EA6E9-7185-423F-B9BE-071EDDFF165E}">
      <dsp:nvSpPr>
        <dsp:cNvPr id="0" name=""/>
        <dsp:cNvSpPr/>
      </dsp:nvSpPr>
      <dsp:spPr>
        <a:xfrm>
          <a:off x="2077000" y="1189282"/>
          <a:ext cx="1385156" cy="554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Project set up</a:t>
          </a:r>
          <a:endParaRPr lang="en-US" sz="1100" kern="1200" dirty="0"/>
        </a:p>
      </dsp:txBody>
      <dsp:txXfrm>
        <a:off x="2077000" y="1189282"/>
        <a:ext cx="1385156" cy="554062"/>
      </dsp:txXfrm>
    </dsp:sp>
    <dsp:sp modelId="{40F9D9FC-2225-4979-8D7D-2653F1B23066}">
      <dsp:nvSpPr>
        <dsp:cNvPr id="0" name=""/>
        <dsp:cNvSpPr/>
      </dsp:nvSpPr>
      <dsp:spPr>
        <a:xfrm>
          <a:off x="3974664" y="81157"/>
          <a:ext cx="844945" cy="844945"/>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3C9F2E0-E99D-4BEB-BB3B-5475CFD55B7B}">
      <dsp:nvSpPr>
        <dsp:cNvPr id="0" name=""/>
        <dsp:cNvSpPr/>
      </dsp:nvSpPr>
      <dsp:spPr>
        <a:xfrm>
          <a:off x="4154735" y="261228"/>
          <a:ext cx="484804" cy="48480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5196EDB-A5BC-4C0B-AE6E-5B181EE98D5A}">
      <dsp:nvSpPr>
        <dsp:cNvPr id="0" name=""/>
        <dsp:cNvSpPr/>
      </dsp:nvSpPr>
      <dsp:spPr>
        <a:xfrm>
          <a:off x="3704559" y="1189282"/>
          <a:ext cx="1385156" cy="554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Templates</a:t>
          </a:r>
          <a:endParaRPr lang="en-US" sz="1100" kern="1200" dirty="0"/>
        </a:p>
      </dsp:txBody>
      <dsp:txXfrm>
        <a:off x="3704559" y="1189282"/>
        <a:ext cx="1385156" cy="554062"/>
      </dsp:txXfrm>
    </dsp:sp>
    <dsp:sp modelId="{EEBA9E0A-897F-4650-A013-37DC8166AC74}">
      <dsp:nvSpPr>
        <dsp:cNvPr id="0" name=""/>
        <dsp:cNvSpPr/>
      </dsp:nvSpPr>
      <dsp:spPr>
        <a:xfrm>
          <a:off x="719547" y="2170187"/>
          <a:ext cx="844945" cy="844945"/>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F89F958-8498-4C83-88CA-0729F96A6AA0}">
      <dsp:nvSpPr>
        <dsp:cNvPr id="0" name=""/>
        <dsp:cNvSpPr/>
      </dsp:nvSpPr>
      <dsp:spPr>
        <a:xfrm>
          <a:off x="899618" y="2350257"/>
          <a:ext cx="484804" cy="48480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81E9A1A-9D7B-4046-BB7A-DB228C45D75E}">
      <dsp:nvSpPr>
        <dsp:cNvPr id="0" name=""/>
        <dsp:cNvSpPr/>
      </dsp:nvSpPr>
      <dsp:spPr>
        <a:xfrm>
          <a:off x="449442" y="3278312"/>
          <a:ext cx="1385156" cy="554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Making your own rules</a:t>
          </a:r>
        </a:p>
      </dsp:txBody>
      <dsp:txXfrm>
        <a:off x="449442" y="3278312"/>
        <a:ext cx="1385156" cy="554062"/>
      </dsp:txXfrm>
    </dsp:sp>
    <dsp:sp modelId="{9737E76F-AB8E-4C83-93DF-518B3204B0B7}">
      <dsp:nvSpPr>
        <dsp:cNvPr id="0" name=""/>
        <dsp:cNvSpPr/>
      </dsp:nvSpPr>
      <dsp:spPr>
        <a:xfrm>
          <a:off x="2347106" y="2170187"/>
          <a:ext cx="844945" cy="844945"/>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8181BC0-6186-4E8B-943C-8EF5A768F0EF}">
      <dsp:nvSpPr>
        <dsp:cNvPr id="0" name=""/>
        <dsp:cNvSpPr/>
      </dsp:nvSpPr>
      <dsp:spPr>
        <a:xfrm>
          <a:off x="2527176" y="2350257"/>
          <a:ext cx="484804" cy="484804"/>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2300554-26B1-4871-A509-27C0E2607201}">
      <dsp:nvSpPr>
        <dsp:cNvPr id="0" name=""/>
        <dsp:cNvSpPr/>
      </dsp:nvSpPr>
      <dsp:spPr>
        <a:xfrm>
          <a:off x="2077000" y="3278312"/>
          <a:ext cx="1385156" cy="554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Managing and reporting check results</a:t>
          </a:r>
        </a:p>
      </dsp:txBody>
      <dsp:txXfrm>
        <a:off x="2077000" y="3278312"/>
        <a:ext cx="1385156" cy="554062"/>
      </dsp:txXfrm>
    </dsp:sp>
    <dsp:sp modelId="{A8B7B320-55D0-46F1-8F65-E7B927CBBCDA}">
      <dsp:nvSpPr>
        <dsp:cNvPr id="0" name=""/>
        <dsp:cNvSpPr/>
      </dsp:nvSpPr>
      <dsp:spPr>
        <a:xfrm>
          <a:off x="3974664" y="2170187"/>
          <a:ext cx="844945" cy="844945"/>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C58FD9E-A124-433A-8085-70FA4EFCB85C}">
      <dsp:nvSpPr>
        <dsp:cNvPr id="0" name=""/>
        <dsp:cNvSpPr/>
      </dsp:nvSpPr>
      <dsp:spPr>
        <a:xfrm>
          <a:off x="4154735" y="2350257"/>
          <a:ext cx="484804" cy="484804"/>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113407C-EB33-49DA-82D8-F25385BF5A57}">
      <dsp:nvSpPr>
        <dsp:cNvPr id="0" name=""/>
        <dsp:cNvSpPr/>
      </dsp:nvSpPr>
      <dsp:spPr>
        <a:xfrm>
          <a:off x="3704559" y="3278312"/>
          <a:ext cx="1385156" cy="554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Examples</a:t>
          </a:r>
        </a:p>
      </dsp:txBody>
      <dsp:txXfrm>
        <a:off x="3704559" y="3278312"/>
        <a:ext cx="1385156" cy="55406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984B48-B79C-4DE6-A2F7-B647375E4403}">
      <dsp:nvSpPr>
        <dsp:cNvPr id="0" name=""/>
        <dsp:cNvSpPr/>
      </dsp:nvSpPr>
      <dsp:spPr>
        <a:xfrm>
          <a:off x="492254" y="357"/>
          <a:ext cx="901775" cy="901775"/>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6D18B05A-8ECB-4599-A7FC-8FCF10D1E7F3}">
      <dsp:nvSpPr>
        <dsp:cNvPr id="0" name=""/>
        <dsp:cNvSpPr/>
      </dsp:nvSpPr>
      <dsp:spPr>
        <a:xfrm>
          <a:off x="684436" y="192538"/>
          <a:ext cx="517412" cy="51741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F5C7BFF4-CEA6-40FB-A49D-7E5CE62E652E}">
      <dsp:nvSpPr>
        <dsp:cNvPr id="0" name=""/>
        <dsp:cNvSpPr/>
      </dsp:nvSpPr>
      <dsp:spPr>
        <a:xfrm>
          <a:off x="203982" y="1183013"/>
          <a:ext cx="1478320" cy="591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defRPr cap="all"/>
          </a:pPr>
          <a:r>
            <a:rPr lang="en-US" sz="1600" kern="1200" dirty="0">
              <a:solidFill>
                <a:schemeClr val="accent6"/>
              </a:solidFill>
            </a:rPr>
            <a:t>introductions</a:t>
          </a:r>
        </a:p>
      </dsp:txBody>
      <dsp:txXfrm>
        <a:off x="203982" y="1183013"/>
        <a:ext cx="1478320" cy="59132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984B48-B79C-4DE6-A2F7-B647375E4403}">
      <dsp:nvSpPr>
        <dsp:cNvPr id="0" name=""/>
        <dsp:cNvSpPr/>
      </dsp:nvSpPr>
      <dsp:spPr>
        <a:xfrm>
          <a:off x="492254" y="357"/>
          <a:ext cx="901775" cy="901775"/>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6D18B05A-8ECB-4599-A7FC-8FCF10D1E7F3}">
      <dsp:nvSpPr>
        <dsp:cNvPr id="0" name=""/>
        <dsp:cNvSpPr/>
      </dsp:nvSpPr>
      <dsp:spPr>
        <a:xfrm>
          <a:off x="684436" y="192538"/>
          <a:ext cx="517412" cy="51741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F5C7BFF4-CEA6-40FB-A49D-7E5CE62E652E}">
      <dsp:nvSpPr>
        <dsp:cNvPr id="0" name=""/>
        <dsp:cNvSpPr/>
      </dsp:nvSpPr>
      <dsp:spPr>
        <a:xfrm>
          <a:off x="203982" y="1183013"/>
          <a:ext cx="1478320" cy="591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defRPr cap="all"/>
          </a:pPr>
          <a:r>
            <a:rPr lang="en-US" sz="1600" kern="1200" dirty="0">
              <a:solidFill>
                <a:schemeClr val="accent6"/>
              </a:solidFill>
            </a:rPr>
            <a:t>introductions</a:t>
          </a:r>
        </a:p>
      </dsp:txBody>
      <dsp:txXfrm>
        <a:off x="203982" y="1183013"/>
        <a:ext cx="1478320" cy="59132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984B48-B79C-4DE6-A2F7-B647375E4403}">
      <dsp:nvSpPr>
        <dsp:cNvPr id="0" name=""/>
        <dsp:cNvSpPr/>
      </dsp:nvSpPr>
      <dsp:spPr>
        <a:xfrm>
          <a:off x="492254" y="357"/>
          <a:ext cx="901775" cy="901775"/>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6D18B05A-8ECB-4599-A7FC-8FCF10D1E7F3}">
      <dsp:nvSpPr>
        <dsp:cNvPr id="0" name=""/>
        <dsp:cNvSpPr/>
      </dsp:nvSpPr>
      <dsp:spPr>
        <a:xfrm>
          <a:off x="684436" y="192538"/>
          <a:ext cx="517412" cy="51741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F5C7BFF4-CEA6-40FB-A49D-7E5CE62E652E}">
      <dsp:nvSpPr>
        <dsp:cNvPr id="0" name=""/>
        <dsp:cNvSpPr/>
      </dsp:nvSpPr>
      <dsp:spPr>
        <a:xfrm>
          <a:off x="203982" y="1183013"/>
          <a:ext cx="1478320" cy="591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defRPr cap="all"/>
          </a:pPr>
          <a:r>
            <a:rPr lang="en-US" sz="1600" kern="1200" dirty="0">
              <a:solidFill>
                <a:schemeClr val="accent6"/>
              </a:solidFill>
            </a:rPr>
            <a:t>introductions</a:t>
          </a:r>
        </a:p>
      </dsp:txBody>
      <dsp:txXfrm>
        <a:off x="203982" y="1183013"/>
        <a:ext cx="1478320" cy="59132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984B48-B79C-4DE6-A2F7-B647375E4403}">
      <dsp:nvSpPr>
        <dsp:cNvPr id="0" name=""/>
        <dsp:cNvSpPr/>
      </dsp:nvSpPr>
      <dsp:spPr>
        <a:xfrm>
          <a:off x="492254" y="357"/>
          <a:ext cx="901775" cy="901775"/>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6D18B05A-8ECB-4599-A7FC-8FCF10D1E7F3}">
      <dsp:nvSpPr>
        <dsp:cNvPr id="0" name=""/>
        <dsp:cNvSpPr/>
      </dsp:nvSpPr>
      <dsp:spPr>
        <a:xfrm>
          <a:off x="684436" y="192538"/>
          <a:ext cx="517412" cy="51741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F5C7BFF4-CEA6-40FB-A49D-7E5CE62E652E}">
      <dsp:nvSpPr>
        <dsp:cNvPr id="0" name=""/>
        <dsp:cNvSpPr/>
      </dsp:nvSpPr>
      <dsp:spPr>
        <a:xfrm>
          <a:off x="203982" y="1183013"/>
          <a:ext cx="1478320" cy="591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defRPr cap="all"/>
          </a:pPr>
          <a:r>
            <a:rPr lang="en-US" sz="1600" kern="1200" dirty="0">
              <a:solidFill>
                <a:schemeClr val="accent6"/>
              </a:solidFill>
            </a:rPr>
            <a:t>introductions</a:t>
          </a:r>
        </a:p>
      </dsp:txBody>
      <dsp:txXfrm>
        <a:off x="203982" y="1183013"/>
        <a:ext cx="1478320" cy="59132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984B48-B79C-4DE6-A2F7-B647375E4403}">
      <dsp:nvSpPr>
        <dsp:cNvPr id="0" name=""/>
        <dsp:cNvSpPr/>
      </dsp:nvSpPr>
      <dsp:spPr>
        <a:xfrm>
          <a:off x="492254" y="357"/>
          <a:ext cx="901775" cy="901775"/>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6D18B05A-8ECB-4599-A7FC-8FCF10D1E7F3}">
      <dsp:nvSpPr>
        <dsp:cNvPr id="0" name=""/>
        <dsp:cNvSpPr/>
      </dsp:nvSpPr>
      <dsp:spPr>
        <a:xfrm>
          <a:off x="684436" y="192538"/>
          <a:ext cx="517412" cy="51741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F5C7BFF4-CEA6-40FB-A49D-7E5CE62E652E}">
      <dsp:nvSpPr>
        <dsp:cNvPr id="0" name=""/>
        <dsp:cNvSpPr/>
      </dsp:nvSpPr>
      <dsp:spPr>
        <a:xfrm>
          <a:off x="203982" y="1183013"/>
          <a:ext cx="1478320" cy="591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defRPr cap="all"/>
          </a:pPr>
          <a:r>
            <a:rPr lang="en-US" sz="1600" kern="1200" dirty="0">
              <a:solidFill>
                <a:schemeClr val="accent6"/>
              </a:solidFill>
            </a:rPr>
            <a:t>introductions</a:t>
          </a:r>
        </a:p>
      </dsp:txBody>
      <dsp:txXfrm>
        <a:off x="203982" y="1183013"/>
        <a:ext cx="1478320" cy="59132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984B48-B79C-4DE6-A2F7-B647375E4403}">
      <dsp:nvSpPr>
        <dsp:cNvPr id="0" name=""/>
        <dsp:cNvSpPr/>
      </dsp:nvSpPr>
      <dsp:spPr>
        <a:xfrm>
          <a:off x="492254" y="357"/>
          <a:ext cx="901775" cy="901775"/>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6D18B05A-8ECB-4599-A7FC-8FCF10D1E7F3}">
      <dsp:nvSpPr>
        <dsp:cNvPr id="0" name=""/>
        <dsp:cNvSpPr/>
      </dsp:nvSpPr>
      <dsp:spPr>
        <a:xfrm>
          <a:off x="684436" y="192538"/>
          <a:ext cx="517412" cy="51741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F5C7BFF4-CEA6-40FB-A49D-7E5CE62E652E}">
      <dsp:nvSpPr>
        <dsp:cNvPr id="0" name=""/>
        <dsp:cNvSpPr/>
      </dsp:nvSpPr>
      <dsp:spPr>
        <a:xfrm>
          <a:off x="203982" y="1183013"/>
          <a:ext cx="1478320" cy="591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defRPr cap="all"/>
          </a:pPr>
          <a:r>
            <a:rPr lang="en-US" sz="1600" kern="1200" dirty="0">
              <a:solidFill>
                <a:schemeClr val="accent6"/>
              </a:solidFill>
            </a:rPr>
            <a:t> introductions</a:t>
          </a:r>
        </a:p>
      </dsp:txBody>
      <dsp:txXfrm>
        <a:off x="203982" y="1183013"/>
        <a:ext cx="1478320" cy="591328"/>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984B48-B79C-4DE6-A2F7-B647375E4403}">
      <dsp:nvSpPr>
        <dsp:cNvPr id="0" name=""/>
        <dsp:cNvSpPr/>
      </dsp:nvSpPr>
      <dsp:spPr>
        <a:xfrm>
          <a:off x="492254" y="357"/>
          <a:ext cx="901775" cy="901775"/>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6D18B05A-8ECB-4599-A7FC-8FCF10D1E7F3}">
      <dsp:nvSpPr>
        <dsp:cNvPr id="0" name=""/>
        <dsp:cNvSpPr/>
      </dsp:nvSpPr>
      <dsp:spPr>
        <a:xfrm>
          <a:off x="684436" y="192538"/>
          <a:ext cx="517412" cy="51741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F5C7BFF4-CEA6-40FB-A49D-7E5CE62E652E}">
      <dsp:nvSpPr>
        <dsp:cNvPr id="0" name=""/>
        <dsp:cNvSpPr/>
      </dsp:nvSpPr>
      <dsp:spPr>
        <a:xfrm>
          <a:off x="203982" y="1183013"/>
          <a:ext cx="1478320" cy="591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defRPr cap="all"/>
          </a:pPr>
          <a:r>
            <a:rPr lang="en-US" sz="1600" kern="1200" dirty="0">
              <a:solidFill>
                <a:schemeClr val="accent6"/>
              </a:solidFill>
            </a:rPr>
            <a:t>introductions</a:t>
          </a:r>
        </a:p>
      </dsp:txBody>
      <dsp:txXfrm>
        <a:off x="203982" y="1183013"/>
        <a:ext cx="1478320" cy="591328"/>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984B48-B79C-4DE6-A2F7-B647375E4403}">
      <dsp:nvSpPr>
        <dsp:cNvPr id="0" name=""/>
        <dsp:cNvSpPr/>
      </dsp:nvSpPr>
      <dsp:spPr>
        <a:xfrm>
          <a:off x="722149" y="83487"/>
          <a:ext cx="843873" cy="843873"/>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18B05A-8ECB-4599-A7FC-8FCF10D1E7F3}">
      <dsp:nvSpPr>
        <dsp:cNvPr id="0" name=""/>
        <dsp:cNvSpPr/>
      </dsp:nvSpPr>
      <dsp:spPr>
        <a:xfrm>
          <a:off x="901991" y="263328"/>
          <a:ext cx="484189" cy="48418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5C7BFF4-CEA6-40FB-A49D-7E5CE62E652E}">
      <dsp:nvSpPr>
        <dsp:cNvPr id="0" name=""/>
        <dsp:cNvSpPr/>
      </dsp:nvSpPr>
      <dsp:spPr>
        <a:xfrm>
          <a:off x="452386" y="1190205"/>
          <a:ext cx="1383398" cy="5533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introductions</a:t>
          </a:r>
          <a:endParaRPr lang="en-US" sz="1100" kern="1200" dirty="0"/>
        </a:p>
      </dsp:txBody>
      <dsp:txXfrm>
        <a:off x="452386" y="1190205"/>
        <a:ext cx="1383398" cy="553359"/>
      </dsp:txXfrm>
    </dsp:sp>
    <dsp:sp modelId="{19187FF9-AF32-4EBA-9242-F591CA393431}">
      <dsp:nvSpPr>
        <dsp:cNvPr id="0" name=""/>
        <dsp:cNvSpPr/>
      </dsp:nvSpPr>
      <dsp:spPr>
        <a:xfrm>
          <a:off x="2347642" y="165794"/>
          <a:ext cx="843873" cy="843873"/>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0C75311-5D2F-498C-A2C5-FB3392403A4A}">
      <dsp:nvSpPr>
        <dsp:cNvPr id="0" name=""/>
        <dsp:cNvSpPr/>
      </dsp:nvSpPr>
      <dsp:spPr>
        <a:xfrm>
          <a:off x="2183027" y="1179"/>
          <a:ext cx="1173103" cy="117310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A8EA6E9-7185-423F-B9BE-071EDDFF165E}">
      <dsp:nvSpPr>
        <dsp:cNvPr id="0" name=""/>
        <dsp:cNvSpPr/>
      </dsp:nvSpPr>
      <dsp:spPr>
        <a:xfrm>
          <a:off x="2077879" y="1272513"/>
          <a:ext cx="1383398" cy="5533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kern="1200" dirty="0">
              <a:solidFill>
                <a:schemeClr val="accent3"/>
              </a:solidFill>
            </a:rPr>
            <a:t>Project set up</a:t>
          </a:r>
        </a:p>
      </dsp:txBody>
      <dsp:txXfrm>
        <a:off x="2077879" y="1272513"/>
        <a:ext cx="1383398" cy="553359"/>
      </dsp:txXfrm>
    </dsp:sp>
    <dsp:sp modelId="{40F9D9FC-2225-4979-8D7D-2653F1B23066}">
      <dsp:nvSpPr>
        <dsp:cNvPr id="0" name=""/>
        <dsp:cNvSpPr/>
      </dsp:nvSpPr>
      <dsp:spPr>
        <a:xfrm>
          <a:off x="3973135" y="83487"/>
          <a:ext cx="843873" cy="843873"/>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3C9F2E0-E99D-4BEB-BB3B-5475CFD55B7B}">
      <dsp:nvSpPr>
        <dsp:cNvPr id="0" name=""/>
        <dsp:cNvSpPr/>
      </dsp:nvSpPr>
      <dsp:spPr>
        <a:xfrm>
          <a:off x="4152977" y="263328"/>
          <a:ext cx="484189" cy="48418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5196EDB-A5BC-4C0B-AE6E-5B181EE98D5A}">
      <dsp:nvSpPr>
        <dsp:cNvPr id="0" name=""/>
        <dsp:cNvSpPr/>
      </dsp:nvSpPr>
      <dsp:spPr>
        <a:xfrm>
          <a:off x="3703372" y="1190205"/>
          <a:ext cx="1383398" cy="5533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Templates</a:t>
          </a:r>
          <a:endParaRPr lang="en-US" sz="1100" kern="1200" dirty="0"/>
        </a:p>
      </dsp:txBody>
      <dsp:txXfrm>
        <a:off x="3703372" y="1190205"/>
        <a:ext cx="1383398" cy="553359"/>
      </dsp:txXfrm>
    </dsp:sp>
    <dsp:sp modelId="{EEBA9E0A-897F-4650-A013-37DC8166AC74}">
      <dsp:nvSpPr>
        <dsp:cNvPr id="0" name=""/>
        <dsp:cNvSpPr/>
      </dsp:nvSpPr>
      <dsp:spPr>
        <a:xfrm>
          <a:off x="722149" y="2171722"/>
          <a:ext cx="843873" cy="843873"/>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F89F958-8498-4C83-88CA-0729F96A6AA0}">
      <dsp:nvSpPr>
        <dsp:cNvPr id="0" name=""/>
        <dsp:cNvSpPr/>
      </dsp:nvSpPr>
      <dsp:spPr>
        <a:xfrm>
          <a:off x="901991" y="2351564"/>
          <a:ext cx="484189" cy="48418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81E9A1A-9D7B-4046-BB7A-DB228C45D75E}">
      <dsp:nvSpPr>
        <dsp:cNvPr id="0" name=""/>
        <dsp:cNvSpPr/>
      </dsp:nvSpPr>
      <dsp:spPr>
        <a:xfrm>
          <a:off x="452386" y="3278441"/>
          <a:ext cx="1383398" cy="5533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Making your own rules</a:t>
          </a:r>
        </a:p>
      </dsp:txBody>
      <dsp:txXfrm>
        <a:off x="452386" y="3278441"/>
        <a:ext cx="1383398" cy="553359"/>
      </dsp:txXfrm>
    </dsp:sp>
    <dsp:sp modelId="{9737E76F-AB8E-4C83-93DF-518B3204B0B7}">
      <dsp:nvSpPr>
        <dsp:cNvPr id="0" name=""/>
        <dsp:cNvSpPr/>
      </dsp:nvSpPr>
      <dsp:spPr>
        <a:xfrm>
          <a:off x="2347642" y="2171722"/>
          <a:ext cx="843873" cy="843873"/>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8181BC0-6186-4E8B-943C-8EF5A768F0EF}">
      <dsp:nvSpPr>
        <dsp:cNvPr id="0" name=""/>
        <dsp:cNvSpPr/>
      </dsp:nvSpPr>
      <dsp:spPr>
        <a:xfrm>
          <a:off x="2527484" y="2351564"/>
          <a:ext cx="484189" cy="484189"/>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2300554-26B1-4871-A509-27C0E2607201}">
      <dsp:nvSpPr>
        <dsp:cNvPr id="0" name=""/>
        <dsp:cNvSpPr/>
      </dsp:nvSpPr>
      <dsp:spPr>
        <a:xfrm>
          <a:off x="2077879" y="3278441"/>
          <a:ext cx="1383398" cy="5533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Managing and reporting check results</a:t>
          </a:r>
        </a:p>
      </dsp:txBody>
      <dsp:txXfrm>
        <a:off x="2077879" y="3278441"/>
        <a:ext cx="1383398" cy="553359"/>
      </dsp:txXfrm>
    </dsp:sp>
    <dsp:sp modelId="{A8B7B320-55D0-46F1-8F65-E7B927CBBCDA}">
      <dsp:nvSpPr>
        <dsp:cNvPr id="0" name=""/>
        <dsp:cNvSpPr/>
      </dsp:nvSpPr>
      <dsp:spPr>
        <a:xfrm>
          <a:off x="3973135" y="2171722"/>
          <a:ext cx="843873" cy="843873"/>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C58FD9E-A124-433A-8085-70FA4EFCB85C}">
      <dsp:nvSpPr>
        <dsp:cNvPr id="0" name=""/>
        <dsp:cNvSpPr/>
      </dsp:nvSpPr>
      <dsp:spPr>
        <a:xfrm>
          <a:off x="4152977" y="2351564"/>
          <a:ext cx="484189" cy="484189"/>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113407C-EB33-49DA-82D8-F25385BF5A57}">
      <dsp:nvSpPr>
        <dsp:cNvPr id="0" name=""/>
        <dsp:cNvSpPr/>
      </dsp:nvSpPr>
      <dsp:spPr>
        <a:xfrm>
          <a:off x="3703372" y="3278441"/>
          <a:ext cx="1383398" cy="5533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Examples</a:t>
          </a:r>
        </a:p>
      </dsp:txBody>
      <dsp:txXfrm>
        <a:off x="3703372" y="3278441"/>
        <a:ext cx="1383398" cy="553359"/>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984B48-B79C-4DE6-A2F7-B647375E4403}">
      <dsp:nvSpPr>
        <dsp:cNvPr id="0" name=""/>
        <dsp:cNvSpPr/>
      </dsp:nvSpPr>
      <dsp:spPr>
        <a:xfrm>
          <a:off x="492254" y="357"/>
          <a:ext cx="901775" cy="901775"/>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6D18B05A-8ECB-4599-A7FC-8FCF10D1E7F3}">
      <dsp:nvSpPr>
        <dsp:cNvPr id="0" name=""/>
        <dsp:cNvSpPr/>
      </dsp:nvSpPr>
      <dsp:spPr>
        <a:xfrm>
          <a:off x="684436" y="192538"/>
          <a:ext cx="517412" cy="51741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F5C7BFF4-CEA6-40FB-A49D-7E5CE62E652E}">
      <dsp:nvSpPr>
        <dsp:cNvPr id="0" name=""/>
        <dsp:cNvSpPr/>
      </dsp:nvSpPr>
      <dsp:spPr>
        <a:xfrm>
          <a:off x="203982" y="1183013"/>
          <a:ext cx="1478320" cy="591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33450">
            <a:lnSpc>
              <a:spcPct val="90000"/>
            </a:lnSpc>
            <a:spcBef>
              <a:spcPct val="0"/>
            </a:spcBef>
            <a:spcAft>
              <a:spcPct val="35000"/>
            </a:spcAft>
            <a:buNone/>
            <a:defRPr cap="all"/>
          </a:pPr>
          <a:r>
            <a:rPr lang="en-US" sz="2100" kern="1200" dirty="0">
              <a:solidFill>
                <a:schemeClr val="accent6"/>
              </a:solidFill>
            </a:rPr>
            <a:t>Project set up</a:t>
          </a:r>
        </a:p>
      </dsp:txBody>
      <dsp:txXfrm>
        <a:off x="203982" y="1183013"/>
        <a:ext cx="1478320" cy="591328"/>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984B48-B79C-4DE6-A2F7-B647375E4403}">
      <dsp:nvSpPr>
        <dsp:cNvPr id="0" name=""/>
        <dsp:cNvSpPr/>
      </dsp:nvSpPr>
      <dsp:spPr>
        <a:xfrm>
          <a:off x="492254" y="357"/>
          <a:ext cx="901775" cy="901775"/>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6D18B05A-8ECB-4599-A7FC-8FCF10D1E7F3}">
      <dsp:nvSpPr>
        <dsp:cNvPr id="0" name=""/>
        <dsp:cNvSpPr/>
      </dsp:nvSpPr>
      <dsp:spPr>
        <a:xfrm>
          <a:off x="684436" y="192538"/>
          <a:ext cx="517412" cy="51741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F5C7BFF4-CEA6-40FB-A49D-7E5CE62E652E}">
      <dsp:nvSpPr>
        <dsp:cNvPr id="0" name=""/>
        <dsp:cNvSpPr/>
      </dsp:nvSpPr>
      <dsp:spPr>
        <a:xfrm>
          <a:off x="203982" y="1183013"/>
          <a:ext cx="1478320" cy="591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33450">
            <a:lnSpc>
              <a:spcPct val="90000"/>
            </a:lnSpc>
            <a:spcBef>
              <a:spcPct val="0"/>
            </a:spcBef>
            <a:spcAft>
              <a:spcPct val="35000"/>
            </a:spcAft>
            <a:buNone/>
            <a:defRPr cap="all"/>
          </a:pPr>
          <a:r>
            <a:rPr lang="en-US" sz="2100" kern="1200" dirty="0">
              <a:solidFill>
                <a:schemeClr val="accent6"/>
              </a:solidFill>
            </a:rPr>
            <a:t>Project set up</a:t>
          </a:r>
        </a:p>
      </dsp:txBody>
      <dsp:txXfrm>
        <a:off x="203982" y="1183013"/>
        <a:ext cx="1478320" cy="591328"/>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984B48-B79C-4DE6-A2F7-B647375E4403}">
      <dsp:nvSpPr>
        <dsp:cNvPr id="0" name=""/>
        <dsp:cNvSpPr/>
      </dsp:nvSpPr>
      <dsp:spPr>
        <a:xfrm>
          <a:off x="492254" y="357"/>
          <a:ext cx="901775" cy="901775"/>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6D18B05A-8ECB-4599-A7FC-8FCF10D1E7F3}">
      <dsp:nvSpPr>
        <dsp:cNvPr id="0" name=""/>
        <dsp:cNvSpPr/>
      </dsp:nvSpPr>
      <dsp:spPr>
        <a:xfrm>
          <a:off x="684436" y="192538"/>
          <a:ext cx="517412" cy="51741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F5C7BFF4-CEA6-40FB-A49D-7E5CE62E652E}">
      <dsp:nvSpPr>
        <dsp:cNvPr id="0" name=""/>
        <dsp:cNvSpPr/>
      </dsp:nvSpPr>
      <dsp:spPr>
        <a:xfrm>
          <a:off x="203982" y="1183013"/>
          <a:ext cx="1478320" cy="591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33450">
            <a:lnSpc>
              <a:spcPct val="90000"/>
            </a:lnSpc>
            <a:spcBef>
              <a:spcPct val="0"/>
            </a:spcBef>
            <a:spcAft>
              <a:spcPct val="35000"/>
            </a:spcAft>
            <a:buNone/>
            <a:defRPr cap="all"/>
          </a:pPr>
          <a:r>
            <a:rPr lang="en-US" sz="2100" kern="1200" dirty="0">
              <a:solidFill>
                <a:schemeClr val="accent6"/>
              </a:solidFill>
            </a:rPr>
            <a:t>Project set up</a:t>
          </a:r>
        </a:p>
      </dsp:txBody>
      <dsp:txXfrm>
        <a:off x="203982" y="1183013"/>
        <a:ext cx="1478320" cy="591328"/>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984B48-B79C-4DE6-A2F7-B647375E4403}">
      <dsp:nvSpPr>
        <dsp:cNvPr id="0" name=""/>
        <dsp:cNvSpPr/>
      </dsp:nvSpPr>
      <dsp:spPr>
        <a:xfrm>
          <a:off x="492254" y="357"/>
          <a:ext cx="901775" cy="901775"/>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6D18B05A-8ECB-4599-A7FC-8FCF10D1E7F3}">
      <dsp:nvSpPr>
        <dsp:cNvPr id="0" name=""/>
        <dsp:cNvSpPr/>
      </dsp:nvSpPr>
      <dsp:spPr>
        <a:xfrm>
          <a:off x="684436" y="192538"/>
          <a:ext cx="517412" cy="51741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F5C7BFF4-CEA6-40FB-A49D-7E5CE62E652E}">
      <dsp:nvSpPr>
        <dsp:cNvPr id="0" name=""/>
        <dsp:cNvSpPr/>
      </dsp:nvSpPr>
      <dsp:spPr>
        <a:xfrm>
          <a:off x="203982" y="1183013"/>
          <a:ext cx="1478320" cy="591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33450">
            <a:lnSpc>
              <a:spcPct val="90000"/>
            </a:lnSpc>
            <a:spcBef>
              <a:spcPct val="0"/>
            </a:spcBef>
            <a:spcAft>
              <a:spcPct val="35000"/>
            </a:spcAft>
            <a:buNone/>
            <a:defRPr cap="all"/>
          </a:pPr>
          <a:r>
            <a:rPr lang="en-US" sz="2100" kern="1200" dirty="0">
              <a:solidFill>
                <a:schemeClr val="accent6"/>
              </a:solidFill>
            </a:rPr>
            <a:t>Project set up</a:t>
          </a:r>
        </a:p>
      </dsp:txBody>
      <dsp:txXfrm>
        <a:off x="203982" y="1183013"/>
        <a:ext cx="1478320" cy="591328"/>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984B48-B79C-4DE6-A2F7-B647375E4403}">
      <dsp:nvSpPr>
        <dsp:cNvPr id="0" name=""/>
        <dsp:cNvSpPr/>
      </dsp:nvSpPr>
      <dsp:spPr>
        <a:xfrm>
          <a:off x="492254" y="357"/>
          <a:ext cx="901775" cy="901775"/>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6D18B05A-8ECB-4599-A7FC-8FCF10D1E7F3}">
      <dsp:nvSpPr>
        <dsp:cNvPr id="0" name=""/>
        <dsp:cNvSpPr/>
      </dsp:nvSpPr>
      <dsp:spPr>
        <a:xfrm>
          <a:off x="684436" y="192538"/>
          <a:ext cx="517412" cy="51741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F5C7BFF4-CEA6-40FB-A49D-7E5CE62E652E}">
      <dsp:nvSpPr>
        <dsp:cNvPr id="0" name=""/>
        <dsp:cNvSpPr/>
      </dsp:nvSpPr>
      <dsp:spPr>
        <a:xfrm>
          <a:off x="203982" y="1183013"/>
          <a:ext cx="1478320" cy="591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33450">
            <a:lnSpc>
              <a:spcPct val="90000"/>
            </a:lnSpc>
            <a:spcBef>
              <a:spcPct val="0"/>
            </a:spcBef>
            <a:spcAft>
              <a:spcPct val="35000"/>
            </a:spcAft>
            <a:buNone/>
            <a:defRPr cap="all"/>
          </a:pPr>
          <a:r>
            <a:rPr lang="en-US" sz="2100" kern="1200">
              <a:solidFill>
                <a:schemeClr val="accent6"/>
              </a:solidFill>
            </a:rPr>
            <a:t>Project set up</a:t>
          </a:r>
          <a:endParaRPr lang="en-US" sz="2100" kern="1200" dirty="0">
            <a:solidFill>
              <a:schemeClr val="accent6"/>
            </a:solidFill>
          </a:endParaRPr>
        </a:p>
      </dsp:txBody>
      <dsp:txXfrm>
        <a:off x="203982" y="1183013"/>
        <a:ext cx="1478320" cy="591328"/>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984B48-B79C-4DE6-A2F7-B647375E4403}">
      <dsp:nvSpPr>
        <dsp:cNvPr id="0" name=""/>
        <dsp:cNvSpPr/>
      </dsp:nvSpPr>
      <dsp:spPr>
        <a:xfrm>
          <a:off x="492254" y="357"/>
          <a:ext cx="901775" cy="901775"/>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6D18B05A-8ECB-4599-A7FC-8FCF10D1E7F3}">
      <dsp:nvSpPr>
        <dsp:cNvPr id="0" name=""/>
        <dsp:cNvSpPr/>
      </dsp:nvSpPr>
      <dsp:spPr>
        <a:xfrm>
          <a:off x="684436" y="192538"/>
          <a:ext cx="517412" cy="51741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F5C7BFF4-CEA6-40FB-A49D-7E5CE62E652E}">
      <dsp:nvSpPr>
        <dsp:cNvPr id="0" name=""/>
        <dsp:cNvSpPr/>
      </dsp:nvSpPr>
      <dsp:spPr>
        <a:xfrm>
          <a:off x="203982" y="1183013"/>
          <a:ext cx="1478320" cy="591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33450">
            <a:lnSpc>
              <a:spcPct val="90000"/>
            </a:lnSpc>
            <a:spcBef>
              <a:spcPct val="0"/>
            </a:spcBef>
            <a:spcAft>
              <a:spcPct val="35000"/>
            </a:spcAft>
            <a:buNone/>
            <a:defRPr cap="all"/>
          </a:pPr>
          <a:r>
            <a:rPr lang="en-US" sz="2100" kern="1200">
              <a:solidFill>
                <a:schemeClr val="accent6"/>
              </a:solidFill>
            </a:rPr>
            <a:t>Project set up</a:t>
          </a:r>
          <a:endParaRPr lang="en-US" sz="2100" kern="1200" dirty="0">
            <a:solidFill>
              <a:schemeClr val="accent6"/>
            </a:solidFill>
          </a:endParaRPr>
        </a:p>
      </dsp:txBody>
      <dsp:txXfrm>
        <a:off x="203982" y="1183013"/>
        <a:ext cx="1478320" cy="591328"/>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984B48-B79C-4DE6-A2F7-B647375E4403}">
      <dsp:nvSpPr>
        <dsp:cNvPr id="0" name=""/>
        <dsp:cNvSpPr/>
      </dsp:nvSpPr>
      <dsp:spPr>
        <a:xfrm>
          <a:off x="492254" y="357"/>
          <a:ext cx="901775" cy="901775"/>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6D18B05A-8ECB-4599-A7FC-8FCF10D1E7F3}">
      <dsp:nvSpPr>
        <dsp:cNvPr id="0" name=""/>
        <dsp:cNvSpPr/>
      </dsp:nvSpPr>
      <dsp:spPr>
        <a:xfrm>
          <a:off x="684436" y="192538"/>
          <a:ext cx="517412" cy="51741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F5C7BFF4-CEA6-40FB-A49D-7E5CE62E652E}">
      <dsp:nvSpPr>
        <dsp:cNvPr id="0" name=""/>
        <dsp:cNvSpPr/>
      </dsp:nvSpPr>
      <dsp:spPr>
        <a:xfrm>
          <a:off x="203982" y="1183013"/>
          <a:ext cx="1478320" cy="591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33450">
            <a:lnSpc>
              <a:spcPct val="90000"/>
            </a:lnSpc>
            <a:spcBef>
              <a:spcPct val="0"/>
            </a:spcBef>
            <a:spcAft>
              <a:spcPct val="35000"/>
            </a:spcAft>
            <a:buNone/>
            <a:defRPr cap="all"/>
          </a:pPr>
          <a:r>
            <a:rPr lang="en-US" sz="2100" kern="1200">
              <a:solidFill>
                <a:schemeClr val="accent6"/>
              </a:solidFill>
            </a:rPr>
            <a:t>Project set up</a:t>
          </a:r>
          <a:endParaRPr lang="en-US" sz="2100" kern="1200" dirty="0">
            <a:solidFill>
              <a:schemeClr val="accent6"/>
            </a:solidFill>
          </a:endParaRPr>
        </a:p>
      </dsp:txBody>
      <dsp:txXfrm>
        <a:off x="203982" y="1183013"/>
        <a:ext cx="1478320" cy="591328"/>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984B48-B79C-4DE6-A2F7-B647375E4403}">
      <dsp:nvSpPr>
        <dsp:cNvPr id="0" name=""/>
        <dsp:cNvSpPr/>
      </dsp:nvSpPr>
      <dsp:spPr>
        <a:xfrm>
          <a:off x="492254" y="357"/>
          <a:ext cx="901775" cy="901775"/>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6D18B05A-8ECB-4599-A7FC-8FCF10D1E7F3}">
      <dsp:nvSpPr>
        <dsp:cNvPr id="0" name=""/>
        <dsp:cNvSpPr/>
      </dsp:nvSpPr>
      <dsp:spPr>
        <a:xfrm>
          <a:off x="684436" y="192538"/>
          <a:ext cx="517412" cy="51741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F5C7BFF4-CEA6-40FB-A49D-7E5CE62E652E}">
      <dsp:nvSpPr>
        <dsp:cNvPr id="0" name=""/>
        <dsp:cNvSpPr/>
      </dsp:nvSpPr>
      <dsp:spPr>
        <a:xfrm>
          <a:off x="203982" y="1183013"/>
          <a:ext cx="1478320" cy="591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33450">
            <a:lnSpc>
              <a:spcPct val="90000"/>
            </a:lnSpc>
            <a:spcBef>
              <a:spcPct val="0"/>
            </a:spcBef>
            <a:spcAft>
              <a:spcPct val="35000"/>
            </a:spcAft>
            <a:buNone/>
            <a:defRPr cap="all"/>
          </a:pPr>
          <a:r>
            <a:rPr lang="en-US" sz="2100" kern="1200">
              <a:solidFill>
                <a:schemeClr val="accent6"/>
              </a:solidFill>
            </a:rPr>
            <a:t>Project set up</a:t>
          </a:r>
          <a:endParaRPr lang="en-US" sz="2100" kern="1200" dirty="0">
            <a:solidFill>
              <a:schemeClr val="accent6"/>
            </a:solidFill>
          </a:endParaRPr>
        </a:p>
      </dsp:txBody>
      <dsp:txXfrm>
        <a:off x="203982" y="1183013"/>
        <a:ext cx="1478320" cy="591328"/>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984B48-B79C-4DE6-A2F7-B647375E4403}">
      <dsp:nvSpPr>
        <dsp:cNvPr id="0" name=""/>
        <dsp:cNvSpPr/>
      </dsp:nvSpPr>
      <dsp:spPr>
        <a:xfrm>
          <a:off x="492254" y="357"/>
          <a:ext cx="901775" cy="901775"/>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6D18B05A-8ECB-4599-A7FC-8FCF10D1E7F3}">
      <dsp:nvSpPr>
        <dsp:cNvPr id="0" name=""/>
        <dsp:cNvSpPr/>
      </dsp:nvSpPr>
      <dsp:spPr>
        <a:xfrm>
          <a:off x="684436" y="192538"/>
          <a:ext cx="517412" cy="51741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F5C7BFF4-CEA6-40FB-A49D-7E5CE62E652E}">
      <dsp:nvSpPr>
        <dsp:cNvPr id="0" name=""/>
        <dsp:cNvSpPr/>
      </dsp:nvSpPr>
      <dsp:spPr>
        <a:xfrm>
          <a:off x="203982" y="1183013"/>
          <a:ext cx="1478320" cy="591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33450">
            <a:lnSpc>
              <a:spcPct val="90000"/>
            </a:lnSpc>
            <a:spcBef>
              <a:spcPct val="0"/>
            </a:spcBef>
            <a:spcAft>
              <a:spcPct val="35000"/>
            </a:spcAft>
            <a:buNone/>
            <a:defRPr cap="all"/>
          </a:pPr>
          <a:r>
            <a:rPr lang="en-US" sz="2100" kern="1200" dirty="0">
              <a:solidFill>
                <a:schemeClr val="accent6"/>
              </a:solidFill>
            </a:rPr>
            <a:t>Project set up</a:t>
          </a:r>
        </a:p>
      </dsp:txBody>
      <dsp:txXfrm>
        <a:off x="203982" y="1183013"/>
        <a:ext cx="1478320" cy="591328"/>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984B48-B79C-4DE6-A2F7-B647375E4403}">
      <dsp:nvSpPr>
        <dsp:cNvPr id="0" name=""/>
        <dsp:cNvSpPr/>
      </dsp:nvSpPr>
      <dsp:spPr>
        <a:xfrm>
          <a:off x="492254" y="357"/>
          <a:ext cx="901775" cy="901775"/>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6D18B05A-8ECB-4599-A7FC-8FCF10D1E7F3}">
      <dsp:nvSpPr>
        <dsp:cNvPr id="0" name=""/>
        <dsp:cNvSpPr/>
      </dsp:nvSpPr>
      <dsp:spPr>
        <a:xfrm>
          <a:off x="684436" y="192538"/>
          <a:ext cx="517412" cy="51741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F5C7BFF4-CEA6-40FB-A49D-7E5CE62E652E}">
      <dsp:nvSpPr>
        <dsp:cNvPr id="0" name=""/>
        <dsp:cNvSpPr/>
      </dsp:nvSpPr>
      <dsp:spPr>
        <a:xfrm>
          <a:off x="203982" y="1183013"/>
          <a:ext cx="1478320" cy="591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33450">
            <a:lnSpc>
              <a:spcPct val="90000"/>
            </a:lnSpc>
            <a:spcBef>
              <a:spcPct val="0"/>
            </a:spcBef>
            <a:spcAft>
              <a:spcPct val="35000"/>
            </a:spcAft>
            <a:buNone/>
            <a:defRPr cap="all"/>
          </a:pPr>
          <a:r>
            <a:rPr lang="en-US" sz="2100" kern="1200" dirty="0">
              <a:solidFill>
                <a:schemeClr val="accent6"/>
              </a:solidFill>
            </a:rPr>
            <a:t>Project set up</a:t>
          </a:r>
        </a:p>
      </dsp:txBody>
      <dsp:txXfrm>
        <a:off x="203982" y="1183013"/>
        <a:ext cx="1478320" cy="591328"/>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984B48-B79C-4DE6-A2F7-B647375E4403}">
      <dsp:nvSpPr>
        <dsp:cNvPr id="0" name=""/>
        <dsp:cNvSpPr/>
      </dsp:nvSpPr>
      <dsp:spPr>
        <a:xfrm>
          <a:off x="492254" y="357"/>
          <a:ext cx="901775" cy="901775"/>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6D18B05A-8ECB-4599-A7FC-8FCF10D1E7F3}">
      <dsp:nvSpPr>
        <dsp:cNvPr id="0" name=""/>
        <dsp:cNvSpPr/>
      </dsp:nvSpPr>
      <dsp:spPr>
        <a:xfrm>
          <a:off x="684436" y="192538"/>
          <a:ext cx="517412" cy="51741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F5C7BFF4-CEA6-40FB-A49D-7E5CE62E652E}">
      <dsp:nvSpPr>
        <dsp:cNvPr id="0" name=""/>
        <dsp:cNvSpPr/>
      </dsp:nvSpPr>
      <dsp:spPr>
        <a:xfrm>
          <a:off x="203982" y="1183013"/>
          <a:ext cx="1478320" cy="591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33450">
            <a:lnSpc>
              <a:spcPct val="90000"/>
            </a:lnSpc>
            <a:spcBef>
              <a:spcPct val="0"/>
            </a:spcBef>
            <a:spcAft>
              <a:spcPct val="35000"/>
            </a:spcAft>
            <a:buNone/>
            <a:defRPr cap="all"/>
          </a:pPr>
          <a:r>
            <a:rPr lang="en-US" sz="2100" kern="1200" dirty="0">
              <a:solidFill>
                <a:schemeClr val="accent6"/>
              </a:solidFill>
            </a:rPr>
            <a:t>Project set up</a:t>
          </a:r>
        </a:p>
      </dsp:txBody>
      <dsp:txXfrm>
        <a:off x="203982" y="1183013"/>
        <a:ext cx="1478320" cy="591328"/>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984B48-B79C-4DE6-A2F7-B647375E4403}">
      <dsp:nvSpPr>
        <dsp:cNvPr id="0" name=""/>
        <dsp:cNvSpPr/>
      </dsp:nvSpPr>
      <dsp:spPr>
        <a:xfrm>
          <a:off x="492254" y="357"/>
          <a:ext cx="901775" cy="901775"/>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6D18B05A-8ECB-4599-A7FC-8FCF10D1E7F3}">
      <dsp:nvSpPr>
        <dsp:cNvPr id="0" name=""/>
        <dsp:cNvSpPr/>
      </dsp:nvSpPr>
      <dsp:spPr>
        <a:xfrm>
          <a:off x="684436" y="192538"/>
          <a:ext cx="517412" cy="51741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F5C7BFF4-CEA6-40FB-A49D-7E5CE62E652E}">
      <dsp:nvSpPr>
        <dsp:cNvPr id="0" name=""/>
        <dsp:cNvSpPr/>
      </dsp:nvSpPr>
      <dsp:spPr>
        <a:xfrm>
          <a:off x="203982" y="1183013"/>
          <a:ext cx="1478320" cy="591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33450">
            <a:lnSpc>
              <a:spcPct val="90000"/>
            </a:lnSpc>
            <a:spcBef>
              <a:spcPct val="0"/>
            </a:spcBef>
            <a:spcAft>
              <a:spcPct val="35000"/>
            </a:spcAft>
            <a:buNone/>
            <a:defRPr cap="all"/>
          </a:pPr>
          <a:r>
            <a:rPr lang="en-US" sz="2100" kern="1200" dirty="0">
              <a:solidFill>
                <a:schemeClr val="accent6"/>
              </a:solidFill>
            </a:rPr>
            <a:t>Project set up</a:t>
          </a:r>
        </a:p>
      </dsp:txBody>
      <dsp:txXfrm>
        <a:off x="203982" y="1183013"/>
        <a:ext cx="1478320" cy="591328"/>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984B48-B79C-4DE6-A2F7-B647375E4403}">
      <dsp:nvSpPr>
        <dsp:cNvPr id="0" name=""/>
        <dsp:cNvSpPr/>
      </dsp:nvSpPr>
      <dsp:spPr>
        <a:xfrm>
          <a:off x="722149" y="83487"/>
          <a:ext cx="843873" cy="843873"/>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18B05A-8ECB-4599-A7FC-8FCF10D1E7F3}">
      <dsp:nvSpPr>
        <dsp:cNvPr id="0" name=""/>
        <dsp:cNvSpPr/>
      </dsp:nvSpPr>
      <dsp:spPr>
        <a:xfrm>
          <a:off x="901991" y="263328"/>
          <a:ext cx="484189" cy="48418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5C7BFF4-CEA6-40FB-A49D-7E5CE62E652E}">
      <dsp:nvSpPr>
        <dsp:cNvPr id="0" name=""/>
        <dsp:cNvSpPr/>
      </dsp:nvSpPr>
      <dsp:spPr>
        <a:xfrm>
          <a:off x="452386" y="1190205"/>
          <a:ext cx="1383398" cy="5533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dirty="0"/>
            <a:t>introductions</a:t>
          </a:r>
        </a:p>
      </dsp:txBody>
      <dsp:txXfrm>
        <a:off x="452386" y="1190205"/>
        <a:ext cx="1383398" cy="553359"/>
      </dsp:txXfrm>
    </dsp:sp>
    <dsp:sp modelId="{19187FF9-AF32-4EBA-9242-F591CA393431}">
      <dsp:nvSpPr>
        <dsp:cNvPr id="0" name=""/>
        <dsp:cNvSpPr/>
      </dsp:nvSpPr>
      <dsp:spPr>
        <a:xfrm>
          <a:off x="2347642" y="83487"/>
          <a:ext cx="843873" cy="843873"/>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0C75311-5D2F-498C-A2C5-FB3392403A4A}">
      <dsp:nvSpPr>
        <dsp:cNvPr id="0" name=""/>
        <dsp:cNvSpPr/>
      </dsp:nvSpPr>
      <dsp:spPr>
        <a:xfrm>
          <a:off x="2527484" y="263328"/>
          <a:ext cx="484189" cy="48418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A8EA6E9-7185-423F-B9BE-071EDDFF165E}">
      <dsp:nvSpPr>
        <dsp:cNvPr id="0" name=""/>
        <dsp:cNvSpPr/>
      </dsp:nvSpPr>
      <dsp:spPr>
        <a:xfrm>
          <a:off x="2077879" y="1190205"/>
          <a:ext cx="1383398" cy="5533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dirty="0">
              <a:solidFill>
                <a:schemeClr val="tx1"/>
              </a:solidFill>
            </a:rPr>
            <a:t>Project set up</a:t>
          </a:r>
        </a:p>
      </dsp:txBody>
      <dsp:txXfrm>
        <a:off x="2077879" y="1190205"/>
        <a:ext cx="1383398" cy="553359"/>
      </dsp:txXfrm>
    </dsp:sp>
    <dsp:sp modelId="{40F9D9FC-2225-4979-8D7D-2653F1B23066}">
      <dsp:nvSpPr>
        <dsp:cNvPr id="0" name=""/>
        <dsp:cNvSpPr/>
      </dsp:nvSpPr>
      <dsp:spPr>
        <a:xfrm>
          <a:off x="3973135" y="165794"/>
          <a:ext cx="843873" cy="843873"/>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3C9F2E0-E99D-4BEB-BB3B-5475CFD55B7B}">
      <dsp:nvSpPr>
        <dsp:cNvPr id="0" name=""/>
        <dsp:cNvSpPr/>
      </dsp:nvSpPr>
      <dsp:spPr>
        <a:xfrm>
          <a:off x="3808520" y="1179"/>
          <a:ext cx="1173103" cy="117310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5196EDB-A5BC-4C0B-AE6E-5B181EE98D5A}">
      <dsp:nvSpPr>
        <dsp:cNvPr id="0" name=""/>
        <dsp:cNvSpPr/>
      </dsp:nvSpPr>
      <dsp:spPr>
        <a:xfrm>
          <a:off x="3703372" y="1272513"/>
          <a:ext cx="1383398" cy="5533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kern="1200" dirty="0">
              <a:solidFill>
                <a:schemeClr val="accent3"/>
              </a:solidFill>
            </a:rPr>
            <a:t>Templates</a:t>
          </a:r>
        </a:p>
      </dsp:txBody>
      <dsp:txXfrm>
        <a:off x="3703372" y="1272513"/>
        <a:ext cx="1383398" cy="553359"/>
      </dsp:txXfrm>
    </dsp:sp>
    <dsp:sp modelId="{EEBA9E0A-897F-4650-A013-37DC8166AC74}">
      <dsp:nvSpPr>
        <dsp:cNvPr id="0" name=""/>
        <dsp:cNvSpPr/>
      </dsp:nvSpPr>
      <dsp:spPr>
        <a:xfrm>
          <a:off x="722149" y="2171722"/>
          <a:ext cx="843873" cy="843873"/>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F89F958-8498-4C83-88CA-0729F96A6AA0}">
      <dsp:nvSpPr>
        <dsp:cNvPr id="0" name=""/>
        <dsp:cNvSpPr/>
      </dsp:nvSpPr>
      <dsp:spPr>
        <a:xfrm>
          <a:off x="901991" y="2351564"/>
          <a:ext cx="484189" cy="48418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81E9A1A-9D7B-4046-BB7A-DB228C45D75E}">
      <dsp:nvSpPr>
        <dsp:cNvPr id="0" name=""/>
        <dsp:cNvSpPr/>
      </dsp:nvSpPr>
      <dsp:spPr>
        <a:xfrm>
          <a:off x="452386" y="3278441"/>
          <a:ext cx="1383398" cy="5533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Making your own rules</a:t>
          </a:r>
        </a:p>
      </dsp:txBody>
      <dsp:txXfrm>
        <a:off x="452386" y="3278441"/>
        <a:ext cx="1383398" cy="553359"/>
      </dsp:txXfrm>
    </dsp:sp>
    <dsp:sp modelId="{9737E76F-AB8E-4C83-93DF-518B3204B0B7}">
      <dsp:nvSpPr>
        <dsp:cNvPr id="0" name=""/>
        <dsp:cNvSpPr/>
      </dsp:nvSpPr>
      <dsp:spPr>
        <a:xfrm>
          <a:off x="2347642" y="2171722"/>
          <a:ext cx="843873" cy="843873"/>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8181BC0-6186-4E8B-943C-8EF5A768F0EF}">
      <dsp:nvSpPr>
        <dsp:cNvPr id="0" name=""/>
        <dsp:cNvSpPr/>
      </dsp:nvSpPr>
      <dsp:spPr>
        <a:xfrm>
          <a:off x="2527484" y="2351564"/>
          <a:ext cx="484189" cy="484189"/>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2300554-26B1-4871-A509-27C0E2607201}">
      <dsp:nvSpPr>
        <dsp:cNvPr id="0" name=""/>
        <dsp:cNvSpPr/>
      </dsp:nvSpPr>
      <dsp:spPr>
        <a:xfrm>
          <a:off x="2077879" y="3278441"/>
          <a:ext cx="1383398" cy="5533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Managing and reporting check results</a:t>
          </a:r>
        </a:p>
      </dsp:txBody>
      <dsp:txXfrm>
        <a:off x="2077879" y="3278441"/>
        <a:ext cx="1383398" cy="553359"/>
      </dsp:txXfrm>
    </dsp:sp>
    <dsp:sp modelId="{A8B7B320-55D0-46F1-8F65-E7B927CBBCDA}">
      <dsp:nvSpPr>
        <dsp:cNvPr id="0" name=""/>
        <dsp:cNvSpPr/>
      </dsp:nvSpPr>
      <dsp:spPr>
        <a:xfrm>
          <a:off x="3973135" y="2171722"/>
          <a:ext cx="843873" cy="843873"/>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C58FD9E-A124-433A-8085-70FA4EFCB85C}">
      <dsp:nvSpPr>
        <dsp:cNvPr id="0" name=""/>
        <dsp:cNvSpPr/>
      </dsp:nvSpPr>
      <dsp:spPr>
        <a:xfrm>
          <a:off x="4152977" y="2351564"/>
          <a:ext cx="484189" cy="484189"/>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113407C-EB33-49DA-82D8-F25385BF5A57}">
      <dsp:nvSpPr>
        <dsp:cNvPr id="0" name=""/>
        <dsp:cNvSpPr/>
      </dsp:nvSpPr>
      <dsp:spPr>
        <a:xfrm>
          <a:off x="3703372" y="3278441"/>
          <a:ext cx="1383398" cy="5533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Examples</a:t>
          </a:r>
        </a:p>
      </dsp:txBody>
      <dsp:txXfrm>
        <a:off x="3703372" y="3278441"/>
        <a:ext cx="1383398" cy="553359"/>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984B48-B79C-4DE6-A2F7-B647375E4403}">
      <dsp:nvSpPr>
        <dsp:cNvPr id="0" name=""/>
        <dsp:cNvSpPr/>
      </dsp:nvSpPr>
      <dsp:spPr>
        <a:xfrm>
          <a:off x="492254" y="357"/>
          <a:ext cx="901775" cy="901775"/>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6D18B05A-8ECB-4599-A7FC-8FCF10D1E7F3}">
      <dsp:nvSpPr>
        <dsp:cNvPr id="0" name=""/>
        <dsp:cNvSpPr/>
      </dsp:nvSpPr>
      <dsp:spPr>
        <a:xfrm>
          <a:off x="684436" y="192538"/>
          <a:ext cx="517412" cy="51741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F5C7BFF4-CEA6-40FB-A49D-7E5CE62E652E}">
      <dsp:nvSpPr>
        <dsp:cNvPr id="0" name=""/>
        <dsp:cNvSpPr/>
      </dsp:nvSpPr>
      <dsp:spPr>
        <a:xfrm>
          <a:off x="203982" y="1183013"/>
          <a:ext cx="1478320" cy="591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90000"/>
            </a:lnSpc>
            <a:spcBef>
              <a:spcPct val="0"/>
            </a:spcBef>
            <a:spcAft>
              <a:spcPct val="35000"/>
            </a:spcAft>
            <a:buNone/>
            <a:defRPr cap="all"/>
          </a:pPr>
          <a:r>
            <a:rPr lang="en-US" sz="2400" kern="1200" dirty="0">
              <a:solidFill>
                <a:schemeClr val="accent6"/>
              </a:solidFill>
            </a:rPr>
            <a:t>templates</a:t>
          </a:r>
        </a:p>
      </dsp:txBody>
      <dsp:txXfrm>
        <a:off x="203982" y="1183013"/>
        <a:ext cx="1478320" cy="591328"/>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984B48-B79C-4DE6-A2F7-B647375E4403}">
      <dsp:nvSpPr>
        <dsp:cNvPr id="0" name=""/>
        <dsp:cNvSpPr/>
      </dsp:nvSpPr>
      <dsp:spPr>
        <a:xfrm>
          <a:off x="492254" y="357"/>
          <a:ext cx="901775" cy="901775"/>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6D18B05A-8ECB-4599-A7FC-8FCF10D1E7F3}">
      <dsp:nvSpPr>
        <dsp:cNvPr id="0" name=""/>
        <dsp:cNvSpPr/>
      </dsp:nvSpPr>
      <dsp:spPr>
        <a:xfrm>
          <a:off x="684436" y="192538"/>
          <a:ext cx="517412" cy="51741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F5C7BFF4-CEA6-40FB-A49D-7E5CE62E652E}">
      <dsp:nvSpPr>
        <dsp:cNvPr id="0" name=""/>
        <dsp:cNvSpPr/>
      </dsp:nvSpPr>
      <dsp:spPr>
        <a:xfrm>
          <a:off x="203982" y="1183013"/>
          <a:ext cx="1478320" cy="591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90000"/>
            </a:lnSpc>
            <a:spcBef>
              <a:spcPct val="0"/>
            </a:spcBef>
            <a:spcAft>
              <a:spcPct val="35000"/>
            </a:spcAft>
            <a:buNone/>
            <a:defRPr cap="all"/>
          </a:pPr>
          <a:r>
            <a:rPr lang="en-US" sz="2400" kern="1200" dirty="0">
              <a:solidFill>
                <a:schemeClr val="accent6"/>
              </a:solidFill>
            </a:rPr>
            <a:t>templates</a:t>
          </a:r>
        </a:p>
      </dsp:txBody>
      <dsp:txXfrm>
        <a:off x="203982" y="1183013"/>
        <a:ext cx="1478320" cy="591328"/>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984B48-B79C-4DE6-A2F7-B647375E4403}">
      <dsp:nvSpPr>
        <dsp:cNvPr id="0" name=""/>
        <dsp:cNvSpPr/>
      </dsp:nvSpPr>
      <dsp:spPr>
        <a:xfrm>
          <a:off x="492254" y="357"/>
          <a:ext cx="901775" cy="901775"/>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6D18B05A-8ECB-4599-A7FC-8FCF10D1E7F3}">
      <dsp:nvSpPr>
        <dsp:cNvPr id="0" name=""/>
        <dsp:cNvSpPr/>
      </dsp:nvSpPr>
      <dsp:spPr>
        <a:xfrm>
          <a:off x="684436" y="192538"/>
          <a:ext cx="517412" cy="51741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F5C7BFF4-CEA6-40FB-A49D-7E5CE62E652E}">
      <dsp:nvSpPr>
        <dsp:cNvPr id="0" name=""/>
        <dsp:cNvSpPr/>
      </dsp:nvSpPr>
      <dsp:spPr>
        <a:xfrm>
          <a:off x="203982" y="1183013"/>
          <a:ext cx="1478320" cy="591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90000"/>
            </a:lnSpc>
            <a:spcBef>
              <a:spcPct val="0"/>
            </a:spcBef>
            <a:spcAft>
              <a:spcPct val="35000"/>
            </a:spcAft>
            <a:buNone/>
            <a:defRPr cap="all"/>
          </a:pPr>
          <a:r>
            <a:rPr lang="en-US" sz="2400" kern="1200" dirty="0">
              <a:solidFill>
                <a:schemeClr val="accent6"/>
              </a:solidFill>
            </a:rPr>
            <a:t>templates</a:t>
          </a:r>
        </a:p>
      </dsp:txBody>
      <dsp:txXfrm>
        <a:off x="203982" y="1183013"/>
        <a:ext cx="1478320" cy="591328"/>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984B48-B79C-4DE6-A2F7-B647375E4403}">
      <dsp:nvSpPr>
        <dsp:cNvPr id="0" name=""/>
        <dsp:cNvSpPr/>
      </dsp:nvSpPr>
      <dsp:spPr>
        <a:xfrm>
          <a:off x="492254" y="357"/>
          <a:ext cx="901775" cy="901775"/>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6D18B05A-8ECB-4599-A7FC-8FCF10D1E7F3}">
      <dsp:nvSpPr>
        <dsp:cNvPr id="0" name=""/>
        <dsp:cNvSpPr/>
      </dsp:nvSpPr>
      <dsp:spPr>
        <a:xfrm>
          <a:off x="684436" y="192538"/>
          <a:ext cx="517412" cy="51741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F5C7BFF4-CEA6-40FB-A49D-7E5CE62E652E}">
      <dsp:nvSpPr>
        <dsp:cNvPr id="0" name=""/>
        <dsp:cNvSpPr/>
      </dsp:nvSpPr>
      <dsp:spPr>
        <a:xfrm>
          <a:off x="203982" y="1183013"/>
          <a:ext cx="1478320" cy="591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90000"/>
            </a:lnSpc>
            <a:spcBef>
              <a:spcPct val="0"/>
            </a:spcBef>
            <a:spcAft>
              <a:spcPct val="35000"/>
            </a:spcAft>
            <a:buNone/>
            <a:defRPr cap="all"/>
          </a:pPr>
          <a:r>
            <a:rPr lang="en-US" sz="2400" kern="1200" dirty="0">
              <a:solidFill>
                <a:schemeClr val="accent6"/>
              </a:solidFill>
            </a:rPr>
            <a:t>templates</a:t>
          </a:r>
        </a:p>
      </dsp:txBody>
      <dsp:txXfrm>
        <a:off x="203982" y="1183013"/>
        <a:ext cx="1478320" cy="591328"/>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984B48-B79C-4DE6-A2F7-B647375E4403}">
      <dsp:nvSpPr>
        <dsp:cNvPr id="0" name=""/>
        <dsp:cNvSpPr/>
      </dsp:nvSpPr>
      <dsp:spPr>
        <a:xfrm>
          <a:off x="492254" y="357"/>
          <a:ext cx="901775" cy="901775"/>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6D18B05A-8ECB-4599-A7FC-8FCF10D1E7F3}">
      <dsp:nvSpPr>
        <dsp:cNvPr id="0" name=""/>
        <dsp:cNvSpPr/>
      </dsp:nvSpPr>
      <dsp:spPr>
        <a:xfrm>
          <a:off x="684436" y="192538"/>
          <a:ext cx="517412" cy="51741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F5C7BFF4-CEA6-40FB-A49D-7E5CE62E652E}">
      <dsp:nvSpPr>
        <dsp:cNvPr id="0" name=""/>
        <dsp:cNvSpPr/>
      </dsp:nvSpPr>
      <dsp:spPr>
        <a:xfrm>
          <a:off x="203982" y="1183013"/>
          <a:ext cx="1478320" cy="591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90000"/>
            </a:lnSpc>
            <a:spcBef>
              <a:spcPct val="0"/>
            </a:spcBef>
            <a:spcAft>
              <a:spcPct val="35000"/>
            </a:spcAft>
            <a:buNone/>
            <a:defRPr cap="all"/>
          </a:pPr>
          <a:r>
            <a:rPr lang="en-US" sz="2400" kern="1200" dirty="0">
              <a:solidFill>
                <a:schemeClr val="accent6"/>
              </a:solidFill>
            </a:rPr>
            <a:t>templates</a:t>
          </a:r>
        </a:p>
      </dsp:txBody>
      <dsp:txXfrm>
        <a:off x="203982" y="1183013"/>
        <a:ext cx="1478320" cy="591328"/>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984B48-B79C-4DE6-A2F7-B647375E4403}">
      <dsp:nvSpPr>
        <dsp:cNvPr id="0" name=""/>
        <dsp:cNvSpPr/>
      </dsp:nvSpPr>
      <dsp:spPr>
        <a:xfrm>
          <a:off x="492254" y="357"/>
          <a:ext cx="901775" cy="901775"/>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6D18B05A-8ECB-4599-A7FC-8FCF10D1E7F3}">
      <dsp:nvSpPr>
        <dsp:cNvPr id="0" name=""/>
        <dsp:cNvSpPr/>
      </dsp:nvSpPr>
      <dsp:spPr>
        <a:xfrm>
          <a:off x="684436" y="192538"/>
          <a:ext cx="517412" cy="51741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F5C7BFF4-CEA6-40FB-A49D-7E5CE62E652E}">
      <dsp:nvSpPr>
        <dsp:cNvPr id="0" name=""/>
        <dsp:cNvSpPr/>
      </dsp:nvSpPr>
      <dsp:spPr>
        <a:xfrm>
          <a:off x="203982" y="1183013"/>
          <a:ext cx="1478320" cy="591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90000"/>
            </a:lnSpc>
            <a:spcBef>
              <a:spcPct val="0"/>
            </a:spcBef>
            <a:spcAft>
              <a:spcPct val="35000"/>
            </a:spcAft>
            <a:buNone/>
            <a:defRPr cap="all"/>
          </a:pPr>
          <a:r>
            <a:rPr lang="en-US" sz="2400" kern="1200" dirty="0">
              <a:solidFill>
                <a:schemeClr val="accent6"/>
              </a:solidFill>
            </a:rPr>
            <a:t>templates</a:t>
          </a:r>
        </a:p>
      </dsp:txBody>
      <dsp:txXfrm>
        <a:off x="203982" y="1183013"/>
        <a:ext cx="1478320" cy="591328"/>
      </dsp:txXfrm>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984B48-B79C-4DE6-A2F7-B647375E4403}">
      <dsp:nvSpPr>
        <dsp:cNvPr id="0" name=""/>
        <dsp:cNvSpPr/>
      </dsp:nvSpPr>
      <dsp:spPr>
        <a:xfrm>
          <a:off x="492254" y="357"/>
          <a:ext cx="901775" cy="901775"/>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6D18B05A-8ECB-4599-A7FC-8FCF10D1E7F3}">
      <dsp:nvSpPr>
        <dsp:cNvPr id="0" name=""/>
        <dsp:cNvSpPr/>
      </dsp:nvSpPr>
      <dsp:spPr>
        <a:xfrm>
          <a:off x="684436" y="192538"/>
          <a:ext cx="517412" cy="51741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F5C7BFF4-CEA6-40FB-A49D-7E5CE62E652E}">
      <dsp:nvSpPr>
        <dsp:cNvPr id="0" name=""/>
        <dsp:cNvSpPr/>
      </dsp:nvSpPr>
      <dsp:spPr>
        <a:xfrm>
          <a:off x="203982" y="1183013"/>
          <a:ext cx="1478320" cy="5913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90000"/>
            </a:lnSpc>
            <a:spcBef>
              <a:spcPct val="0"/>
            </a:spcBef>
            <a:spcAft>
              <a:spcPct val="35000"/>
            </a:spcAft>
            <a:buNone/>
            <a:defRPr cap="all"/>
          </a:pPr>
          <a:r>
            <a:rPr lang="en-US" sz="2400" kern="1200" dirty="0">
              <a:solidFill>
                <a:schemeClr val="accent6"/>
              </a:solidFill>
            </a:rPr>
            <a:t>templates</a:t>
          </a:r>
        </a:p>
      </dsp:txBody>
      <dsp:txXfrm>
        <a:off x="203982" y="1183013"/>
        <a:ext cx="1478320" cy="591328"/>
      </dsp:txXfrm>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984B48-B79C-4DE6-A2F7-B647375E4403}">
      <dsp:nvSpPr>
        <dsp:cNvPr id="0" name=""/>
        <dsp:cNvSpPr/>
      </dsp:nvSpPr>
      <dsp:spPr>
        <a:xfrm>
          <a:off x="631094" y="1968"/>
          <a:ext cx="881402" cy="881402"/>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18B05A-8ECB-4599-A7FC-8FCF10D1E7F3}">
      <dsp:nvSpPr>
        <dsp:cNvPr id="0" name=""/>
        <dsp:cNvSpPr/>
      </dsp:nvSpPr>
      <dsp:spPr>
        <a:xfrm>
          <a:off x="818934" y="189808"/>
          <a:ext cx="505722" cy="50572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5C7BFF4-CEA6-40FB-A49D-7E5CE62E652E}">
      <dsp:nvSpPr>
        <dsp:cNvPr id="0" name=""/>
        <dsp:cNvSpPr/>
      </dsp:nvSpPr>
      <dsp:spPr>
        <a:xfrm>
          <a:off x="349334" y="1157906"/>
          <a:ext cx="1444921" cy="577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defRPr cap="all"/>
          </a:pPr>
          <a:r>
            <a:rPr lang="en-US" sz="1200" kern="1200" dirty="0"/>
            <a:t>introductions</a:t>
          </a:r>
        </a:p>
      </dsp:txBody>
      <dsp:txXfrm>
        <a:off x="349334" y="1157906"/>
        <a:ext cx="1444921" cy="577968"/>
      </dsp:txXfrm>
    </dsp:sp>
    <dsp:sp modelId="{19187FF9-AF32-4EBA-9242-F591CA393431}">
      <dsp:nvSpPr>
        <dsp:cNvPr id="0" name=""/>
        <dsp:cNvSpPr/>
      </dsp:nvSpPr>
      <dsp:spPr>
        <a:xfrm>
          <a:off x="2328877" y="1968"/>
          <a:ext cx="881402" cy="881402"/>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0C75311-5D2F-498C-A2C5-FB3392403A4A}">
      <dsp:nvSpPr>
        <dsp:cNvPr id="0" name=""/>
        <dsp:cNvSpPr/>
      </dsp:nvSpPr>
      <dsp:spPr>
        <a:xfrm>
          <a:off x="2516717" y="189808"/>
          <a:ext cx="505722" cy="50572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A8EA6E9-7185-423F-B9BE-071EDDFF165E}">
      <dsp:nvSpPr>
        <dsp:cNvPr id="0" name=""/>
        <dsp:cNvSpPr/>
      </dsp:nvSpPr>
      <dsp:spPr>
        <a:xfrm>
          <a:off x="2047118" y="1157906"/>
          <a:ext cx="1444921" cy="577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defRPr cap="all"/>
          </a:pPr>
          <a:r>
            <a:rPr lang="en-US" sz="1200" kern="1200" dirty="0">
              <a:solidFill>
                <a:schemeClr val="tx1"/>
              </a:solidFill>
            </a:rPr>
            <a:t>Project set up</a:t>
          </a:r>
        </a:p>
      </dsp:txBody>
      <dsp:txXfrm>
        <a:off x="2047118" y="1157906"/>
        <a:ext cx="1444921" cy="577968"/>
      </dsp:txXfrm>
    </dsp:sp>
    <dsp:sp modelId="{40F9D9FC-2225-4979-8D7D-2653F1B23066}">
      <dsp:nvSpPr>
        <dsp:cNvPr id="0" name=""/>
        <dsp:cNvSpPr/>
      </dsp:nvSpPr>
      <dsp:spPr>
        <a:xfrm>
          <a:off x="4026661" y="1968"/>
          <a:ext cx="881402" cy="881402"/>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3C9F2E0-E99D-4BEB-BB3B-5475CFD55B7B}">
      <dsp:nvSpPr>
        <dsp:cNvPr id="0" name=""/>
        <dsp:cNvSpPr/>
      </dsp:nvSpPr>
      <dsp:spPr>
        <a:xfrm>
          <a:off x="4214500" y="189808"/>
          <a:ext cx="505722" cy="50572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5196EDB-A5BC-4C0B-AE6E-5B181EE98D5A}">
      <dsp:nvSpPr>
        <dsp:cNvPr id="0" name=""/>
        <dsp:cNvSpPr/>
      </dsp:nvSpPr>
      <dsp:spPr>
        <a:xfrm>
          <a:off x="3744901" y="1157906"/>
          <a:ext cx="1444921" cy="577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defRPr cap="all"/>
          </a:pPr>
          <a:r>
            <a:rPr lang="en-US" sz="1200" kern="1200" dirty="0">
              <a:solidFill>
                <a:schemeClr val="tx1"/>
              </a:solidFill>
            </a:rPr>
            <a:t>Templates</a:t>
          </a:r>
        </a:p>
      </dsp:txBody>
      <dsp:txXfrm>
        <a:off x="3744901" y="1157906"/>
        <a:ext cx="1444921" cy="577968"/>
      </dsp:txXfrm>
    </dsp:sp>
    <dsp:sp modelId="{EEBA9E0A-897F-4650-A013-37DC8166AC74}">
      <dsp:nvSpPr>
        <dsp:cNvPr id="0" name=""/>
        <dsp:cNvSpPr/>
      </dsp:nvSpPr>
      <dsp:spPr>
        <a:xfrm>
          <a:off x="631094" y="2097105"/>
          <a:ext cx="881402" cy="881402"/>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F89F958-8498-4C83-88CA-0729F96A6AA0}">
      <dsp:nvSpPr>
        <dsp:cNvPr id="0" name=""/>
        <dsp:cNvSpPr/>
      </dsp:nvSpPr>
      <dsp:spPr>
        <a:xfrm>
          <a:off x="631392" y="2097402"/>
          <a:ext cx="880807" cy="88080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81E9A1A-9D7B-4046-BB7A-DB228C45D75E}">
      <dsp:nvSpPr>
        <dsp:cNvPr id="0" name=""/>
        <dsp:cNvSpPr/>
      </dsp:nvSpPr>
      <dsp:spPr>
        <a:xfrm>
          <a:off x="349334" y="3253042"/>
          <a:ext cx="1444921" cy="577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kern="1200" dirty="0">
              <a:solidFill>
                <a:schemeClr val="accent3"/>
              </a:solidFill>
            </a:rPr>
            <a:t>Making your own rules</a:t>
          </a:r>
        </a:p>
      </dsp:txBody>
      <dsp:txXfrm>
        <a:off x="349334" y="3253042"/>
        <a:ext cx="1444921" cy="577968"/>
      </dsp:txXfrm>
    </dsp:sp>
    <dsp:sp modelId="{9737E76F-AB8E-4C83-93DF-518B3204B0B7}">
      <dsp:nvSpPr>
        <dsp:cNvPr id="0" name=""/>
        <dsp:cNvSpPr/>
      </dsp:nvSpPr>
      <dsp:spPr>
        <a:xfrm>
          <a:off x="2328877" y="2097105"/>
          <a:ext cx="881402" cy="881402"/>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8181BC0-6186-4E8B-943C-8EF5A768F0EF}">
      <dsp:nvSpPr>
        <dsp:cNvPr id="0" name=""/>
        <dsp:cNvSpPr/>
      </dsp:nvSpPr>
      <dsp:spPr>
        <a:xfrm>
          <a:off x="2516717" y="2284945"/>
          <a:ext cx="505722" cy="505722"/>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2300554-26B1-4871-A509-27C0E2607201}">
      <dsp:nvSpPr>
        <dsp:cNvPr id="0" name=""/>
        <dsp:cNvSpPr/>
      </dsp:nvSpPr>
      <dsp:spPr>
        <a:xfrm>
          <a:off x="2047118" y="3253042"/>
          <a:ext cx="1444921" cy="577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defRPr cap="all"/>
          </a:pPr>
          <a:r>
            <a:rPr lang="en-US" sz="1200" kern="1200"/>
            <a:t>Managing and reporting check results</a:t>
          </a:r>
        </a:p>
      </dsp:txBody>
      <dsp:txXfrm>
        <a:off x="2047118" y="3253042"/>
        <a:ext cx="1444921" cy="577968"/>
      </dsp:txXfrm>
    </dsp:sp>
    <dsp:sp modelId="{A8B7B320-55D0-46F1-8F65-E7B927CBBCDA}">
      <dsp:nvSpPr>
        <dsp:cNvPr id="0" name=""/>
        <dsp:cNvSpPr/>
      </dsp:nvSpPr>
      <dsp:spPr>
        <a:xfrm>
          <a:off x="4026661" y="2097105"/>
          <a:ext cx="881402" cy="881402"/>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C58FD9E-A124-433A-8085-70FA4EFCB85C}">
      <dsp:nvSpPr>
        <dsp:cNvPr id="0" name=""/>
        <dsp:cNvSpPr/>
      </dsp:nvSpPr>
      <dsp:spPr>
        <a:xfrm>
          <a:off x="4214500" y="2284945"/>
          <a:ext cx="505722" cy="505722"/>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113407C-EB33-49DA-82D8-F25385BF5A57}">
      <dsp:nvSpPr>
        <dsp:cNvPr id="0" name=""/>
        <dsp:cNvSpPr/>
      </dsp:nvSpPr>
      <dsp:spPr>
        <a:xfrm>
          <a:off x="3744901" y="3253042"/>
          <a:ext cx="1444921" cy="577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defRPr cap="all"/>
          </a:pPr>
          <a:r>
            <a:rPr lang="en-US" sz="1200" kern="1200"/>
            <a:t>Examples</a:t>
          </a:r>
        </a:p>
      </dsp:txBody>
      <dsp:txXfrm>
        <a:off x="3744901" y="3253042"/>
        <a:ext cx="1444921" cy="577968"/>
      </dsp:txXfrm>
    </dsp:sp>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BA9E0A-897F-4650-A013-37DC8166AC74}">
      <dsp:nvSpPr>
        <dsp:cNvPr id="0" name=""/>
        <dsp:cNvSpPr/>
      </dsp:nvSpPr>
      <dsp:spPr>
        <a:xfrm>
          <a:off x="842182" y="264"/>
          <a:ext cx="913570" cy="913570"/>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F89F958-8498-4C83-88CA-0729F96A6AA0}">
      <dsp:nvSpPr>
        <dsp:cNvPr id="0" name=""/>
        <dsp:cNvSpPr/>
      </dsp:nvSpPr>
      <dsp:spPr>
        <a:xfrm>
          <a:off x="1036877" y="256047"/>
          <a:ext cx="524179" cy="52417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81E9A1A-9D7B-4046-BB7A-DB228C45D75E}">
      <dsp:nvSpPr>
        <dsp:cNvPr id="0" name=""/>
        <dsp:cNvSpPr/>
      </dsp:nvSpPr>
      <dsp:spPr>
        <a:xfrm>
          <a:off x="550139" y="1198389"/>
          <a:ext cx="1497656" cy="599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100000"/>
            </a:lnSpc>
            <a:spcBef>
              <a:spcPct val="0"/>
            </a:spcBef>
            <a:spcAft>
              <a:spcPct val="35000"/>
            </a:spcAft>
            <a:buNone/>
            <a:defRPr cap="all"/>
          </a:pPr>
          <a:r>
            <a:rPr lang="en-US" sz="1900" kern="1200" dirty="0">
              <a:solidFill>
                <a:schemeClr val="accent6"/>
              </a:solidFill>
            </a:rPr>
            <a:t>Making your own rules</a:t>
          </a:r>
        </a:p>
      </dsp:txBody>
      <dsp:txXfrm>
        <a:off x="550139" y="1198389"/>
        <a:ext cx="1497656" cy="599062"/>
      </dsp:txXfrm>
    </dsp:sp>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BA9E0A-897F-4650-A013-37DC8166AC74}">
      <dsp:nvSpPr>
        <dsp:cNvPr id="0" name=""/>
        <dsp:cNvSpPr/>
      </dsp:nvSpPr>
      <dsp:spPr>
        <a:xfrm>
          <a:off x="842182" y="264"/>
          <a:ext cx="913570" cy="913570"/>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F89F958-8498-4C83-88CA-0729F96A6AA0}">
      <dsp:nvSpPr>
        <dsp:cNvPr id="0" name=""/>
        <dsp:cNvSpPr/>
      </dsp:nvSpPr>
      <dsp:spPr>
        <a:xfrm>
          <a:off x="1036877" y="256047"/>
          <a:ext cx="524179" cy="52417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81E9A1A-9D7B-4046-BB7A-DB228C45D75E}">
      <dsp:nvSpPr>
        <dsp:cNvPr id="0" name=""/>
        <dsp:cNvSpPr/>
      </dsp:nvSpPr>
      <dsp:spPr>
        <a:xfrm>
          <a:off x="550139" y="1198389"/>
          <a:ext cx="1497656" cy="599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100000"/>
            </a:lnSpc>
            <a:spcBef>
              <a:spcPct val="0"/>
            </a:spcBef>
            <a:spcAft>
              <a:spcPct val="35000"/>
            </a:spcAft>
            <a:buNone/>
            <a:defRPr cap="all"/>
          </a:pPr>
          <a:r>
            <a:rPr lang="en-US" sz="1900" kern="1200" dirty="0">
              <a:solidFill>
                <a:schemeClr val="accent6"/>
              </a:solidFill>
            </a:rPr>
            <a:t>Making your own rules</a:t>
          </a:r>
        </a:p>
      </dsp:txBody>
      <dsp:txXfrm>
        <a:off x="550139" y="1198389"/>
        <a:ext cx="1497656" cy="599062"/>
      </dsp:txXfrm>
    </dsp:sp>
  </dsp:spTree>
</dsp:drawing>
</file>

<file path=ppt/diagrams/drawing3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BA9E0A-897F-4650-A013-37DC8166AC74}">
      <dsp:nvSpPr>
        <dsp:cNvPr id="0" name=""/>
        <dsp:cNvSpPr/>
      </dsp:nvSpPr>
      <dsp:spPr>
        <a:xfrm>
          <a:off x="842182" y="264"/>
          <a:ext cx="913570" cy="913570"/>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F89F958-8498-4C83-88CA-0729F96A6AA0}">
      <dsp:nvSpPr>
        <dsp:cNvPr id="0" name=""/>
        <dsp:cNvSpPr/>
      </dsp:nvSpPr>
      <dsp:spPr>
        <a:xfrm>
          <a:off x="1036877" y="256047"/>
          <a:ext cx="524179" cy="52417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81E9A1A-9D7B-4046-BB7A-DB228C45D75E}">
      <dsp:nvSpPr>
        <dsp:cNvPr id="0" name=""/>
        <dsp:cNvSpPr/>
      </dsp:nvSpPr>
      <dsp:spPr>
        <a:xfrm>
          <a:off x="550139" y="1198389"/>
          <a:ext cx="1497656" cy="599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100000"/>
            </a:lnSpc>
            <a:spcBef>
              <a:spcPct val="0"/>
            </a:spcBef>
            <a:spcAft>
              <a:spcPct val="35000"/>
            </a:spcAft>
            <a:buNone/>
            <a:defRPr cap="all"/>
          </a:pPr>
          <a:r>
            <a:rPr lang="en-US" sz="1900" kern="1200" dirty="0">
              <a:solidFill>
                <a:schemeClr val="accent6"/>
              </a:solidFill>
            </a:rPr>
            <a:t>Making your own rules</a:t>
          </a:r>
        </a:p>
      </dsp:txBody>
      <dsp:txXfrm>
        <a:off x="550139" y="1198389"/>
        <a:ext cx="1497656" cy="599062"/>
      </dsp:txXfrm>
    </dsp:sp>
  </dsp:spTree>
</dsp:drawing>
</file>

<file path=ppt/diagrams/drawing3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BA9E0A-897F-4650-A013-37DC8166AC74}">
      <dsp:nvSpPr>
        <dsp:cNvPr id="0" name=""/>
        <dsp:cNvSpPr/>
      </dsp:nvSpPr>
      <dsp:spPr>
        <a:xfrm>
          <a:off x="842182" y="264"/>
          <a:ext cx="913570" cy="913570"/>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F89F958-8498-4C83-88CA-0729F96A6AA0}">
      <dsp:nvSpPr>
        <dsp:cNvPr id="0" name=""/>
        <dsp:cNvSpPr/>
      </dsp:nvSpPr>
      <dsp:spPr>
        <a:xfrm>
          <a:off x="1036877" y="256047"/>
          <a:ext cx="524179" cy="52417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81E9A1A-9D7B-4046-BB7A-DB228C45D75E}">
      <dsp:nvSpPr>
        <dsp:cNvPr id="0" name=""/>
        <dsp:cNvSpPr/>
      </dsp:nvSpPr>
      <dsp:spPr>
        <a:xfrm>
          <a:off x="550139" y="1198389"/>
          <a:ext cx="1497656" cy="599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100000"/>
            </a:lnSpc>
            <a:spcBef>
              <a:spcPct val="0"/>
            </a:spcBef>
            <a:spcAft>
              <a:spcPct val="35000"/>
            </a:spcAft>
            <a:buNone/>
            <a:defRPr cap="all"/>
          </a:pPr>
          <a:r>
            <a:rPr lang="en-US" sz="1900" kern="1200" dirty="0">
              <a:solidFill>
                <a:schemeClr val="accent6"/>
              </a:solidFill>
            </a:rPr>
            <a:t>Making your own rules</a:t>
          </a:r>
        </a:p>
      </dsp:txBody>
      <dsp:txXfrm>
        <a:off x="550139" y="1198389"/>
        <a:ext cx="1497656" cy="599062"/>
      </dsp:txXfrm>
    </dsp:sp>
  </dsp:spTree>
</dsp:drawing>
</file>

<file path=ppt/diagrams/drawing3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BA9E0A-897F-4650-A013-37DC8166AC74}">
      <dsp:nvSpPr>
        <dsp:cNvPr id="0" name=""/>
        <dsp:cNvSpPr/>
      </dsp:nvSpPr>
      <dsp:spPr>
        <a:xfrm>
          <a:off x="842182" y="264"/>
          <a:ext cx="913570" cy="913570"/>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F89F958-8498-4C83-88CA-0729F96A6AA0}">
      <dsp:nvSpPr>
        <dsp:cNvPr id="0" name=""/>
        <dsp:cNvSpPr/>
      </dsp:nvSpPr>
      <dsp:spPr>
        <a:xfrm>
          <a:off x="1036877" y="256047"/>
          <a:ext cx="524179" cy="52417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81E9A1A-9D7B-4046-BB7A-DB228C45D75E}">
      <dsp:nvSpPr>
        <dsp:cNvPr id="0" name=""/>
        <dsp:cNvSpPr/>
      </dsp:nvSpPr>
      <dsp:spPr>
        <a:xfrm>
          <a:off x="550139" y="1198389"/>
          <a:ext cx="1497656" cy="599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100000"/>
            </a:lnSpc>
            <a:spcBef>
              <a:spcPct val="0"/>
            </a:spcBef>
            <a:spcAft>
              <a:spcPct val="35000"/>
            </a:spcAft>
            <a:buNone/>
            <a:defRPr cap="all"/>
          </a:pPr>
          <a:r>
            <a:rPr lang="en-US" sz="1900" kern="1200" dirty="0">
              <a:solidFill>
                <a:schemeClr val="accent6"/>
              </a:solidFill>
            </a:rPr>
            <a:t>Making your own rules</a:t>
          </a:r>
        </a:p>
      </dsp:txBody>
      <dsp:txXfrm>
        <a:off x="550139" y="1198389"/>
        <a:ext cx="1497656" cy="599062"/>
      </dsp:txXfrm>
    </dsp:sp>
  </dsp:spTree>
</dsp:drawing>
</file>

<file path=ppt/diagrams/drawing4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BA9E0A-897F-4650-A013-37DC8166AC74}">
      <dsp:nvSpPr>
        <dsp:cNvPr id="0" name=""/>
        <dsp:cNvSpPr/>
      </dsp:nvSpPr>
      <dsp:spPr>
        <a:xfrm>
          <a:off x="842182" y="264"/>
          <a:ext cx="913570" cy="913570"/>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F89F958-8498-4C83-88CA-0729F96A6AA0}">
      <dsp:nvSpPr>
        <dsp:cNvPr id="0" name=""/>
        <dsp:cNvSpPr/>
      </dsp:nvSpPr>
      <dsp:spPr>
        <a:xfrm>
          <a:off x="1036877" y="256047"/>
          <a:ext cx="524179" cy="52417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81E9A1A-9D7B-4046-BB7A-DB228C45D75E}">
      <dsp:nvSpPr>
        <dsp:cNvPr id="0" name=""/>
        <dsp:cNvSpPr/>
      </dsp:nvSpPr>
      <dsp:spPr>
        <a:xfrm>
          <a:off x="550139" y="1198389"/>
          <a:ext cx="1497656" cy="599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100000"/>
            </a:lnSpc>
            <a:spcBef>
              <a:spcPct val="0"/>
            </a:spcBef>
            <a:spcAft>
              <a:spcPct val="35000"/>
            </a:spcAft>
            <a:buNone/>
            <a:defRPr cap="all"/>
          </a:pPr>
          <a:r>
            <a:rPr lang="en-US" sz="1900" kern="1200" dirty="0">
              <a:solidFill>
                <a:schemeClr val="accent6"/>
              </a:solidFill>
            </a:rPr>
            <a:t>Making your own rules</a:t>
          </a:r>
        </a:p>
      </dsp:txBody>
      <dsp:txXfrm>
        <a:off x="550139" y="1198389"/>
        <a:ext cx="1497656" cy="599062"/>
      </dsp:txXfrm>
    </dsp:sp>
  </dsp:spTree>
</dsp:drawing>
</file>

<file path=ppt/diagrams/drawing4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BA9E0A-897F-4650-A013-37DC8166AC74}">
      <dsp:nvSpPr>
        <dsp:cNvPr id="0" name=""/>
        <dsp:cNvSpPr/>
      </dsp:nvSpPr>
      <dsp:spPr>
        <a:xfrm>
          <a:off x="842182" y="264"/>
          <a:ext cx="913570" cy="913570"/>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F89F958-8498-4C83-88CA-0729F96A6AA0}">
      <dsp:nvSpPr>
        <dsp:cNvPr id="0" name=""/>
        <dsp:cNvSpPr/>
      </dsp:nvSpPr>
      <dsp:spPr>
        <a:xfrm>
          <a:off x="1036877" y="256047"/>
          <a:ext cx="524179" cy="52417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81E9A1A-9D7B-4046-BB7A-DB228C45D75E}">
      <dsp:nvSpPr>
        <dsp:cNvPr id="0" name=""/>
        <dsp:cNvSpPr/>
      </dsp:nvSpPr>
      <dsp:spPr>
        <a:xfrm>
          <a:off x="550139" y="1198389"/>
          <a:ext cx="1497656" cy="599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100000"/>
            </a:lnSpc>
            <a:spcBef>
              <a:spcPct val="0"/>
            </a:spcBef>
            <a:spcAft>
              <a:spcPct val="35000"/>
            </a:spcAft>
            <a:buNone/>
            <a:defRPr cap="all"/>
          </a:pPr>
          <a:r>
            <a:rPr lang="en-US" sz="1900" kern="1200" dirty="0">
              <a:solidFill>
                <a:schemeClr val="accent6"/>
              </a:solidFill>
            </a:rPr>
            <a:t>Making your own rules</a:t>
          </a:r>
        </a:p>
      </dsp:txBody>
      <dsp:txXfrm>
        <a:off x="550139" y="1198389"/>
        <a:ext cx="1497656" cy="599062"/>
      </dsp:txXfrm>
    </dsp:sp>
  </dsp:spTree>
</dsp:drawing>
</file>

<file path=ppt/diagrams/drawing4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BA9E0A-897F-4650-A013-37DC8166AC74}">
      <dsp:nvSpPr>
        <dsp:cNvPr id="0" name=""/>
        <dsp:cNvSpPr/>
      </dsp:nvSpPr>
      <dsp:spPr>
        <a:xfrm>
          <a:off x="842182" y="264"/>
          <a:ext cx="913570" cy="913570"/>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F89F958-8498-4C83-88CA-0729F96A6AA0}">
      <dsp:nvSpPr>
        <dsp:cNvPr id="0" name=""/>
        <dsp:cNvSpPr/>
      </dsp:nvSpPr>
      <dsp:spPr>
        <a:xfrm>
          <a:off x="1036877" y="256047"/>
          <a:ext cx="524179" cy="52417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81E9A1A-9D7B-4046-BB7A-DB228C45D75E}">
      <dsp:nvSpPr>
        <dsp:cNvPr id="0" name=""/>
        <dsp:cNvSpPr/>
      </dsp:nvSpPr>
      <dsp:spPr>
        <a:xfrm>
          <a:off x="550139" y="1198389"/>
          <a:ext cx="1497656" cy="599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44550">
            <a:lnSpc>
              <a:spcPct val="100000"/>
            </a:lnSpc>
            <a:spcBef>
              <a:spcPct val="0"/>
            </a:spcBef>
            <a:spcAft>
              <a:spcPct val="35000"/>
            </a:spcAft>
            <a:buNone/>
            <a:defRPr cap="all"/>
          </a:pPr>
          <a:r>
            <a:rPr lang="en-US" sz="1900" kern="1200" dirty="0">
              <a:solidFill>
                <a:schemeClr val="accent6"/>
              </a:solidFill>
            </a:rPr>
            <a:t>Making your own rules</a:t>
          </a:r>
        </a:p>
      </dsp:txBody>
      <dsp:txXfrm>
        <a:off x="550139" y="1198389"/>
        <a:ext cx="1497656" cy="599062"/>
      </dsp:txXfrm>
    </dsp:sp>
  </dsp:spTree>
</dsp:drawing>
</file>

<file path=ppt/diagrams/drawing4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984B48-B79C-4DE6-A2F7-B647375E4403}">
      <dsp:nvSpPr>
        <dsp:cNvPr id="0" name=""/>
        <dsp:cNvSpPr/>
      </dsp:nvSpPr>
      <dsp:spPr>
        <a:xfrm>
          <a:off x="719547" y="218"/>
          <a:ext cx="844945" cy="844945"/>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18B05A-8ECB-4599-A7FC-8FCF10D1E7F3}">
      <dsp:nvSpPr>
        <dsp:cNvPr id="0" name=""/>
        <dsp:cNvSpPr/>
      </dsp:nvSpPr>
      <dsp:spPr>
        <a:xfrm>
          <a:off x="899618" y="180289"/>
          <a:ext cx="484804" cy="48480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5C7BFF4-CEA6-40FB-A49D-7E5CE62E652E}">
      <dsp:nvSpPr>
        <dsp:cNvPr id="0" name=""/>
        <dsp:cNvSpPr/>
      </dsp:nvSpPr>
      <dsp:spPr>
        <a:xfrm>
          <a:off x="449442" y="1108343"/>
          <a:ext cx="1385156" cy="5886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defRPr cap="all"/>
          </a:pPr>
          <a:r>
            <a:rPr lang="en-US" sz="1500" kern="1200" dirty="0"/>
            <a:t>introductions</a:t>
          </a:r>
        </a:p>
      </dsp:txBody>
      <dsp:txXfrm>
        <a:off x="449442" y="1108343"/>
        <a:ext cx="1385156" cy="588691"/>
      </dsp:txXfrm>
    </dsp:sp>
    <dsp:sp modelId="{19187FF9-AF32-4EBA-9242-F591CA393431}">
      <dsp:nvSpPr>
        <dsp:cNvPr id="0" name=""/>
        <dsp:cNvSpPr/>
      </dsp:nvSpPr>
      <dsp:spPr>
        <a:xfrm>
          <a:off x="2347106" y="218"/>
          <a:ext cx="844945" cy="844945"/>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0C75311-5D2F-498C-A2C5-FB3392403A4A}">
      <dsp:nvSpPr>
        <dsp:cNvPr id="0" name=""/>
        <dsp:cNvSpPr/>
      </dsp:nvSpPr>
      <dsp:spPr>
        <a:xfrm>
          <a:off x="2527176" y="180289"/>
          <a:ext cx="484804" cy="48480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A8EA6E9-7185-423F-B9BE-071EDDFF165E}">
      <dsp:nvSpPr>
        <dsp:cNvPr id="0" name=""/>
        <dsp:cNvSpPr/>
      </dsp:nvSpPr>
      <dsp:spPr>
        <a:xfrm>
          <a:off x="2077000" y="1108343"/>
          <a:ext cx="1385156" cy="5886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defRPr cap="all"/>
          </a:pPr>
          <a:r>
            <a:rPr lang="en-US" sz="1500" kern="1200" dirty="0">
              <a:solidFill>
                <a:schemeClr val="tx1"/>
              </a:solidFill>
            </a:rPr>
            <a:t>Project set up</a:t>
          </a:r>
        </a:p>
      </dsp:txBody>
      <dsp:txXfrm>
        <a:off x="2077000" y="1108343"/>
        <a:ext cx="1385156" cy="588691"/>
      </dsp:txXfrm>
    </dsp:sp>
    <dsp:sp modelId="{40F9D9FC-2225-4979-8D7D-2653F1B23066}">
      <dsp:nvSpPr>
        <dsp:cNvPr id="0" name=""/>
        <dsp:cNvSpPr/>
      </dsp:nvSpPr>
      <dsp:spPr>
        <a:xfrm>
          <a:off x="3974664" y="218"/>
          <a:ext cx="844945" cy="844945"/>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3C9F2E0-E99D-4BEB-BB3B-5475CFD55B7B}">
      <dsp:nvSpPr>
        <dsp:cNvPr id="0" name=""/>
        <dsp:cNvSpPr/>
      </dsp:nvSpPr>
      <dsp:spPr>
        <a:xfrm>
          <a:off x="4154735" y="180289"/>
          <a:ext cx="484804" cy="48480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5196EDB-A5BC-4C0B-AE6E-5B181EE98D5A}">
      <dsp:nvSpPr>
        <dsp:cNvPr id="0" name=""/>
        <dsp:cNvSpPr/>
      </dsp:nvSpPr>
      <dsp:spPr>
        <a:xfrm>
          <a:off x="3704559" y="1108343"/>
          <a:ext cx="1385156" cy="5886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defRPr cap="all"/>
          </a:pPr>
          <a:r>
            <a:rPr lang="en-US" sz="1500" kern="1200" dirty="0">
              <a:solidFill>
                <a:schemeClr val="tx1"/>
              </a:solidFill>
            </a:rPr>
            <a:t>Templates</a:t>
          </a:r>
        </a:p>
      </dsp:txBody>
      <dsp:txXfrm>
        <a:off x="3704559" y="1108343"/>
        <a:ext cx="1385156" cy="588691"/>
      </dsp:txXfrm>
    </dsp:sp>
    <dsp:sp modelId="{EEBA9E0A-897F-4650-A013-37DC8166AC74}">
      <dsp:nvSpPr>
        <dsp:cNvPr id="0" name=""/>
        <dsp:cNvSpPr/>
      </dsp:nvSpPr>
      <dsp:spPr>
        <a:xfrm>
          <a:off x="719547" y="2089634"/>
          <a:ext cx="844945" cy="844945"/>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F89F958-8498-4C83-88CA-0729F96A6AA0}">
      <dsp:nvSpPr>
        <dsp:cNvPr id="0" name=""/>
        <dsp:cNvSpPr/>
      </dsp:nvSpPr>
      <dsp:spPr>
        <a:xfrm>
          <a:off x="899618" y="2269704"/>
          <a:ext cx="484804" cy="48480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81E9A1A-9D7B-4046-BB7A-DB228C45D75E}">
      <dsp:nvSpPr>
        <dsp:cNvPr id="0" name=""/>
        <dsp:cNvSpPr/>
      </dsp:nvSpPr>
      <dsp:spPr>
        <a:xfrm>
          <a:off x="449442" y="3197759"/>
          <a:ext cx="1385156" cy="5886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defRPr cap="all"/>
          </a:pPr>
          <a:r>
            <a:rPr lang="en-US" sz="1500" kern="1200" dirty="0">
              <a:solidFill>
                <a:schemeClr val="tx1"/>
              </a:solidFill>
            </a:rPr>
            <a:t>Making your own rules</a:t>
          </a:r>
        </a:p>
      </dsp:txBody>
      <dsp:txXfrm>
        <a:off x="449442" y="3197759"/>
        <a:ext cx="1385156" cy="588691"/>
      </dsp:txXfrm>
    </dsp:sp>
    <dsp:sp modelId="{9737E76F-AB8E-4C83-93DF-518B3204B0B7}">
      <dsp:nvSpPr>
        <dsp:cNvPr id="0" name=""/>
        <dsp:cNvSpPr/>
      </dsp:nvSpPr>
      <dsp:spPr>
        <a:xfrm>
          <a:off x="2347106" y="2135944"/>
          <a:ext cx="844945" cy="844945"/>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8181BC0-6186-4E8B-943C-8EF5A768F0EF}">
      <dsp:nvSpPr>
        <dsp:cNvPr id="0" name=""/>
        <dsp:cNvSpPr/>
      </dsp:nvSpPr>
      <dsp:spPr>
        <a:xfrm>
          <a:off x="2254486" y="2043324"/>
          <a:ext cx="1030185" cy="1030185"/>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2300554-26B1-4871-A509-27C0E2607201}">
      <dsp:nvSpPr>
        <dsp:cNvPr id="0" name=""/>
        <dsp:cNvSpPr/>
      </dsp:nvSpPr>
      <dsp:spPr>
        <a:xfrm>
          <a:off x="2077000" y="3244069"/>
          <a:ext cx="1385156" cy="5886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kern="1200" dirty="0">
              <a:solidFill>
                <a:schemeClr val="accent3"/>
              </a:solidFill>
            </a:rPr>
            <a:t>Managing and reporting check results</a:t>
          </a:r>
        </a:p>
      </dsp:txBody>
      <dsp:txXfrm>
        <a:off x="2077000" y="3244069"/>
        <a:ext cx="1385156" cy="588691"/>
      </dsp:txXfrm>
    </dsp:sp>
    <dsp:sp modelId="{A8B7B320-55D0-46F1-8F65-E7B927CBBCDA}">
      <dsp:nvSpPr>
        <dsp:cNvPr id="0" name=""/>
        <dsp:cNvSpPr/>
      </dsp:nvSpPr>
      <dsp:spPr>
        <a:xfrm>
          <a:off x="3974664" y="2089634"/>
          <a:ext cx="844945" cy="844945"/>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C58FD9E-A124-433A-8085-70FA4EFCB85C}">
      <dsp:nvSpPr>
        <dsp:cNvPr id="0" name=""/>
        <dsp:cNvSpPr/>
      </dsp:nvSpPr>
      <dsp:spPr>
        <a:xfrm>
          <a:off x="4154735" y="2269704"/>
          <a:ext cx="484804" cy="484804"/>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113407C-EB33-49DA-82D8-F25385BF5A57}">
      <dsp:nvSpPr>
        <dsp:cNvPr id="0" name=""/>
        <dsp:cNvSpPr/>
      </dsp:nvSpPr>
      <dsp:spPr>
        <a:xfrm>
          <a:off x="3704559" y="3197759"/>
          <a:ext cx="1385156" cy="5886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defRPr cap="all"/>
          </a:pPr>
          <a:r>
            <a:rPr lang="en-US" sz="1500" kern="1200"/>
            <a:t>Examples</a:t>
          </a:r>
        </a:p>
      </dsp:txBody>
      <dsp:txXfrm>
        <a:off x="3704559" y="3197759"/>
        <a:ext cx="1385156" cy="588691"/>
      </dsp:txXfrm>
    </dsp:sp>
  </dsp:spTree>
</dsp:drawing>
</file>

<file path=ppt/diagrams/drawing4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37E76F-AB8E-4C83-93DF-518B3204B0B7}">
      <dsp:nvSpPr>
        <dsp:cNvPr id="0" name=""/>
        <dsp:cNvSpPr/>
      </dsp:nvSpPr>
      <dsp:spPr>
        <a:xfrm>
          <a:off x="858686" y="745"/>
          <a:ext cx="930726" cy="930726"/>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8181BC0-6186-4E8B-943C-8EF5A768F0EF}">
      <dsp:nvSpPr>
        <dsp:cNvPr id="0" name=""/>
        <dsp:cNvSpPr/>
      </dsp:nvSpPr>
      <dsp:spPr>
        <a:xfrm>
          <a:off x="1057037" y="199096"/>
          <a:ext cx="534023" cy="53402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2300554-26B1-4871-A509-27C0E2607201}">
      <dsp:nvSpPr>
        <dsp:cNvPr id="0" name=""/>
        <dsp:cNvSpPr/>
      </dsp:nvSpPr>
      <dsp:spPr>
        <a:xfrm>
          <a:off x="561158" y="1221370"/>
          <a:ext cx="1525781" cy="610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defRPr cap="all"/>
          </a:pPr>
          <a:r>
            <a:rPr lang="en-US" sz="1300" kern="1200" dirty="0">
              <a:solidFill>
                <a:schemeClr val="accent6"/>
              </a:solidFill>
            </a:rPr>
            <a:t>Managing and reporting check results</a:t>
          </a:r>
        </a:p>
      </dsp:txBody>
      <dsp:txXfrm>
        <a:off x="561158" y="1221370"/>
        <a:ext cx="1525781" cy="610312"/>
      </dsp:txXfrm>
    </dsp:sp>
  </dsp:spTree>
</dsp:drawing>
</file>

<file path=ppt/diagrams/drawing4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37E76F-AB8E-4C83-93DF-518B3204B0B7}">
      <dsp:nvSpPr>
        <dsp:cNvPr id="0" name=""/>
        <dsp:cNvSpPr/>
      </dsp:nvSpPr>
      <dsp:spPr>
        <a:xfrm>
          <a:off x="858686" y="745"/>
          <a:ext cx="930726" cy="930726"/>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8181BC0-6186-4E8B-943C-8EF5A768F0EF}">
      <dsp:nvSpPr>
        <dsp:cNvPr id="0" name=""/>
        <dsp:cNvSpPr/>
      </dsp:nvSpPr>
      <dsp:spPr>
        <a:xfrm>
          <a:off x="1057037" y="199096"/>
          <a:ext cx="534023" cy="53402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2300554-26B1-4871-A509-27C0E2607201}">
      <dsp:nvSpPr>
        <dsp:cNvPr id="0" name=""/>
        <dsp:cNvSpPr/>
      </dsp:nvSpPr>
      <dsp:spPr>
        <a:xfrm>
          <a:off x="561158" y="1221370"/>
          <a:ext cx="1525781" cy="610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defRPr cap="all"/>
          </a:pPr>
          <a:r>
            <a:rPr lang="en-US" sz="1300" kern="1200" dirty="0">
              <a:solidFill>
                <a:schemeClr val="accent6"/>
              </a:solidFill>
            </a:rPr>
            <a:t>Managing and reporting check results</a:t>
          </a:r>
        </a:p>
      </dsp:txBody>
      <dsp:txXfrm>
        <a:off x="561158" y="1221370"/>
        <a:ext cx="1525781" cy="610312"/>
      </dsp:txXfrm>
    </dsp:sp>
  </dsp:spTree>
</dsp:drawing>
</file>

<file path=ppt/diagrams/drawing4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37E76F-AB8E-4C83-93DF-518B3204B0B7}">
      <dsp:nvSpPr>
        <dsp:cNvPr id="0" name=""/>
        <dsp:cNvSpPr/>
      </dsp:nvSpPr>
      <dsp:spPr>
        <a:xfrm>
          <a:off x="858686" y="745"/>
          <a:ext cx="930726" cy="930726"/>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8181BC0-6186-4E8B-943C-8EF5A768F0EF}">
      <dsp:nvSpPr>
        <dsp:cNvPr id="0" name=""/>
        <dsp:cNvSpPr/>
      </dsp:nvSpPr>
      <dsp:spPr>
        <a:xfrm>
          <a:off x="1057037" y="199096"/>
          <a:ext cx="534023" cy="53402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2300554-26B1-4871-A509-27C0E2607201}">
      <dsp:nvSpPr>
        <dsp:cNvPr id="0" name=""/>
        <dsp:cNvSpPr/>
      </dsp:nvSpPr>
      <dsp:spPr>
        <a:xfrm>
          <a:off x="561158" y="1221370"/>
          <a:ext cx="1525781" cy="610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defRPr cap="all"/>
          </a:pPr>
          <a:r>
            <a:rPr lang="en-US" sz="1300" kern="1200" dirty="0">
              <a:solidFill>
                <a:schemeClr val="accent6"/>
              </a:solidFill>
            </a:rPr>
            <a:t>Managing and reporting check results</a:t>
          </a:r>
        </a:p>
      </dsp:txBody>
      <dsp:txXfrm>
        <a:off x="561158" y="1221370"/>
        <a:ext cx="1525781" cy="610312"/>
      </dsp:txXfrm>
    </dsp:sp>
  </dsp:spTree>
</dsp:drawing>
</file>

<file path=ppt/diagrams/drawing4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37E76F-AB8E-4C83-93DF-518B3204B0B7}">
      <dsp:nvSpPr>
        <dsp:cNvPr id="0" name=""/>
        <dsp:cNvSpPr/>
      </dsp:nvSpPr>
      <dsp:spPr>
        <a:xfrm>
          <a:off x="858686" y="745"/>
          <a:ext cx="930726" cy="930726"/>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8181BC0-6186-4E8B-943C-8EF5A768F0EF}">
      <dsp:nvSpPr>
        <dsp:cNvPr id="0" name=""/>
        <dsp:cNvSpPr/>
      </dsp:nvSpPr>
      <dsp:spPr>
        <a:xfrm>
          <a:off x="1057037" y="199096"/>
          <a:ext cx="534023" cy="53402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2300554-26B1-4871-A509-27C0E2607201}">
      <dsp:nvSpPr>
        <dsp:cNvPr id="0" name=""/>
        <dsp:cNvSpPr/>
      </dsp:nvSpPr>
      <dsp:spPr>
        <a:xfrm>
          <a:off x="561158" y="1221370"/>
          <a:ext cx="1525781" cy="610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defRPr cap="all"/>
          </a:pPr>
          <a:r>
            <a:rPr lang="en-US" sz="1300" kern="1200" dirty="0">
              <a:solidFill>
                <a:schemeClr val="accent6"/>
              </a:solidFill>
            </a:rPr>
            <a:t>Managing and reporting check results</a:t>
          </a:r>
        </a:p>
      </dsp:txBody>
      <dsp:txXfrm>
        <a:off x="561158" y="1221370"/>
        <a:ext cx="1525781" cy="610312"/>
      </dsp:txXfrm>
    </dsp:sp>
  </dsp:spTree>
</dsp:drawing>
</file>

<file path=ppt/diagrams/drawing4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37E76F-AB8E-4C83-93DF-518B3204B0B7}">
      <dsp:nvSpPr>
        <dsp:cNvPr id="0" name=""/>
        <dsp:cNvSpPr/>
      </dsp:nvSpPr>
      <dsp:spPr>
        <a:xfrm>
          <a:off x="858686" y="745"/>
          <a:ext cx="930726" cy="930726"/>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8181BC0-6186-4E8B-943C-8EF5A768F0EF}">
      <dsp:nvSpPr>
        <dsp:cNvPr id="0" name=""/>
        <dsp:cNvSpPr/>
      </dsp:nvSpPr>
      <dsp:spPr>
        <a:xfrm>
          <a:off x="1057037" y="199096"/>
          <a:ext cx="534023" cy="53402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2300554-26B1-4871-A509-27C0E2607201}">
      <dsp:nvSpPr>
        <dsp:cNvPr id="0" name=""/>
        <dsp:cNvSpPr/>
      </dsp:nvSpPr>
      <dsp:spPr>
        <a:xfrm>
          <a:off x="561158" y="1221370"/>
          <a:ext cx="1525781" cy="610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defRPr cap="all"/>
          </a:pPr>
          <a:r>
            <a:rPr lang="en-US" sz="1300" kern="1200" dirty="0">
              <a:solidFill>
                <a:schemeClr val="accent6"/>
              </a:solidFill>
            </a:rPr>
            <a:t>Managing and reporting check results</a:t>
          </a:r>
        </a:p>
      </dsp:txBody>
      <dsp:txXfrm>
        <a:off x="561158" y="1221370"/>
        <a:ext cx="1525781" cy="610312"/>
      </dsp:txXfrm>
    </dsp:sp>
  </dsp:spTree>
</dsp:drawing>
</file>

<file path=ppt/diagrams/drawing4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37E76F-AB8E-4C83-93DF-518B3204B0B7}">
      <dsp:nvSpPr>
        <dsp:cNvPr id="0" name=""/>
        <dsp:cNvSpPr/>
      </dsp:nvSpPr>
      <dsp:spPr>
        <a:xfrm>
          <a:off x="858686" y="745"/>
          <a:ext cx="930726" cy="930726"/>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8181BC0-6186-4E8B-943C-8EF5A768F0EF}">
      <dsp:nvSpPr>
        <dsp:cNvPr id="0" name=""/>
        <dsp:cNvSpPr/>
      </dsp:nvSpPr>
      <dsp:spPr>
        <a:xfrm>
          <a:off x="1057037" y="199096"/>
          <a:ext cx="534023" cy="53402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2300554-26B1-4871-A509-27C0E2607201}">
      <dsp:nvSpPr>
        <dsp:cNvPr id="0" name=""/>
        <dsp:cNvSpPr/>
      </dsp:nvSpPr>
      <dsp:spPr>
        <a:xfrm>
          <a:off x="561158" y="1221370"/>
          <a:ext cx="1525781" cy="610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defRPr cap="all"/>
          </a:pPr>
          <a:r>
            <a:rPr lang="en-US" sz="1300" kern="1200" dirty="0">
              <a:solidFill>
                <a:schemeClr val="accent6"/>
              </a:solidFill>
            </a:rPr>
            <a:t>Managing and reporting check results</a:t>
          </a:r>
        </a:p>
      </dsp:txBody>
      <dsp:txXfrm>
        <a:off x="561158" y="1221370"/>
        <a:ext cx="1525781" cy="610312"/>
      </dsp:txXfrm>
    </dsp:sp>
  </dsp:spTree>
</dsp:drawing>
</file>

<file path=ppt/diagrams/drawing5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37E76F-AB8E-4C83-93DF-518B3204B0B7}">
      <dsp:nvSpPr>
        <dsp:cNvPr id="0" name=""/>
        <dsp:cNvSpPr/>
      </dsp:nvSpPr>
      <dsp:spPr>
        <a:xfrm>
          <a:off x="858686" y="745"/>
          <a:ext cx="930726" cy="930726"/>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8181BC0-6186-4E8B-943C-8EF5A768F0EF}">
      <dsp:nvSpPr>
        <dsp:cNvPr id="0" name=""/>
        <dsp:cNvSpPr/>
      </dsp:nvSpPr>
      <dsp:spPr>
        <a:xfrm>
          <a:off x="1057037" y="199096"/>
          <a:ext cx="534023" cy="53402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2300554-26B1-4871-A509-27C0E2607201}">
      <dsp:nvSpPr>
        <dsp:cNvPr id="0" name=""/>
        <dsp:cNvSpPr/>
      </dsp:nvSpPr>
      <dsp:spPr>
        <a:xfrm>
          <a:off x="561158" y="1221370"/>
          <a:ext cx="1525781" cy="610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defRPr cap="all"/>
          </a:pPr>
          <a:r>
            <a:rPr lang="en-US" sz="1300" kern="1200" dirty="0">
              <a:solidFill>
                <a:schemeClr val="accent6"/>
              </a:solidFill>
            </a:rPr>
            <a:t>Managing and reporting check results</a:t>
          </a:r>
        </a:p>
      </dsp:txBody>
      <dsp:txXfrm>
        <a:off x="561158" y="1221370"/>
        <a:ext cx="1525781" cy="610312"/>
      </dsp:txXfrm>
    </dsp:sp>
  </dsp:spTree>
</dsp:drawing>
</file>

<file path=ppt/diagrams/drawing5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37E76F-AB8E-4C83-93DF-518B3204B0B7}">
      <dsp:nvSpPr>
        <dsp:cNvPr id="0" name=""/>
        <dsp:cNvSpPr/>
      </dsp:nvSpPr>
      <dsp:spPr>
        <a:xfrm>
          <a:off x="858686" y="745"/>
          <a:ext cx="930726" cy="930726"/>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8181BC0-6186-4E8B-943C-8EF5A768F0EF}">
      <dsp:nvSpPr>
        <dsp:cNvPr id="0" name=""/>
        <dsp:cNvSpPr/>
      </dsp:nvSpPr>
      <dsp:spPr>
        <a:xfrm>
          <a:off x="1057037" y="199096"/>
          <a:ext cx="534023" cy="53402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2300554-26B1-4871-A509-27C0E2607201}">
      <dsp:nvSpPr>
        <dsp:cNvPr id="0" name=""/>
        <dsp:cNvSpPr/>
      </dsp:nvSpPr>
      <dsp:spPr>
        <a:xfrm>
          <a:off x="561158" y="1221370"/>
          <a:ext cx="1525781" cy="610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defRPr cap="all"/>
          </a:pPr>
          <a:r>
            <a:rPr lang="en-US" sz="1300" kern="1200" dirty="0">
              <a:solidFill>
                <a:schemeClr val="accent6"/>
              </a:solidFill>
            </a:rPr>
            <a:t>Managing and reporting check results</a:t>
          </a:r>
        </a:p>
      </dsp:txBody>
      <dsp:txXfrm>
        <a:off x="561158" y="1221370"/>
        <a:ext cx="1525781" cy="610312"/>
      </dsp:txXfrm>
    </dsp:sp>
  </dsp:spTree>
</dsp:drawing>
</file>

<file path=ppt/diagrams/drawing5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984B48-B79C-4DE6-A2F7-B647375E4403}">
      <dsp:nvSpPr>
        <dsp:cNvPr id="0" name=""/>
        <dsp:cNvSpPr/>
      </dsp:nvSpPr>
      <dsp:spPr>
        <a:xfrm>
          <a:off x="688328" y="1270"/>
          <a:ext cx="857812" cy="857812"/>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18B05A-8ECB-4599-A7FC-8FCF10D1E7F3}">
      <dsp:nvSpPr>
        <dsp:cNvPr id="0" name=""/>
        <dsp:cNvSpPr/>
      </dsp:nvSpPr>
      <dsp:spPr>
        <a:xfrm>
          <a:off x="871141" y="184082"/>
          <a:ext cx="492187" cy="49218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5C7BFF4-CEA6-40FB-A49D-7E5CE62E652E}">
      <dsp:nvSpPr>
        <dsp:cNvPr id="0" name=""/>
        <dsp:cNvSpPr/>
      </dsp:nvSpPr>
      <dsp:spPr>
        <a:xfrm>
          <a:off x="414110" y="1126270"/>
          <a:ext cx="1406250" cy="56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defRPr cap="all"/>
          </a:pPr>
          <a:r>
            <a:rPr lang="en-US" sz="1200" kern="1200" dirty="0"/>
            <a:t>introductions</a:t>
          </a:r>
        </a:p>
      </dsp:txBody>
      <dsp:txXfrm>
        <a:off x="414110" y="1126270"/>
        <a:ext cx="1406250" cy="562500"/>
      </dsp:txXfrm>
    </dsp:sp>
    <dsp:sp modelId="{19187FF9-AF32-4EBA-9242-F591CA393431}">
      <dsp:nvSpPr>
        <dsp:cNvPr id="0" name=""/>
        <dsp:cNvSpPr/>
      </dsp:nvSpPr>
      <dsp:spPr>
        <a:xfrm>
          <a:off x="2340672" y="1270"/>
          <a:ext cx="857812" cy="857812"/>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0C75311-5D2F-498C-A2C5-FB3392403A4A}">
      <dsp:nvSpPr>
        <dsp:cNvPr id="0" name=""/>
        <dsp:cNvSpPr/>
      </dsp:nvSpPr>
      <dsp:spPr>
        <a:xfrm>
          <a:off x="2523485" y="184082"/>
          <a:ext cx="492187" cy="49218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A8EA6E9-7185-423F-B9BE-071EDDFF165E}">
      <dsp:nvSpPr>
        <dsp:cNvPr id="0" name=""/>
        <dsp:cNvSpPr/>
      </dsp:nvSpPr>
      <dsp:spPr>
        <a:xfrm>
          <a:off x="2066454" y="1126270"/>
          <a:ext cx="1406250" cy="56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defRPr cap="all"/>
          </a:pPr>
          <a:r>
            <a:rPr lang="en-US" sz="1200" kern="1200" dirty="0">
              <a:solidFill>
                <a:schemeClr val="tx1"/>
              </a:solidFill>
            </a:rPr>
            <a:t>Project set up</a:t>
          </a:r>
        </a:p>
      </dsp:txBody>
      <dsp:txXfrm>
        <a:off x="2066454" y="1126270"/>
        <a:ext cx="1406250" cy="562500"/>
      </dsp:txXfrm>
    </dsp:sp>
    <dsp:sp modelId="{40F9D9FC-2225-4979-8D7D-2653F1B23066}">
      <dsp:nvSpPr>
        <dsp:cNvPr id="0" name=""/>
        <dsp:cNvSpPr/>
      </dsp:nvSpPr>
      <dsp:spPr>
        <a:xfrm>
          <a:off x="3993016" y="1270"/>
          <a:ext cx="857812" cy="857812"/>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3C9F2E0-E99D-4BEB-BB3B-5475CFD55B7B}">
      <dsp:nvSpPr>
        <dsp:cNvPr id="0" name=""/>
        <dsp:cNvSpPr/>
      </dsp:nvSpPr>
      <dsp:spPr>
        <a:xfrm>
          <a:off x="4175829" y="184082"/>
          <a:ext cx="492187" cy="49218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5196EDB-A5BC-4C0B-AE6E-5B181EE98D5A}">
      <dsp:nvSpPr>
        <dsp:cNvPr id="0" name=""/>
        <dsp:cNvSpPr/>
      </dsp:nvSpPr>
      <dsp:spPr>
        <a:xfrm>
          <a:off x="3718797" y="1126270"/>
          <a:ext cx="1406250" cy="56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defRPr cap="all"/>
          </a:pPr>
          <a:r>
            <a:rPr lang="en-US" sz="1200" kern="1200" dirty="0">
              <a:solidFill>
                <a:schemeClr val="tx1"/>
              </a:solidFill>
            </a:rPr>
            <a:t>Templates</a:t>
          </a:r>
        </a:p>
      </dsp:txBody>
      <dsp:txXfrm>
        <a:off x="3718797" y="1126270"/>
        <a:ext cx="1406250" cy="562500"/>
      </dsp:txXfrm>
    </dsp:sp>
    <dsp:sp modelId="{EEBA9E0A-897F-4650-A013-37DC8166AC74}">
      <dsp:nvSpPr>
        <dsp:cNvPr id="0" name=""/>
        <dsp:cNvSpPr/>
      </dsp:nvSpPr>
      <dsp:spPr>
        <a:xfrm>
          <a:off x="688328" y="2092271"/>
          <a:ext cx="857812" cy="857812"/>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F89F958-8498-4C83-88CA-0729F96A6AA0}">
      <dsp:nvSpPr>
        <dsp:cNvPr id="0" name=""/>
        <dsp:cNvSpPr/>
      </dsp:nvSpPr>
      <dsp:spPr>
        <a:xfrm>
          <a:off x="871141" y="2275083"/>
          <a:ext cx="492187" cy="49218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81E9A1A-9D7B-4046-BB7A-DB228C45D75E}">
      <dsp:nvSpPr>
        <dsp:cNvPr id="0" name=""/>
        <dsp:cNvSpPr/>
      </dsp:nvSpPr>
      <dsp:spPr>
        <a:xfrm>
          <a:off x="414110" y="3217271"/>
          <a:ext cx="1406250" cy="56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defRPr cap="all"/>
          </a:pPr>
          <a:r>
            <a:rPr lang="en-US" sz="1200" kern="1200" dirty="0">
              <a:solidFill>
                <a:schemeClr val="tx1"/>
              </a:solidFill>
            </a:rPr>
            <a:t>Making your own rules</a:t>
          </a:r>
        </a:p>
      </dsp:txBody>
      <dsp:txXfrm>
        <a:off x="414110" y="3217271"/>
        <a:ext cx="1406250" cy="562500"/>
      </dsp:txXfrm>
    </dsp:sp>
    <dsp:sp modelId="{9737E76F-AB8E-4C83-93DF-518B3204B0B7}">
      <dsp:nvSpPr>
        <dsp:cNvPr id="0" name=""/>
        <dsp:cNvSpPr/>
      </dsp:nvSpPr>
      <dsp:spPr>
        <a:xfrm>
          <a:off x="2340672" y="2092271"/>
          <a:ext cx="857812" cy="857812"/>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8181BC0-6186-4E8B-943C-8EF5A768F0EF}">
      <dsp:nvSpPr>
        <dsp:cNvPr id="0" name=""/>
        <dsp:cNvSpPr/>
      </dsp:nvSpPr>
      <dsp:spPr>
        <a:xfrm>
          <a:off x="2523485" y="2275083"/>
          <a:ext cx="492187" cy="492187"/>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2300554-26B1-4871-A509-27C0E2607201}">
      <dsp:nvSpPr>
        <dsp:cNvPr id="0" name=""/>
        <dsp:cNvSpPr/>
      </dsp:nvSpPr>
      <dsp:spPr>
        <a:xfrm>
          <a:off x="2066454" y="3217271"/>
          <a:ext cx="1406250" cy="56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defRPr cap="all"/>
          </a:pPr>
          <a:r>
            <a:rPr lang="en-US" sz="1200" kern="1200" dirty="0">
              <a:solidFill>
                <a:schemeClr val="tx1"/>
              </a:solidFill>
            </a:rPr>
            <a:t>Managing and reporting check results</a:t>
          </a:r>
        </a:p>
      </dsp:txBody>
      <dsp:txXfrm>
        <a:off x="2066454" y="3217271"/>
        <a:ext cx="1406250" cy="562500"/>
      </dsp:txXfrm>
    </dsp:sp>
    <dsp:sp modelId="{A8B7B320-55D0-46F1-8F65-E7B927CBBCDA}">
      <dsp:nvSpPr>
        <dsp:cNvPr id="0" name=""/>
        <dsp:cNvSpPr/>
      </dsp:nvSpPr>
      <dsp:spPr>
        <a:xfrm>
          <a:off x="3993016" y="2144209"/>
          <a:ext cx="857812" cy="857812"/>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C58FD9E-A124-433A-8085-70FA4EFCB85C}">
      <dsp:nvSpPr>
        <dsp:cNvPr id="0" name=""/>
        <dsp:cNvSpPr/>
      </dsp:nvSpPr>
      <dsp:spPr>
        <a:xfrm>
          <a:off x="3889139" y="2040332"/>
          <a:ext cx="1065566" cy="1065566"/>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a:blipFill>
        <a:ln w="12700" cap="flat" cmpd="sng" algn="ctr">
          <a:solidFill>
            <a:schemeClr val="lt1">
              <a:alpha val="0"/>
              <a:hueOff val="0"/>
              <a:satOff val="0"/>
              <a:lumOff val="0"/>
              <a:alphaOff val="0"/>
            </a:schemeClr>
          </a:solidFill>
          <a:prstDash val="solid"/>
          <a:miter lim="800000"/>
        </a:ln>
        <a:effectLst>
          <a:glow rad="431800">
            <a:schemeClr val="accent3">
              <a:satMod val="175000"/>
              <a:alpha val="19000"/>
            </a:schemeClr>
          </a:glow>
        </a:effectLst>
      </dsp:spPr>
      <dsp:style>
        <a:lnRef idx="2">
          <a:scrgbClr r="0" g="0" b="0"/>
        </a:lnRef>
        <a:fillRef idx="1">
          <a:scrgbClr r="0" g="0" b="0"/>
        </a:fillRef>
        <a:effectRef idx="0">
          <a:scrgbClr r="0" g="0" b="0"/>
        </a:effectRef>
        <a:fontRef idx="minor">
          <a:schemeClr val="lt1"/>
        </a:fontRef>
      </dsp:style>
    </dsp:sp>
    <dsp:sp modelId="{5113407C-EB33-49DA-82D8-F25385BF5A57}">
      <dsp:nvSpPr>
        <dsp:cNvPr id="0" name=""/>
        <dsp:cNvSpPr/>
      </dsp:nvSpPr>
      <dsp:spPr>
        <a:xfrm>
          <a:off x="3718797" y="3269209"/>
          <a:ext cx="1406250" cy="56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kern="1200" dirty="0">
              <a:solidFill>
                <a:schemeClr val="accent3"/>
              </a:solidFill>
            </a:rPr>
            <a:t>Examples</a:t>
          </a:r>
        </a:p>
      </dsp:txBody>
      <dsp:txXfrm>
        <a:off x="3718797" y="3269209"/>
        <a:ext cx="1406250" cy="562500"/>
      </dsp:txXfrm>
    </dsp:sp>
  </dsp:spTree>
</dsp:drawing>
</file>

<file path=ppt/diagrams/drawing5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B7B320-55D0-46F1-8F65-E7B927CBBCDA}">
      <dsp:nvSpPr>
        <dsp:cNvPr id="0" name=""/>
        <dsp:cNvSpPr/>
      </dsp:nvSpPr>
      <dsp:spPr>
        <a:xfrm>
          <a:off x="885700" y="978"/>
          <a:ext cx="959677" cy="959677"/>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C58FD9E-A124-433A-8085-70FA4EFCB85C}">
      <dsp:nvSpPr>
        <dsp:cNvPr id="0" name=""/>
        <dsp:cNvSpPr/>
      </dsp:nvSpPr>
      <dsp:spPr>
        <a:xfrm>
          <a:off x="1019828" y="135107"/>
          <a:ext cx="691421" cy="69142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alpha val="0"/>
              <a:hueOff val="0"/>
              <a:satOff val="0"/>
              <a:lumOff val="0"/>
              <a:alphaOff val="0"/>
            </a:schemeClr>
          </a:solidFill>
          <a:prstDash val="solid"/>
          <a:miter lim="800000"/>
        </a:ln>
        <a:effectLst>
          <a:glow rad="431800">
            <a:schemeClr val="accent3">
              <a:satMod val="175000"/>
              <a:alpha val="19000"/>
            </a:schemeClr>
          </a:glow>
        </a:effectLst>
      </dsp:spPr>
      <dsp:style>
        <a:lnRef idx="2">
          <a:scrgbClr r="0" g="0" b="0"/>
        </a:lnRef>
        <a:fillRef idx="1">
          <a:scrgbClr r="0" g="0" b="0"/>
        </a:fillRef>
        <a:effectRef idx="0">
          <a:scrgbClr r="0" g="0" b="0"/>
        </a:effectRef>
        <a:fontRef idx="minor">
          <a:schemeClr val="lt1"/>
        </a:fontRef>
      </dsp:style>
    </dsp:sp>
    <dsp:sp modelId="{5113407C-EB33-49DA-82D8-F25385BF5A57}">
      <dsp:nvSpPr>
        <dsp:cNvPr id="0" name=""/>
        <dsp:cNvSpPr/>
      </dsp:nvSpPr>
      <dsp:spPr>
        <a:xfrm>
          <a:off x="578917" y="1259572"/>
          <a:ext cx="1573242" cy="6292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kern="1200" dirty="0">
              <a:solidFill>
                <a:schemeClr val="accent3"/>
              </a:solidFill>
            </a:rPr>
            <a:t>Examples</a:t>
          </a:r>
        </a:p>
      </dsp:txBody>
      <dsp:txXfrm>
        <a:off x="578917" y="1259572"/>
        <a:ext cx="1573242" cy="629296"/>
      </dsp:txXfrm>
    </dsp:sp>
  </dsp:spTree>
</dsp:drawing>
</file>

<file path=ppt/diagrams/drawing5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B7B320-55D0-46F1-8F65-E7B927CBBCDA}">
      <dsp:nvSpPr>
        <dsp:cNvPr id="0" name=""/>
        <dsp:cNvSpPr/>
      </dsp:nvSpPr>
      <dsp:spPr>
        <a:xfrm>
          <a:off x="885700" y="978"/>
          <a:ext cx="959677" cy="959677"/>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C58FD9E-A124-433A-8085-70FA4EFCB85C}">
      <dsp:nvSpPr>
        <dsp:cNvPr id="0" name=""/>
        <dsp:cNvSpPr/>
      </dsp:nvSpPr>
      <dsp:spPr>
        <a:xfrm>
          <a:off x="1019828" y="135107"/>
          <a:ext cx="691421" cy="69142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alpha val="0"/>
              <a:hueOff val="0"/>
              <a:satOff val="0"/>
              <a:lumOff val="0"/>
              <a:alphaOff val="0"/>
            </a:schemeClr>
          </a:solidFill>
          <a:prstDash val="solid"/>
          <a:miter lim="800000"/>
        </a:ln>
        <a:effectLst>
          <a:glow rad="431800">
            <a:schemeClr val="accent3">
              <a:satMod val="175000"/>
              <a:alpha val="19000"/>
            </a:schemeClr>
          </a:glow>
        </a:effectLst>
      </dsp:spPr>
      <dsp:style>
        <a:lnRef idx="2">
          <a:scrgbClr r="0" g="0" b="0"/>
        </a:lnRef>
        <a:fillRef idx="1">
          <a:scrgbClr r="0" g="0" b="0"/>
        </a:fillRef>
        <a:effectRef idx="0">
          <a:scrgbClr r="0" g="0" b="0"/>
        </a:effectRef>
        <a:fontRef idx="minor">
          <a:schemeClr val="lt1"/>
        </a:fontRef>
      </dsp:style>
    </dsp:sp>
    <dsp:sp modelId="{5113407C-EB33-49DA-82D8-F25385BF5A57}">
      <dsp:nvSpPr>
        <dsp:cNvPr id="0" name=""/>
        <dsp:cNvSpPr/>
      </dsp:nvSpPr>
      <dsp:spPr>
        <a:xfrm>
          <a:off x="578917" y="1259572"/>
          <a:ext cx="1573242" cy="6292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kern="1200" dirty="0">
              <a:solidFill>
                <a:schemeClr val="accent3"/>
              </a:solidFill>
            </a:rPr>
            <a:t>Examples</a:t>
          </a:r>
        </a:p>
      </dsp:txBody>
      <dsp:txXfrm>
        <a:off x="578917" y="1259572"/>
        <a:ext cx="1573242" cy="629296"/>
      </dsp:txXfrm>
    </dsp:sp>
  </dsp:spTree>
</dsp:drawing>
</file>

<file path=ppt/diagrams/drawing5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B7B320-55D0-46F1-8F65-E7B927CBBCDA}">
      <dsp:nvSpPr>
        <dsp:cNvPr id="0" name=""/>
        <dsp:cNvSpPr/>
      </dsp:nvSpPr>
      <dsp:spPr>
        <a:xfrm>
          <a:off x="885700" y="978"/>
          <a:ext cx="959677" cy="959677"/>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C58FD9E-A124-433A-8085-70FA4EFCB85C}">
      <dsp:nvSpPr>
        <dsp:cNvPr id="0" name=""/>
        <dsp:cNvSpPr/>
      </dsp:nvSpPr>
      <dsp:spPr>
        <a:xfrm>
          <a:off x="1019828" y="135107"/>
          <a:ext cx="691421" cy="69142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alpha val="0"/>
              <a:hueOff val="0"/>
              <a:satOff val="0"/>
              <a:lumOff val="0"/>
              <a:alphaOff val="0"/>
            </a:schemeClr>
          </a:solidFill>
          <a:prstDash val="solid"/>
          <a:miter lim="800000"/>
        </a:ln>
        <a:effectLst>
          <a:glow rad="431800">
            <a:schemeClr val="accent3">
              <a:satMod val="175000"/>
              <a:alpha val="19000"/>
            </a:schemeClr>
          </a:glow>
        </a:effectLst>
      </dsp:spPr>
      <dsp:style>
        <a:lnRef idx="2">
          <a:scrgbClr r="0" g="0" b="0"/>
        </a:lnRef>
        <a:fillRef idx="1">
          <a:scrgbClr r="0" g="0" b="0"/>
        </a:fillRef>
        <a:effectRef idx="0">
          <a:scrgbClr r="0" g="0" b="0"/>
        </a:effectRef>
        <a:fontRef idx="minor">
          <a:schemeClr val="lt1"/>
        </a:fontRef>
      </dsp:style>
    </dsp:sp>
    <dsp:sp modelId="{5113407C-EB33-49DA-82D8-F25385BF5A57}">
      <dsp:nvSpPr>
        <dsp:cNvPr id="0" name=""/>
        <dsp:cNvSpPr/>
      </dsp:nvSpPr>
      <dsp:spPr>
        <a:xfrm>
          <a:off x="578917" y="1259572"/>
          <a:ext cx="1573242" cy="6292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kern="1200" dirty="0">
              <a:solidFill>
                <a:schemeClr val="accent3"/>
              </a:solidFill>
            </a:rPr>
            <a:t>Examples</a:t>
          </a:r>
        </a:p>
      </dsp:txBody>
      <dsp:txXfrm>
        <a:off x="578917" y="1259572"/>
        <a:ext cx="1573242" cy="629296"/>
      </dsp:txXfrm>
    </dsp:sp>
  </dsp:spTree>
</dsp:drawing>
</file>

<file path=ppt/diagrams/drawing5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B7B320-55D0-46F1-8F65-E7B927CBBCDA}">
      <dsp:nvSpPr>
        <dsp:cNvPr id="0" name=""/>
        <dsp:cNvSpPr/>
      </dsp:nvSpPr>
      <dsp:spPr>
        <a:xfrm>
          <a:off x="885700" y="978"/>
          <a:ext cx="959677" cy="959677"/>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C58FD9E-A124-433A-8085-70FA4EFCB85C}">
      <dsp:nvSpPr>
        <dsp:cNvPr id="0" name=""/>
        <dsp:cNvSpPr/>
      </dsp:nvSpPr>
      <dsp:spPr>
        <a:xfrm>
          <a:off x="1019828" y="135107"/>
          <a:ext cx="691421" cy="69142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alpha val="0"/>
              <a:hueOff val="0"/>
              <a:satOff val="0"/>
              <a:lumOff val="0"/>
              <a:alphaOff val="0"/>
            </a:schemeClr>
          </a:solidFill>
          <a:prstDash val="solid"/>
          <a:miter lim="800000"/>
        </a:ln>
        <a:effectLst>
          <a:glow rad="431800">
            <a:schemeClr val="accent3">
              <a:satMod val="175000"/>
              <a:alpha val="19000"/>
            </a:schemeClr>
          </a:glow>
        </a:effectLst>
      </dsp:spPr>
      <dsp:style>
        <a:lnRef idx="2">
          <a:scrgbClr r="0" g="0" b="0"/>
        </a:lnRef>
        <a:fillRef idx="1">
          <a:scrgbClr r="0" g="0" b="0"/>
        </a:fillRef>
        <a:effectRef idx="0">
          <a:scrgbClr r="0" g="0" b="0"/>
        </a:effectRef>
        <a:fontRef idx="minor">
          <a:schemeClr val="lt1"/>
        </a:fontRef>
      </dsp:style>
    </dsp:sp>
    <dsp:sp modelId="{5113407C-EB33-49DA-82D8-F25385BF5A57}">
      <dsp:nvSpPr>
        <dsp:cNvPr id="0" name=""/>
        <dsp:cNvSpPr/>
      </dsp:nvSpPr>
      <dsp:spPr>
        <a:xfrm>
          <a:off x="578917" y="1259572"/>
          <a:ext cx="1573242" cy="6292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kern="1200" dirty="0">
              <a:solidFill>
                <a:schemeClr val="accent3"/>
              </a:solidFill>
            </a:rPr>
            <a:t>Examples</a:t>
          </a:r>
        </a:p>
      </dsp:txBody>
      <dsp:txXfrm>
        <a:off x="578917" y="1259572"/>
        <a:ext cx="1573242" cy="629296"/>
      </dsp:txXfrm>
    </dsp:sp>
  </dsp:spTree>
</dsp:drawing>
</file>

<file path=ppt/diagrams/drawing5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B7B320-55D0-46F1-8F65-E7B927CBBCDA}">
      <dsp:nvSpPr>
        <dsp:cNvPr id="0" name=""/>
        <dsp:cNvSpPr/>
      </dsp:nvSpPr>
      <dsp:spPr>
        <a:xfrm>
          <a:off x="885700" y="978"/>
          <a:ext cx="959677" cy="959677"/>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C58FD9E-A124-433A-8085-70FA4EFCB85C}">
      <dsp:nvSpPr>
        <dsp:cNvPr id="0" name=""/>
        <dsp:cNvSpPr/>
      </dsp:nvSpPr>
      <dsp:spPr>
        <a:xfrm>
          <a:off x="1019828" y="135107"/>
          <a:ext cx="691421" cy="69142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alpha val="0"/>
              <a:hueOff val="0"/>
              <a:satOff val="0"/>
              <a:lumOff val="0"/>
              <a:alphaOff val="0"/>
            </a:schemeClr>
          </a:solidFill>
          <a:prstDash val="solid"/>
          <a:miter lim="800000"/>
        </a:ln>
        <a:effectLst>
          <a:glow rad="431800">
            <a:schemeClr val="accent3">
              <a:satMod val="175000"/>
              <a:alpha val="19000"/>
            </a:schemeClr>
          </a:glow>
        </a:effectLst>
      </dsp:spPr>
      <dsp:style>
        <a:lnRef idx="2">
          <a:scrgbClr r="0" g="0" b="0"/>
        </a:lnRef>
        <a:fillRef idx="1">
          <a:scrgbClr r="0" g="0" b="0"/>
        </a:fillRef>
        <a:effectRef idx="0">
          <a:scrgbClr r="0" g="0" b="0"/>
        </a:effectRef>
        <a:fontRef idx="minor">
          <a:schemeClr val="lt1"/>
        </a:fontRef>
      </dsp:style>
    </dsp:sp>
    <dsp:sp modelId="{5113407C-EB33-49DA-82D8-F25385BF5A57}">
      <dsp:nvSpPr>
        <dsp:cNvPr id="0" name=""/>
        <dsp:cNvSpPr/>
      </dsp:nvSpPr>
      <dsp:spPr>
        <a:xfrm>
          <a:off x="578917" y="1259572"/>
          <a:ext cx="1573242" cy="6292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kern="1200" dirty="0">
              <a:solidFill>
                <a:schemeClr val="accent3"/>
              </a:solidFill>
            </a:rPr>
            <a:t>Examples</a:t>
          </a:r>
        </a:p>
      </dsp:txBody>
      <dsp:txXfrm>
        <a:off x="578917" y="1259572"/>
        <a:ext cx="1573242" cy="629296"/>
      </dsp:txXfrm>
    </dsp:sp>
  </dsp:spTree>
</dsp:drawing>
</file>

<file path=ppt/diagrams/drawing5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B7B320-55D0-46F1-8F65-E7B927CBBCDA}">
      <dsp:nvSpPr>
        <dsp:cNvPr id="0" name=""/>
        <dsp:cNvSpPr/>
      </dsp:nvSpPr>
      <dsp:spPr>
        <a:xfrm>
          <a:off x="885700" y="978"/>
          <a:ext cx="959677" cy="959677"/>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C58FD9E-A124-433A-8085-70FA4EFCB85C}">
      <dsp:nvSpPr>
        <dsp:cNvPr id="0" name=""/>
        <dsp:cNvSpPr/>
      </dsp:nvSpPr>
      <dsp:spPr>
        <a:xfrm>
          <a:off x="1019828" y="135107"/>
          <a:ext cx="691421" cy="69142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alpha val="0"/>
              <a:hueOff val="0"/>
              <a:satOff val="0"/>
              <a:lumOff val="0"/>
              <a:alphaOff val="0"/>
            </a:schemeClr>
          </a:solidFill>
          <a:prstDash val="solid"/>
          <a:miter lim="800000"/>
        </a:ln>
        <a:effectLst>
          <a:glow rad="431800">
            <a:schemeClr val="accent3">
              <a:satMod val="175000"/>
              <a:alpha val="19000"/>
            </a:schemeClr>
          </a:glow>
        </a:effectLst>
      </dsp:spPr>
      <dsp:style>
        <a:lnRef idx="2">
          <a:scrgbClr r="0" g="0" b="0"/>
        </a:lnRef>
        <a:fillRef idx="1">
          <a:scrgbClr r="0" g="0" b="0"/>
        </a:fillRef>
        <a:effectRef idx="0">
          <a:scrgbClr r="0" g="0" b="0"/>
        </a:effectRef>
        <a:fontRef idx="minor">
          <a:schemeClr val="lt1"/>
        </a:fontRef>
      </dsp:style>
    </dsp:sp>
    <dsp:sp modelId="{5113407C-EB33-49DA-82D8-F25385BF5A57}">
      <dsp:nvSpPr>
        <dsp:cNvPr id="0" name=""/>
        <dsp:cNvSpPr/>
      </dsp:nvSpPr>
      <dsp:spPr>
        <a:xfrm>
          <a:off x="578917" y="1259572"/>
          <a:ext cx="1573242" cy="6292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kern="1200" dirty="0">
              <a:solidFill>
                <a:schemeClr val="accent3"/>
              </a:solidFill>
            </a:rPr>
            <a:t>Examples</a:t>
          </a:r>
        </a:p>
      </dsp:txBody>
      <dsp:txXfrm>
        <a:off x="578917" y="1259572"/>
        <a:ext cx="1573242" cy="629296"/>
      </dsp:txXfrm>
    </dsp:sp>
  </dsp:spTree>
</dsp:drawing>
</file>

<file path=ppt/diagrams/drawing5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B7B320-55D0-46F1-8F65-E7B927CBBCDA}">
      <dsp:nvSpPr>
        <dsp:cNvPr id="0" name=""/>
        <dsp:cNvSpPr/>
      </dsp:nvSpPr>
      <dsp:spPr>
        <a:xfrm>
          <a:off x="885700" y="978"/>
          <a:ext cx="959677" cy="959677"/>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C58FD9E-A124-433A-8085-70FA4EFCB85C}">
      <dsp:nvSpPr>
        <dsp:cNvPr id="0" name=""/>
        <dsp:cNvSpPr/>
      </dsp:nvSpPr>
      <dsp:spPr>
        <a:xfrm>
          <a:off x="1019828" y="135107"/>
          <a:ext cx="691421" cy="69142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alpha val="0"/>
              <a:hueOff val="0"/>
              <a:satOff val="0"/>
              <a:lumOff val="0"/>
              <a:alphaOff val="0"/>
            </a:schemeClr>
          </a:solidFill>
          <a:prstDash val="solid"/>
          <a:miter lim="800000"/>
        </a:ln>
        <a:effectLst>
          <a:glow rad="431800">
            <a:schemeClr val="accent3">
              <a:satMod val="175000"/>
              <a:alpha val="19000"/>
            </a:schemeClr>
          </a:glow>
        </a:effectLst>
      </dsp:spPr>
      <dsp:style>
        <a:lnRef idx="2">
          <a:scrgbClr r="0" g="0" b="0"/>
        </a:lnRef>
        <a:fillRef idx="1">
          <a:scrgbClr r="0" g="0" b="0"/>
        </a:fillRef>
        <a:effectRef idx="0">
          <a:scrgbClr r="0" g="0" b="0"/>
        </a:effectRef>
        <a:fontRef idx="minor">
          <a:schemeClr val="lt1"/>
        </a:fontRef>
      </dsp:style>
    </dsp:sp>
    <dsp:sp modelId="{5113407C-EB33-49DA-82D8-F25385BF5A57}">
      <dsp:nvSpPr>
        <dsp:cNvPr id="0" name=""/>
        <dsp:cNvSpPr/>
      </dsp:nvSpPr>
      <dsp:spPr>
        <a:xfrm>
          <a:off x="578917" y="1259572"/>
          <a:ext cx="1573242" cy="6292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kern="1200" dirty="0">
              <a:solidFill>
                <a:schemeClr val="accent3"/>
              </a:solidFill>
            </a:rPr>
            <a:t>Examples</a:t>
          </a:r>
        </a:p>
      </dsp:txBody>
      <dsp:txXfrm>
        <a:off x="578917" y="1259572"/>
        <a:ext cx="1573242" cy="629296"/>
      </dsp:txXfrm>
    </dsp:sp>
  </dsp:spTree>
</dsp:drawing>
</file>

<file path=ppt/diagrams/drawing6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B7B320-55D0-46F1-8F65-E7B927CBBCDA}">
      <dsp:nvSpPr>
        <dsp:cNvPr id="0" name=""/>
        <dsp:cNvSpPr/>
      </dsp:nvSpPr>
      <dsp:spPr>
        <a:xfrm>
          <a:off x="885700" y="978"/>
          <a:ext cx="959677" cy="959677"/>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C58FD9E-A124-433A-8085-70FA4EFCB85C}">
      <dsp:nvSpPr>
        <dsp:cNvPr id="0" name=""/>
        <dsp:cNvSpPr/>
      </dsp:nvSpPr>
      <dsp:spPr>
        <a:xfrm>
          <a:off x="1019828" y="135107"/>
          <a:ext cx="691421" cy="69142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alpha val="0"/>
              <a:hueOff val="0"/>
              <a:satOff val="0"/>
              <a:lumOff val="0"/>
              <a:alphaOff val="0"/>
            </a:schemeClr>
          </a:solidFill>
          <a:prstDash val="solid"/>
          <a:miter lim="800000"/>
        </a:ln>
        <a:effectLst>
          <a:glow rad="431800">
            <a:schemeClr val="accent3">
              <a:satMod val="175000"/>
              <a:alpha val="19000"/>
            </a:schemeClr>
          </a:glow>
        </a:effectLst>
      </dsp:spPr>
      <dsp:style>
        <a:lnRef idx="2">
          <a:scrgbClr r="0" g="0" b="0"/>
        </a:lnRef>
        <a:fillRef idx="1">
          <a:scrgbClr r="0" g="0" b="0"/>
        </a:fillRef>
        <a:effectRef idx="0">
          <a:scrgbClr r="0" g="0" b="0"/>
        </a:effectRef>
        <a:fontRef idx="minor">
          <a:schemeClr val="lt1"/>
        </a:fontRef>
      </dsp:style>
    </dsp:sp>
    <dsp:sp modelId="{5113407C-EB33-49DA-82D8-F25385BF5A57}">
      <dsp:nvSpPr>
        <dsp:cNvPr id="0" name=""/>
        <dsp:cNvSpPr/>
      </dsp:nvSpPr>
      <dsp:spPr>
        <a:xfrm>
          <a:off x="578917" y="1259572"/>
          <a:ext cx="1573242" cy="6292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kern="1200" dirty="0">
              <a:solidFill>
                <a:schemeClr val="accent3"/>
              </a:solidFill>
            </a:rPr>
            <a:t>Examples</a:t>
          </a:r>
        </a:p>
      </dsp:txBody>
      <dsp:txXfrm>
        <a:off x="578917" y="1259572"/>
        <a:ext cx="1573242" cy="629296"/>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5.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6.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7.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8.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9.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10.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11.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12.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13.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14.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15.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16.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17.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18.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19.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0.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1.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2.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3.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4.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5.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6.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7.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8.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9.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30.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31.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32.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33.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34.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35.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36.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37.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38.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39.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40.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41.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42.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43.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44.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45.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46.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47.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48.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49.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50.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51.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52.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53.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54.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55.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56.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57.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58.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59.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60.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94803C-2E06-4A5C-A644-EF1A5239526E}" type="datetimeFigureOut">
              <a:rPr lang="en-US" smtClean="0"/>
              <a:t>10/15/2018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7A4C7D-D655-4E0D-9235-153FA31A250B}" type="slidenum">
              <a:rPr lang="en-US" smtClean="0"/>
              <a:t>‹#›</a:t>
            </a:fld>
            <a:endParaRPr lang="en-US"/>
          </a:p>
        </p:txBody>
      </p:sp>
    </p:spTree>
    <p:extLst>
      <p:ext uri="{BB962C8B-B14F-4D97-AF65-F5344CB8AC3E}">
        <p14:creationId xmlns:p14="http://schemas.microsoft.com/office/powerpoint/2010/main" val="19648071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A4C7D-D655-4E0D-9235-153FA31A250B}" type="slidenum">
              <a:rPr lang="en-US" smtClean="0"/>
              <a:t>8</a:t>
            </a:fld>
            <a:endParaRPr lang="en-US"/>
          </a:p>
        </p:txBody>
      </p:sp>
    </p:spTree>
    <p:extLst>
      <p:ext uri="{BB962C8B-B14F-4D97-AF65-F5344CB8AC3E}">
        <p14:creationId xmlns:p14="http://schemas.microsoft.com/office/powerpoint/2010/main" val="31809065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A4C7D-D655-4E0D-9235-153FA31A250B}" type="slidenum">
              <a:rPr lang="en-US" smtClean="0"/>
              <a:t>16</a:t>
            </a:fld>
            <a:endParaRPr lang="en-US"/>
          </a:p>
        </p:txBody>
      </p:sp>
    </p:spTree>
    <p:extLst>
      <p:ext uri="{BB962C8B-B14F-4D97-AF65-F5344CB8AC3E}">
        <p14:creationId xmlns:p14="http://schemas.microsoft.com/office/powerpoint/2010/main" val="26467118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A4C7D-D655-4E0D-9235-153FA31A250B}" type="slidenum">
              <a:rPr lang="en-US" smtClean="0"/>
              <a:t>17</a:t>
            </a:fld>
            <a:endParaRPr lang="en-US"/>
          </a:p>
        </p:txBody>
      </p:sp>
    </p:spTree>
    <p:extLst>
      <p:ext uri="{BB962C8B-B14F-4D97-AF65-F5344CB8AC3E}">
        <p14:creationId xmlns:p14="http://schemas.microsoft.com/office/powerpoint/2010/main" val="38058300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A4C7D-D655-4E0D-9235-153FA31A250B}" type="slidenum">
              <a:rPr lang="en-US" smtClean="0"/>
              <a:t>18</a:t>
            </a:fld>
            <a:endParaRPr lang="en-US"/>
          </a:p>
        </p:txBody>
      </p:sp>
    </p:spTree>
    <p:extLst>
      <p:ext uri="{BB962C8B-B14F-4D97-AF65-F5344CB8AC3E}">
        <p14:creationId xmlns:p14="http://schemas.microsoft.com/office/powerpoint/2010/main" val="23722808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A4C7D-D655-4E0D-9235-153FA31A250B}" type="slidenum">
              <a:rPr lang="en-US" smtClean="0"/>
              <a:t>19</a:t>
            </a:fld>
            <a:endParaRPr lang="en-US"/>
          </a:p>
        </p:txBody>
      </p:sp>
    </p:spTree>
    <p:extLst>
      <p:ext uri="{BB962C8B-B14F-4D97-AF65-F5344CB8AC3E}">
        <p14:creationId xmlns:p14="http://schemas.microsoft.com/office/powerpoint/2010/main" val="30856545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A4C7D-D655-4E0D-9235-153FA31A250B}" type="slidenum">
              <a:rPr lang="en-US" smtClean="0"/>
              <a:t>20</a:t>
            </a:fld>
            <a:endParaRPr lang="en-US"/>
          </a:p>
        </p:txBody>
      </p:sp>
    </p:spTree>
    <p:extLst>
      <p:ext uri="{BB962C8B-B14F-4D97-AF65-F5344CB8AC3E}">
        <p14:creationId xmlns:p14="http://schemas.microsoft.com/office/powerpoint/2010/main" val="21885897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A4C7D-D655-4E0D-9235-153FA31A250B}" type="slidenum">
              <a:rPr lang="en-US" smtClean="0"/>
              <a:t>21</a:t>
            </a:fld>
            <a:endParaRPr lang="en-US"/>
          </a:p>
        </p:txBody>
      </p:sp>
    </p:spTree>
    <p:extLst>
      <p:ext uri="{BB962C8B-B14F-4D97-AF65-F5344CB8AC3E}">
        <p14:creationId xmlns:p14="http://schemas.microsoft.com/office/powerpoint/2010/main" val="22417190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A4C7D-D655-4E0D-9235-153FA31A250B}" type="slidenum">
              <a:rPr lang="en-US" smtClean="0"/>
              <a:t>22</a:t>
            </a:fld>
            <a:endParaRPr lang="en-US"/>
          </a:p>
        </p:txBody>
      </p:sp>
    </p:spTree>
    <p:extLst>
      <p:ext uri="{BB962C8B-B14F-4D97-AF65-F5344CB8AC3E}">
        <p14:creationId xmlns:p14="http://schemas.microsoft.com/office/powerpoint/2010/main" val="39046358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A4C7D-D655-4E0D-9235-153FA31A250B}" type="slidenum">
              <a:rPr lang="en-US" smtClean="0"/>
              <a:t>23</a:t>
            </a:fld>
            <a:endParaRPr lang="en-US"/>
          </a:p>
        </p:txBody>
      </p:sp>
    </p:spTree>
    <p:extLst>
      <p:ext uri="{BB962C8B-B14F-4D97-AF65-F5344CB8AC3E}">
        <p14:creationId xmlns:p14="http://schemas.microsoft.com/office/powerpoint/2010/main" val="3050361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A4C7D-D655-4E0D-9235-153FA31A250B}" type="slidenum">
              <a:rPr lang="en-US" smtClean="0"/>
              <a:t>24</a:t>
            </a:fld>
            <a:endParaRPr lang="en-US"/>
          </a:p>
        </p:txBody>
      </p:sp>
    </p:spTree>
    <p:extLst>
      <p:ext uri="{BB962C8B-B14F-4D97-AF65-F5344CB8AC3E}">
        <p14:creationId xmlns:p14="http://schemas.microsoft.com/office/powerpoint/2010/main" val="29742812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A4C7D-D655-4E0D-9235-153FA31A250B}" type="slidenum">
              <a:rPr lang="en-US" smtClean="0"/>
              <a:t>25</a:t>
            </a:fld>
            <a:endParaRPr lang="en-US"/>
          </a:p>
        </p:txBody>
      </p:sp>
    </p:spTree>
    <p:extLst>
      <p:ext uri="{BB962C8B-B14F-4D97-AF65-F5344CB8AC3E}">
        <p14:creationId xmlns:p14="http://schemas.microsoft.com/office/powerpoint/2010/main" val="28667267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A4C7D-D655-4E0D-9235-153FA31A250B}" type="slidenum">
              <a:rPr lang="en-US" smtClean="0"/>
              <a:t>26</a:t>
            </a:fld>
            <a:endParaRPr lang="en-US"/>
          </a:p>
        </p:txBody>
      </p:sp>
    </p:spTree>
    <p:extLst>
      <p:ext uri="{BB962C8B-B14F-4D97-AF65-F5344CB8AC3E}">
        <p14:creationId xmlns:p14="http://schemas.microsoft.com/office/powerpoint/2010/main" val="23472473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A4C7D-D655-4E0D-9235-153FA31A250B}" type="slidenum">
              <a:rPr lang="en-US" smtClean="0"/>
              <a:t>27</a:t>
            </a:fld>
            <a:endParaRPr lang="en-US"/>
          </a:p>
        </p:txBody>
      </p:sp>
    </p:spTree>
    <p:extLst>
      <p:ext uri="{BB962C8B-B14F-4D97-AF65-F5344CB8AC3E}">
        <p14:creationId xmlns:p14="http://schemas.microsoft.com/office/powerpoint/2010/main" val="16369909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A4C7D-D655-4E0D-9235-153FA31A250B}" type="slidenum">
              <a:rPr lang="en-US" smtClean="0"/>
              <a:t>28</a:t>
            </a:fld>
            <a:endParaRPr lang="en-US"/>
          </a:p>
        </p:txBody>
      </p:sp>
    </p:spTree>
    <p:extLst>
      <p:ext uri="{BB962C8B-B14F-4D97-AF65-F5344CB8AC3E}">
        <p14:creationId xmlns:p14="http://schemas.microsoft.com/office/powerpoint/2010/main" val="40242971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A4C7D-D655-4E0D-9235-153FA31A250B}" type="slidenum">
              <a:rPr lang="en-US" smtClean="0"/>
              <a:t>29</a:t>
            </a:fld>
            <a:endParaRPr lang="en-US"/>
          </a:p>
        </p:txBody>
      </p:sp>
    </p:spTree>
    <p:extLst>
      <p:ext uri="{BB962C8B-B14F-4D97-AF65-F5344CB8AC3E}">
        <p14:creationId xmlns:p14="http://schemas.microsoft.com/office/powerpoint/2010/main" val="22799111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A4C7D-D655-4E0D-9235-153FA31A250B}" type="slidenum">
              <a:rPr lang="en-US" smtClean="0"/>
              <a:t>30</a:t>
            </a:fld>
            <a:endParaRPr lang="en-US"/>
          </a:p>
        </p:txBody>
      </p:sp>
    </p:spTree>
    <p:extLst>
      <p:ext uri="{BB962C8B-B14F-4D97-AF65-F5344CB8AC3E}">
        <p14:creationId xmlns:p14="http://schemas.microsoft.com/office/powerpoint/2010/main" val="12272166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A4C7D-D655-4E0D-9235-153FA31A250B}" type="slidenum">
              <a:rPr lang="en-US" smtClean="0"/>
              <a:t>31</a:t>
            </a:fld>
            <a:endParaRPr lang="en-US"/>
          </a:p>
        </p:txBody>
      </p:sp>
    </p:spTree>
    <p:extLst>
      <p:ext uri="{BB962C8B-B14F-4D97-AF65-F5344CB8AC3E}">
        <p14:creationId xmlns:p14="http://schemas.microsoft.com/office/powerpoint/2010/main" val="41989217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A4C7D-D655-4E0D-9235-153FA31A250B}" type="slidenum">
              <a:rPr lang="en-US" smtClean="0"/>
              <a:t>32</a:t>
            </a:fld>
            <a:endParaRPr lang="en-US"/>
          </a:p>
        </p:txBody>
      </p:sp>
    </p:spTree>
    <p:extLst>
      <p:ext uri="{BB962C8B-B14F-4D97-AF65-F5344CB8AC3E}">
        <p14:creationId xmlns:p14="http://schemas.microsoft.com/office/powerpoint/2010/main" val="2077969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A4C7D-D655-4E0D-9235-153FA31A250B}" type="slidenum">
              <a:rPr lang="en-US" smtClean="0"/>
              <a:t>34</a:t>
            </a:fld>
            <a:endParaRPr lang="en-US"/>
          </a:p>
        </p:txBody>
      </p:sp>
    </p:spTree>
    <p:extLst>
      <p:ext uri="{BB962C8B-B14F-4D97-AF65-F5344CB8AC3E}">
        <p14:creationId xmlns:p14="http://schemas.microsoft.com/office/powerpoint/2010/main" val="144842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A4C7D-D655-4E0D-9235-153FA31A250B}" type="slidenum">
              <a:rPr lang="en-US" smtClean="0"/>
              <a:t>35</a:t>
            </a:fld>
            <a:endParaRPr lang="en-US"/>
          </a:p>
        </p:txBody>
      </p:sp>
    </p:spTree>
    <p:extLst>
      <p:ext uri="{BB962C8B-B14F-4D97-AF65-F5344CB8AC3E}">
        <p14:creationId xmlns:p14="http://schemas.microsoft.com/office/powerpoint/2010/main" val="39878018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A4C7D-D655-4E0D-9235-153FA31A250B}" type="slidenum">
              <a:rPr lang="en-US" smtClean="0"/>
              <a:t>36</a:t>
            </a:fld>
            <a:endParaRPr lang="en-US"/>
          </a:p>
        </p:txBody>
      </p:sp>
    </p:spTree>
    <p:extLst>
      <p:ext uri="{BB962C8B-B14F-4D97-AF65-F5344CB8AC3E}">
        <p14:creationId xmlns:p14="http://schemas.microsoft.com/office/powerpoint/2010/main" val="30875983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A4C7D-D655-4E0D-9235-153FA31A250B}" type="slidenum">
              <a:rPr lang="en-US" smtClean="0"/>
              <a:t>37</a:t>
            </a:fld>
            <a:endParaRPr lang="en-US"/>
          </a:p>
        </p:txBody>
      </p:sp>
    </p:spTree>
    <p:extLst>
      <p:ext uri="{BB962C8B-B14F-4D97-AF65-F5344CB8AC3E}">
        <p14:creationId xmlns:p14="http://schemas.microsoft.com/office/powerpoint/2010/main" val="26972698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A4C7D-D655-4E0D-9235-153FA31A250B}" type="slidenum">
              <a:rPr lang="en-US" smtClean="0"/>
              <a:t>38</a:t>
            </a:fld>
            <a:endParaRPr lang="en-US"/>
          </a:p>
        </p:txBody>
      </p:sp>
    </p:spTree>
    <p:extLst>
      <p:ext uri="{BB962C8B-B14F-4D97-AF65-F5344CB8AC3E}">
        <p14:creationId xmlns:p14="http://schemas.microsoft.com/office/powerpoint/2010/main" val="17602664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A4C7D-D655-4E0D-9235-153FA31A250B}" type="slidenum">
              <a:rPr lang="en-US" smtClean="0"/>
              <a:t>39</a:t>
            </a:fld>
            <a:endParaRPr lang="en-US"/>
          </a:p>
        </p:txBody>
      </p:sp>
    </p:spTree>
    <p:extLst>
      <p:ext uri="{BB962C8B-B14F-4D97-AF65-F5344CB8AC3E}">
        <p14:creationId xmlns:p14="http://schemas.microsoft.com/office/powerpoint/2010/main" val="10291651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A4C7D-D655-4E0D-9235-153FA31A250B}" type="slidenum">
              <a:rPr lang="en-US" smtClean="0"/>
              <a:t>40</a:t>
            </a:fld>
            <a:endParaRPr lang="en-US"/>
          </a:p>
        </p:txBody>
      </p:sp>
    </p:spTree>
    <p:extLst>
      <p:ext uri="{BB962C8B-B14F-4D97-AF65-F5344CB8AC3E}">
        <p14:creationId xmlns:p14="http://schemas.microsoft.com/office/powerpoint/2010/main" val="14285890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A4C7D-D655-4E0D-9235-153FA31A250B}" type="slidenum">
              <a:rPr lang="en-US" smtClean="0"/>
              <a:t>41</a:t>
            </a:fld>
            <a:endParaRPr lang="en-US"/>
          </a:p>
        </p:txBody>
      </p:sp>
    </p:spTree>
    <p:extLst>
      <p:ext uri="{BB962C8B-B14F-4D97-AF65-F5344CB8AC3E}">
        <p14:creationId xmlns:p14="http://schemas.microsoft.com/office/powerpoint/2010/main" val="39666897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A4C7D-D655-4E0D-9235-153FA31A250B}" type="slidenum">
              <a:rPr lang="en-US" smtClean="0"/>
              <a:t>42</a:t>
            </a:fld>
            <a:endParaRPr lang="en-US"/>
          </a:p>
        </p:txBody>
      </p:sp>
    </p:spTree>
    <p:extLst>
      <p:ext uri="{BB962C8B-B14F-4D97-AF65-F5344CB8AC3E}">
        <p14:creationId xmlns:p14="http://schemas.microsoft.com/office/powerpoint/2010/main" val="37891411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A4C7D-D655-4E0D-9235-153FA31A250B}" type="slidenum">
              <a:rPr lang="en-US" smtClean="0"/>
              <a:t>43</a:t>
            </a:fld>
            <a:endParaRPr lang="en-US"/>
          </a:p>
        </p:txBody>
      </p:sp>
    </p:spTree>
    <p:extLst>
      <p:ext uri="{BB962C8B-B14F-4D97-AF65-F5344CB8AC3E}">
        <p14:creationId xmlns:p14="http://schemas.microsoft.com/office/powerpoint/2010/main" val="18561226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A4C7D-D655-4E0D-9235-153FA31A250B}" type="slidenum">
              <a:rPr lang="en-US" smtClean="0"/>
              <a:t>44</a:t>
            </a:fld>
            <a:endParaRPr lang="en-US"/>
          </a:p>
        </p:txBody>
      </p:sp>
    </p:spTree>
    <p:extLst>
      <p:ext uri="{BB962C8B-B14F-4D97-AF65-F5344CB8AC3E}">
        <p14:creationId xmlns:p14="http://schemas.microsoft.com/office/powerpoint/2010/main" val="34859433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A4C7D-D655-4E0D-9235-153FA31A250B}" type="slidenum">
              <a:rPr lang="en-US" smtClean="0"/>
              <a:t>45</a:t>
            </a:fld>
            <a:endParaRPr lang="en-US"/>
          </a:p>
        </p:txBody>
      </p:sp>
    </p:spTree>
    <p:extLst>
      <p:ext uri="{BB962C8B-B14F-4D97-AF65-F5344CB8AC3E}">
        <p14:creationId xmlns:p14="http://schemas.microsoft.com/office/powerpoint/2010/main" val="19258024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A4C7D-D655-4E0D-9235-153FA31A250B}" type="slidenum">
              <a:rPr lang="en-US" smtClean="0"/>
              <a:t>46</a:t>
            </a:fld>
            <a:endParaRPr lang="en-US"/>
          </a:p>
        </p:txBody>
      </p:sp>
    </p:spTree>
    <p:extLst>
      <p:ext uri="{BB962C8B-B14F-4D97-AF65-F5344CB8AC3E}">
        <p14:creationId xmlns:p14="http://schemas.microsoft.com/office/powerpoint/2010/main" val="16332794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A4C7D-D655-4E0D-9235-153FA31A250B}" type="slidenum">
              <a:rPr lang="en-US" smtClean="0"/>
              <a:t>47</a:t>
            </a:fld>
            <a:endParaRPr lang="en-US"/>
          </a:p>
        </p:txBody>
      </p:sp>
    </p:spTree>
    <p:extLst>
      <p:ext uri="{BB962C8B-B14F-4D97-AF65-F5344CB8AC3E}">
        <p14:creationId xmlns:p14="http://schemas.microsoft.com/office/powerpoint/2010/main" val="3039204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A4C7D-D655-4E0D-9235-153FA31A250B}" type="slidenum">
              <a:rPr lang="en-US" smtClean="0"/>
              <a:t>48</a:t>
            </a:fld>
            <a:endParaRPr lang="en-US"/>
          </a:p>
        </p:txBody>
      </p:sp>
    </p:spTree>
    <p:extLst>
      <p:ext uri="{BB962C8B-B14F-4D97-AF65-F5344CB8AC3E}">
        <p14:creationId xmlns:p14="http://schemas.microsoft.com/office/powerpoint/2010/main" val="17564512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A4C7D-D655-4E0D-9235-153FA31A250B}" type="slidenum">
              <a:rPr lang="en-US" smtClean="0"/>
              <a:t>49</a:t>
            </a:fld>
            <a:endParaRPr lang="en-US"/>
          </a:p>
        </p:txBody>
      </p:sp>
    </p:spTree>
    <p:extLst>
      <p:ext uri="{BB962C8B-B14F-4D97-AF65-F5344CB8AC3E}">
        <p14:creationId xmlns:p14="http://schemas.microsoft.com/office/powerpoint/2010/main" val="356910907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A4C7D-D655-4E0D-9235-153FA31A250B}" type="slidenum">
              <a:rPr lang="en-US" smtClean="0"/>
              <a:t>50</a:t>
            </a:fld>
            <a:endParaRPr lang="en-US"/>
          </a:p>
        </p:txBody>
      </p:sp>
    </p:spTree>
    <p:extLst>
      <p:ext uri="{BB962C8B-B14F-4D97-AF65-F5344CB8AC3E}">
        <p14:creationId xmlns:p14="http://schemas.microsoft.com/office/powerpoint/2010/main" val="213253546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A4C7D-D655-4E0D-9235-153FA31A250B}" type="slidenum">
              <a:rPr lang="en-US" smtClean="0"/>
              <a:t>51</a:t>
            </a:fld>
            <a:endParaRPr lang="en-US"/>
          </a:p>
        </p:txBody>
      </p:sp>
    </p:spTree>
    <p:extLst>
      <p:ext uri="{BB962C8B-B14F-4D97-AF65-F5344CB8AC3E}">
        <p14:creationId xmlns:p14="http://schemas.microsoft.com/office/powerpoint/2010/main" val="36922955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A4C7D-D655-4E0D-9235-153FA31A250B}" type="slidenum">
              <a:rPr lang="en-US" smtClean="0"/>
              <a:t>52</a:t>
            </a:fld>
            <a:endParaRPr lang="en-US"/>
          </a:p>
        </p:txBody>
      </p:sp>
    </p:spTree>
    <p:extLst>
      <p:ext uri="{BB962C8B-B14F-4D97-AF65-F5344CB8AC3E}">
        <p14:creationId xmlns:p14="http://schemas.microsoft.com/office/powerpoint/2010/main" val="4648024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A4C7D-D655-4E0D-9235-153FA31A250B}" type="slidenum">
              <a:rPr lang="en-US" smtClean="0"/>
              <a:t>53</a:t>
            </a:fld>
            <a:endParaRPr lang="en-US"/>
          </a:p>
        </p:txBody>
      </p:sp>
    </p:spTree>
    <p:extLst>
      <p:ext uri="{BB962C8B-B14F-4D97-AF65-F5344CB8AC3E}">
        <p14:creationId xmlns:p14="http://schemas.microsoft.com/office/powerpoint/2010/main" val="380791360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A4C7D-D655-4E0D-9235-153FA31A250B}" type="slidenum">
              <a:rPr lang="en-US" smtClean="0"/>
              <a:t>54</a:t>
            </a:fld>
            <a:endParaRPr lang="en-US"/>
          </a:p>
        </p:txBody>
      </p:sp>
    </p:spTree>
    <p:extLst>
      <p:ext uri="{BB962C8B-B14F-4D97-AF65-F5344CB8AC3E}">
        <p14:creationId xmlns:p14="http://schemas.microsoft.com/office/powerpoint/2010/main" val="60360589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A4C7D-D655-4E0D-9235-153FA31A250B}" type="slidenum">
              <a:rPr lang="en-US" smtClean="0"/>
              <a:t>55</a:t>
            </a:fld>
            <a:endParaRPr lang="en-US"/>
          </a:p>
        </p:txBody>
      </p:sp>
    </p:spTree>
    <p:extLst>
      <p:ext uri="{BB962C8B-B14F-4D97-AF65-F5344CB8AC3E}">
        <p14:creationId xmlns:p14="http://schemas.microsoft.com/office/powerpoint/2010/main" val="249753776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A4C7D-D655-4E0D-9235-153FA31A250B}" type="slidenum">
              <a:rPr lang="en-US" smtClean="0"/>
              <a:t>56</a:t>
            </a:fld>
            <a:endParaRPr lang="en-US"/>
          </a:p>
        </p:txBody>
      </p:sp>
    </p:spTree>
    <p:extLst>
      <p:ext uri="{BB962C8B-B14F-4D97-AF65-F5344CB8AC3E}">
        <p14:creationId xmlns:p14="http://schemas.microsoft.com/office/powerpoint/2010/main" val="60417214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A4C7D-D655-4E0D-9235-153FA31A250B}" type="slidenum">
              <a:rPr lang="en-US" smtClean="0"/>
              <a:t>57</a:t>
            </a:fld>
            <a:endParaRPr lang="en-US"/>
          </a:p>
        </p:txBody>
      </p:sp>
    </p:spTree>
    <p:extLst>
      <p:ext uri="{BB962C8B-B14F-4D97-AF65-F5344CB8AC3E}">
        <p14:creationId xmlns:p14="http://schemas.microsoft.com/office/powerpoint/2010/main" val="352682734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A4C7D-D655-4E0D-9235-153FA31A250B}" type="slidenum">
              <a:rPr lang="en-US" smtClean="0"/>
              <a:t>58</a:t>
            </a:fld>
            <a:endParaRPr lang="en-US"/>
          </a:p>
        </p:txBody>
      </p:sp>
    </p:spTree>
    <p:extLst>
      <p:ext uri="{BB962C8B-B14F-4D97-AF65-F5344CB8AC3E}">
        <p14:creationId xmlns:p14="http://schemas.microsoft.com/office/powerpoint/2010/main" val="200924640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A4C7D-D655-4E0D-9235-153FA31A250B}" type="slidenum">
              <a:rPr lang="en-US" smtClean="0"/>
              <a:t>59</a:t>
            </a:fld>
            <a:endParaRPr lang="en-US"/>
          </a:p>
        </p:txBody>
      </p:sp>
    </p:spTree>
    <p:extLst>
      <p:ext uri="{BB962C8B-B14F-4D97-AF65-F5344CB8AC3E}">
        <p14:creationId xmlns:p14="http://schemas.microsoft.com/office/powerpoint/2010/main" val="238163140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A4C7D-D655-4E0D-9235-153FA31A250B}" type="slidenum">
              <a:rPr lang="en-US" smtClean="0"/>
              <a:t>60</a:t>
            </a:fld>
            <a:endParaRPr lang="en-US"/>
          </a:p>
        </p:txBody>
      </p:sp>
    </p:spTree>
    <p:extLst>
      <p:ext uri="{BB962C8B-B14F-4D97-AF65-F5344CB8AC3E}">
        <p14:creationId xmlns:p14="http://schemas.microsoft.com/office/powerpoint/2010/main" val="71880630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A4C7D-D655-4E0D-9235-153FA31A250B}" type="slidenum">
              <a:rPr lang="en-US" smtClean="0"/>
              <a:t>61</a:t>
            </a:fld>
            <a:endParaRPr lang="en-US"/>
          </a:p>
        </p:txBody>
      </p:sp>
    </p:spTree>
    <p:extLst>
      <p:ext uri="{BB962C8B-B14F-4D97-AF65-F5344CB8AC3E}">
        <p14:creationId xmlns:p14="http://schemas.microsoft.com/office/powerpoint/2010/main" val="154687621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A4C7D-D655-4E0D-9235-153FA31A250B}" type="slidenum">
              <a:rPr lang="en-US" smtClean="0"/>
              <a:t>62</a:t>
            </a:fld>
            <a:endParaRPr lang="en-US"/>
          </a:p>
        </p:txBody>
      </p:sp>
    </p:spTree>
    <p:extLst>
      <p:ext uri="{BB962C8B-B14F-4D97-AF65-F5344CB8AC3E}">
        <p14:creationId xmlns:p14="http://schemas.microsoft.com/office/powerpoint/2010/main" val="188630256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A4C7D-D655-4E0D-9235-153FA31A250B}" type="slidenum">
              <a:rPr lang="en-US" smtClean="0"/>
              <a:t>63</a:t>
            </a:fld>
            <a:endParaRPr lang="en-US"/>
          </a:p>
        </p:txBody>
      </p:sp>
    </p:spTree>
    <p:extLst>
      <p:ext uri="{BB962C8B-B14F-4D97-AF65-F5344CB8AC3E}">
        <p14:creationId xmlns:p14="http://schemas.microsoft.com/office/powerpoint/2010/main" val="279404057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A4C7D-D655-4E0D-9235-153FA31A250B}" type="slidenum">
              <a:rPr lang="en-US" smtClean="0"/>
              <a:t>64</a:t>
            </a:fld>
            <a:endParaRPr lang="en-US"/>
          </a:p>
        </p:txBody>
      </p:sp>
    </p:spTree>
    <p:extLst>
      <p:ext uri="{BB962C8B-B14F-4D97-AF65-F5344CB8AC3E}">
        <p14:creationId xmlns:p14="http://schemas.microsoft.com/office/powerpoint/2010/main" val="125868312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A4C7D-D655-4E0D-9235-153FA31A250B}" type="slidenum">
              <a:rPr lang="en-US" smtClean="0"/>
              <a:t>65</a:t>
            </a:fld>
            <a:endParaRPr lang="en-US"/>
          </a:p>
        </p:txBody>
      </p:sp>
    </p:spTree>
    <p:extLst>
      <p:ext uri="{BB962C8B-B14F-4D97-AF65-F5344CB8AC3E}">
        <p14:creationId xmlns:p14="http://schemas.microsoft.com/office/powerpoint/2010/main" val="57304993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A4C7D-D655-4E0D-9235-153FA31A250B}" type="slidenum">
              <a:rPr lang="en-US" smtClean="0"/>
              <a:t>66</a:t>
            </a:fld>
            <a:endParaRPr lang="en-US"/>
          </a:p>
        </p:txBody>
      </p:sp>
    </p:spTree>
    <p:extLst>
      <p:ext uri="{BB962C8B-B14F-4D97-AF65-F5344CB8AC3E}">
        <p14:creationId xmlns:p14="http://schemas.microsoft.com/office/powerpoint/2010/main" val="126017690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A4C7D-D655-4E0D-9235-153FA31A250B}" type="slidenum">
              <a:rPr lang="en-US" smtClean="0"/>
              <a:t>67</a:t>
            </a:fld>
            <a:endParaRPr lang="en-US"/>
          </a:p>
        </p:txBody>
      </p:sp>
    </p:spTree>
    <p:extLst>
      <p:ext uri="{BB962C8B-B14F-4D97-AF65-F5344CB8AC3E}">
        <p14:creationId xmlns:p14="http://schemas.microsoft.com/office/powerpoint/2010/main" val="77743877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A4C7D-D655-4E0D-9235-153FA31A250B}" type="slidenum">
              <a:rPr lang="en-US" smtClean="0"/>
              <a:t>68</a:t>
            </a:fld>
            <a:endParaRPr lang="en-US"/>
          </a:p>
        </p:txBody>
      </p:sp>
    </p:spTree>
    <p:extLst>
      <p:ext uri="{BB962C8B-B14F-4D97-AF65-F5344CB8AC3E}">
        <p14:creationId xmlns:p14="http://schemas.microsoft.com/office/powerpoint/2010/main" val="162823992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A4C7D-D655-4E0D-9235-153FA31A250B}" type="slidenum">
              <a:rPr lang="en-US" smtClean="0"/>
              <a:t>69</a:t>
            </a:fld>
            <a:endParaRPr lang="en-US"/>
          </a:p>
        </p:txBody>
      </p:sp>
    </p:spTree>
    <p:extLst>
      <p:ext uri="{BB962C8B-B14F-4D97-AF65-F5344CB8AC3E}">
        <p14:creationId xmlns:p14="http://schemas.microsoft.com/office/powerpoint/2010/main" val="73489036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A4C7D-D655-4E0D-9235-153FA31A250B}" type="slidenum">
              <a:rPr lang="en-US" smtClean="0"/>
              <a:t>70</a:t>
            </a:fld>
            <a:endParaRPr lang="en-US"/>
          </a:p>
        </p:txBody>
      </p:sp>
    </p:spTree>
    <p:extLst>
      <p:ext uri="{BB962C8B-B14F-4D97-AF65-F5344CB8AC3E}">
        <p14:creationId xmlns:p14="http://schemas.microsoft.com/office/powerpoint/2010/main" val="381523199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A4C7D-D655-4E0D-9235-153FA31A250B}" type="slidenum">
              <a:rPr lang="en-US" smtClean="0"/>
              <a:t>71</a:t>
            </a:fld>
            <a:endParaRPr lang="en-US"/>
          </a:p>
        </p:txBody>
      </p:sp>
    </p:spTree>
    <p:extLst>
      <p:ext uri="{BB962C8B-B14F-4D97-AF65-F5344CB8AC3E}">
        <p14:creationId xmlns:p14="http://schemas.microsoft.com/office/powerpoint/2010/main" val="420642737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A4C7D-D655-4E0D-9235-153FA31A250B}" type="slidenum">
              <a:rPr lang="en-US" smtClean="0"/>
              <a:t>72</a:t>
            </a:fld>
            <a:endParaRPr lang="en-US"/>
          </a:p>
        </p:txBody>
      </p:sp>
    </p:spTree>
    <p:extLst>
      <p:ext uri="{BB962C8B-B14F-4D97-AF65-F5344CB8AC3E}">
        <p14:creationId xmlns:p14="http://schemas.microsoft.com/office/powerpoint/2010/main" val="59470534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A4C7D-D655-4E0D-9235-153FA31A250B}" type="slidenum">
              <a:rPr lang="en-US" smtClean="0"/>
              <a:t>73</a:t>
            </a:fld>
            <a:endParaRPr lang="en-US"/>
          </a:p>
        </p:txBody>
      </p:sp>
    </p:spTree>
    <p:extLst>
      <p:ext uri="{BB962C8B-B14F-4D97-AF65-F5344CB8AC3E}">
        <p14:creationId xmlns:p14="http://schemas.microsoft.com/office/powerpoint/2010/main" val="209033520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A4C7D-D655-4E0D-9235-153FA31A250B}" type="slidenum">
              <a:rPr lang="en-US" smtClean="0"/>
              <a:t>74</a:t>
            </a:fld>
            <a:endParaRPr lang="en-US"/>
          </a:p>
        </p:txBody>
      </p:sp>
    </p:spTree>
    <p:extLst>
      <p:ext uri="{BB962C8B-B14F-4D97-AF65-F5344CB8AC3E}">
        <p14:creationId xmlns:p14="http://schemas.microsoft.com/office/powerpoint/2010/main" val="19280253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7A4C7D-D655-4E0D-9235-153FA31A250B}" type="slidenum">
              <a:rPr lang="en-US" smtClean="0"/>
              <a:t>75</a:t>
            </a:fld>
            <a:endParaRPr lang="en-US"/>
          </a:p>
        </p:txBody>
      </p:sp>
    </p:spTree>
    <p:extLst>
      <p:ext uri="{BB962C8B-B14F-4D97-AF65-F5344CB8AC3E}">
        <p14:creationId xmlns:p14="http://schemas.microsoft.com/office/powerpoint/2010/main" val="16013461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98707-0C04-4EB8-B962-8D2D3647591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2AF0B7E-42AA-4E58-8E2A-5A1C43DA912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85C13BB-B79B-42A8-84CD-7092EE665E08}"/>
              </a:ext>
            </a:extLst>
          </p:cNvPr>
          <p:cNvSpPr>
            <a:spLocks noGrp="1"/>
          </p:cNvSpPr>
          <p:nvPr>
            <p:ph type="dt" sz="half" idx="10"/>
          </p:nvPr>
        </p:nvSpPr>
        <p:spPr/>
        <p:txBody>
          <a:bodyPr/>
          <a:lstStyle/>
          <a:p>
            <a:fld id="{1A582BB8-35A4-474F-A8CF-D52062FD1073}" type="datetimeFigureOut">
              <a:rPr lang="en-US" smtClean="0"/>
              <a:t>10/15/2018</a:t>
            </a:fld>
            <a:endParaRPr lang="en-US"/>
          </a:p>
        </p:txBody>
      </p:sp>
      <p:sp>
        <p:nvSpPr>
          <p:cNvPr id="5" name="Footer Placeholder 4">
            <a:extLst>
              <a:ext uri="{FF2B5EF4-FFF2-40B4-BE49-F238E27FC236}">
                <a16:creationId xmlns:a16="http://schemas.microsoft.com/office/drawing/2014/main" id="{F9713D39-80A4-4F33-B022-04DFB97D52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0B55B2-4C24-4168-B879-803BEFC3028B}"/>
              </a:ext>
            </a:extLst>
          </p:cNvPr>
          <p:cNvSpPr>
            <a:spLocks noGrp="1"/>
          </p:cNvSpPr>
          <p:nvPr>
            <p:ph type="sldNum" sz="quarter" idx="12"/>
          </p:nvPr>
        </p:nvSpPr>
        <p:spPr/>
        <p:txBody>
          <a:bodyPr/>
          <a:lstStyle/>
          <a:p>
            <a:fld id="{156BA621-7E91-4820-B4B8-B75AC85CB1B5}" type="slidenum">
              <a:rPr lang="en-US" smtClean="0"/>
              <a:t>‹#›</a:t>
            </a:fld>
            <a:endParaRPr lang="en-US"/>
          </a:p>
        </p:txBody>
      </p:sp>
    </p:spTree>
    <p:extLst>
      <p:ext uri="{BB962C8B-B14F-4D97-AF65-F5344CB8AC3E}">
        <p14:creationId xmlns:p14="http://schemas.microsoft.com/office/powerpoint/2010/main" val="38983441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C9B09-EF98-4B80-9697-9A241457F03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B0CF46D-D9AE-447A-B362-84CDE5AA3AA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8C838D-5367-42E3-ABE5-40CAFB76458B}"/>
              </a:ext>
            </a:extLst>
          </p:cNvPr>
          <p:cNvSpPr>
            <a:spLocks noGrp="1"/>
          </p:cNvSpPr>
          <p:nvPr>
            <p:ph type="dt" sz="half" idx="10"/>
          </p:nvPr>
        </p:nvSpPr>
        <p:spPr/>
        <p:txBody>
          <a:bodyPr/>
          <a:lstStyle/>
          <a:p>
            <a:fld id="{1A582BB8-35A4-474F-A8CF-D52062FD1073}" type="datetimeFigureOut">
              <a:rPr lang="en-US" smtClean="0"/>
              <a:t>10/15/2018</a:t>
            </a:fld>
            <a:endParaRPr lang="en-US"/>
          </a:p>
        </p:txBody>
      </p:sp>
      <p:sp>
        <p:nvSpPr>
          <p:cNvPr id="5" name="Footer Placeholder 4">
            <a:extLst>
              <a:ext uri="{FF2B5EF4-FFF2-40B4-BE49-F238E27FC236}">
                <a16:creationId xmlns:a16="http://schemas.microsoft.com/office/drawing/2014/main" id="{6351770A-642A-4CF1-BE30-AC15B0411E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89A9D7-2910-4075-8333-E5FEF247C320}"/>
              </a:ext>
            </a:extLst>
          </p:cNvPr>
          <p:cNvSpPr>
            <a:spLocks noGrp="1"/>
          </p:cNvSpPr>
          <p:nvPr>
            <p:ph type="sldNum" sz="quarter" idx="12"/>
          </p:nvPr>
        </p:nvSpPr>
        <p:spPr/>
        <p:txBody>
          <a:bodyPr/>
          <a:lstStyle/>
          <a:p>
            <a:fld id="{156BA621-7E91-4820-B4B8-B75AC85CB1B5}" type="slidenum">
              <a:rPr lang="en-US" smtClean="0"/>
              <a:t>‹#›</a:t>
            </a:fld>
            <a:endParaRPr lang="en-US"/>
          </a:p>
        </p:txBody>
      </p:sp>
    </p:spTree>
    <p:extLst>
      <p:ext uri="{BB962C8B-B14F-4D97-AF65-F5344CB8AC3E}">
        <p14:creationId xmlns:p14="http://schemas.microsoft.com/office/powerpoint/2010/main" val="39972503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8B48E-CE5F-4B53-9CDA-4B7BA2E42AF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E3B7C9F-E9F1-4201-A304-89747085C91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D69F569A-FA45-4395-A01F-733768DD180A}"/>
              </a:ext>
            </a:extLst>
          </p:cNvPr>
          <p:cNvSpPr>
            <a:spLocks noGrp="1"/>
          </p:cNvSpPr>
          <p:nvPr>
            <p:ph type="dt" sz="half" idx="10"/>
          </p:nvPr>
        </p:nvSpPr>
        <p:spPr/>
        <p:txBody>
          <a:bodyPr/>
          <a:lstStyle/>
          <a:p>
            <a:fld id="{1A582BB8-35A4-474F-A8CF-D52062FD1073}" type="datetimeFigureOut">
              <a:rPr lang="en-US" smtClean="0"/>
              <a:t>10/15/2018</a:t>
            </a:fld>
            <a:endParaRPr lang="en-US"/>
          </a:p>
        </p:txBody>
      </p:sp>
      <p:sp>
        <p:nvSpPr>
          <p:cNvPr id="5" name="Footer Placeholder 4">
            <a:extLst>
              <a:ext uri="{FF2B5EF4-FFF2-40B4-BE49-F238E27FC236}">
                <a16:creationId xmlns:a16="http://schemas.microsoft.com/office/drawing/2014/main" id="{BAA0643E-61BA-4711-BBEA-CB08D9E1CB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3C22B3-80D9-4DCB-AF39-8D031BD6D4B1}"/>
              </a:ext>
            </a:extLst>
          </p:cNvPr>
          <p:cNvSpPr>
            <a:spLocks noGrp="1"/>
          </p:cNvSpPr>
          <p:nvPr>
            <p:ph type="sldNum" sz="quarter" idx="12"/>
          </p:nvPr>
        </p:nvSpPr>
        <p:spPr/>
        <p:txBody>
          <a:bodyPr/>
          <a:lstStyle/>
          <a:p>
            <a:fld id="{156BA621-7E91-4820-B4B8-B75AC85CB1B5}" type="slidenum">
              <a:rPr lang="en-US" smtClean="0"/>
              <a:t>‹#›</a:t>
            </a:fld>
            <a:endParaRPr lang="en-US"/>
          </a:p>
        </p:txBody>
      </p:sp>
    </p:spTree>
    <p:extLst>
      <p:ext uri="{BB962C8B-B14F-4D97-AF65-F5344CB8AC3E}">
        <p14:creationId xmlns:p14="http://schemas.microsoft.com/office/powerpoint/2010/main" val="40622958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F8DC1-F4C3-4F7C-84EF-BB9AC01D94D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E7DBFC3-8C9D-4074-8600-F91E9DF6E26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7D40C0F-A333-448C-8F87-A627E32BB7CB}"/>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9E04762-C7B3-4B80-81C1-913F3BD5EB94}"/>
              </a:ext>
            </a:extLst>
          </p:cNvPr>
          <p:cNvSpPr>
            <a:spLocks noGrp="1"/>
          </p:cNvSpPr>
          <p:nvPr>
            <p:ph type="dt" sz="half" idx="10"/>
          </p:nvPr>
        </p:nvSpPr>
        <p:spPr/>
        <p:txBody>
          <a:bodyPr/>
          <a:lstStyle/>
          <a:p>
            <a:fld id="{1A582BB8-35A4-474F-A8CF-D52062FD1073}" type="datetimeFigureOut">
              <a:rPr lang="en-US" smtClean="0"/>
              <a:t>10/15/2018</a:t>
            </a:fld>
            <a:endParaRPr lang="en-US"/>
          </a:p>
        </p:txBody>
      </p:sp>
      <p:sp>
        <p:nvSpPr>
          <p:cNvPr id="6" name="Footer Placeholder 5">
            <a:extLst>
              <a:ext uri="{FF2B5EF4-FFF2-40B4-BE49-F238E27FC236}">
                <a16:creationId xmlns:a16="http://schemas.microsoft.com/office/drawing/2014/main" id="{8801D453-E63D-44A8-A8B8-8218EF04CF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4041712-8B1D-4538-8EDA-67BA7005FB62}"/>
              </a:ext>
            </a:extLst>
          </p:cNvPr>
          <p:cNvSpPr>
            <a:spLocks noGrp="1"/>
          </p:cNvSpPr>
          <p:nvPr>
            <p:ph type="sldNum" sz="quarter" idx="12"/>
          </p:nvPr>
        </p:nvSpPr>
        <p:spPr/>
        <p:txBody>
          <a:bodyPr/>
          <a:lstStyle/>
          <a:p>
            <a:fld id="{156BA621-7E91-4820-B4B8-B75AC85CB1B5}" type="slidenum">
              <a:rPr lang="en-US" smtClean="0"/>
              <a:t>‹#›</a:t>
            </a:fld>
            <a:endParaRPr lang="en-US"/>
          </a:p>
        </p:txBody>
      </p:sp>
    </p:spTree>
    <p:extLst>
      <p:ext uri="{BB962C8B-B14F-4D97-AF65-F5344CB8AC3E}">
        <p14:creationId xmlns:p14="http://schemas.microsoft.com/office/powerpoint/2010/main" val="10930280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CE21E-C804-431C-8404-6F396981919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8736BEA-9B83-466E-A1E3-D00500D1C27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64C3DE1F-A51E-414C-A5FF-01FAA2B293E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0B1307E-7FA1-43C9-93D3-8EEBDA0883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8E223DB-38A0-4D7A-87C5-9D286C6AC1C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8ECEB5E-87A0-4609-8A97-FF62546A9DA2}"/>
              </a:ext>
            </a:extLst>
          </p:cNvPr>
          <p:cNvSpPr>
            <a:spLocks noGrp="1"/>
          </p:cNvSpPr>
          <p:nvPr>
            <p:ph type="dt" sz="half" idx="10"/>
          </p:nvPr>
        </p:nvSpPr>
        <p:spPr/>
        <p:txBody>
          <a:bodyPr/>
          <a:lstStyle/>
          <a:p>
            <a:fld id="{1A582BB8-35A4-474F-A8CF-D52062FD1073}" type="datetimeFigureOut">
              <a:rPr lang="en-US" smtClean="0"/>
              <a:t>10/15/2018</a:t>
            </a:fld>
            <a:endParaRPr lang="en-US"/>
          </a:p>
        </p:txBody>
      </p:sp>
      <p:sp>
        <p:nvSpPr>
          <p:cNvPr id="8" name="Footer Placeholder 7">
            <a:extLst>
              <a:ext uri="{FF2B5EF4-FFF2-40B4-BE49-F238E27FC236}">
                <a16:creationId xmlns:a16="http://schemas.microsoft.com/office/drawing/2014/main" id="{A036D7E5-5D47-422C-B959-DDF78078F6E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E6A3CBE-EF22-43E5-960F-D604FDFCB645}"/>
              </a:ext>
            </a:extLst>
          </p:cNvPr>
          <p:cNvSpPr>
            <a:spLocks noGrp="1"/>
          </p:cNvSpPr>
          <p:nvPr>
            <p:ph type="sldNum" sz="quarter" idx="12"/>
          </p:nvPr>
        </p:nvSpPr>
        <p:spPr/>
        <p:txBody>
          <a:bodyPr/>
          <a:lstStyle/>
          <a:p>
            <a:fld id="{156BA621-7E91-4820-B4B8-B75AC85CB1B5}" type="slidenum">
              <a:rPr lang="en-US" smtClean="0"/>
              <a:t>‹#›</a:t>
            </a:fld>
            <a:endParaRPr lang="en-US"/>
          </a:p>
        </p:txBody>
      </p:sp>
    </p:spTree>
    <p:extLst>
      <p:ext uri="{BB962C8B-B14F-4D97-AF65-F5344CB8AC3E}">
        <p14:creationId xmlns:p14="http://schemas.microsoft.com/office/powerpoint/2010/main" val="10118278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F3E0B-7AEB-4D75-8A3B-00543758266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85F1615-3040-4A94-8291-3C856E98973B}"/>
              </a:ext>
            </a:extLst>
          </p:cNvPr>
          <p:cNvSpPr>
            <a:spLocks noGrp="1"/>
          </p:cNvSpPr>
          <p:nvPr>
            <p:ph type="dt" sz="half" idx="10"/>
          </p:nvPr>
        </p:nvSpPr>
        <p:spPr/>
        <p:txBody>
          <a:bodyPr/>
          <a:lstStyle/>
          <a:p>
            <a:fld id="{1A582BB8-35A4-474F-A8CF-D52062FD1073}" type="datetimeFigureOut">
              <a:rPr lang="en-US" smtClean="0"/>
              <a:t>10/15/2018</a:t>
            </a:fld>
            <a:endParaRPr lang="en-US"/>
          </a:p>
        </p:txBody>
      </p:sp>
      <p:sp>
        <p:nvSpPr>
          <p:cNvPr id="4" name="Footer Placeholder 3">
            <a:extLst>
              <a:ext uri="{FF2B5EF4-FFF2-40B4-BE49-F238E27FC236}">
                <a16:creationId xmlns:a16="http://schemas.microsoft.com/office/drawing/2014/main" id="{BA0BC19E-0F38-4513-B055-0654C46827C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29601F6-2DFA-40E2-BEFC-9E2BF9E66804}"/>
              </a:ext>
            </a:extLst>
          </p:cNvPr>
          <p:cNvSpPr>
            <a:spLocks noGrp="1"/>
          </p:cNvSpPr>
          <p:nvPr>
            <p:ph type="sldNum" sz="quarter" idx="12"/>
          </p:nvPr>
        </p:nvSpPr>
        <p:spPr/>
        <p:txBody>
          <a:bodyPr/>
          <a:lstStyle/>
          <a:p>
            <a:fld id="{156BA621-7E91-4820-B4B8-B75AC85CB1B5}" type="slidenum">
              <a:rPr lang="en-US" smtClean="0"/>
              <a:t>‹#›</a:t>
            </a:fld>
            <a:endParaRPr lang="en-US"/>
          </a:p>
        </p:txBody>
      </p:sp>
    </p:spTree>
    <p:extLst>
      <p:ext uri="{BB962C8B-B14F-4D97-AF65-F5344CB8AC3E}">
        <p14:creationId xmlns:p14="http://schemas.microsoft.com/office/powerpoint/2010/main" val="25101983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8F90458-8835-4473-97BC-0FE9EECA96B9}"/>
              </a:ext>
            </a:extLst>
          </p:cNvPr>
          <p:cNvSpPr>
            <a:spLocks noGrp="1"/>
          </p:cNvSpPr>
          <p:nvPr>
            <p:ph type="dt" sz="half" idx="10"/>
          </p:nvPr>
        </p:nvSpPr>
        <p:spPr/>
        <p:txBody>
          <a:bodyPr/>
          <a:lstStyle/>
          <a:p>
            <a:fld id="{1A582BB8-35A4-474F-A8CF-D52062FD1073}" type="datetimeFigureOut">
              <a:rPr lang="en-US" smtClean="0"/>
              <a:t>10/15/2018</a:t>
            </a:fld>
            <a:endParaRPr lang="en-US"/>
          </a:p>
        </p:txBody>
      </p:sp>
      <p:sp>
        <p:nvSpPr>
          <p:cNvPr id="3" name="Footer Placeholder 2">
            <a:extLst>
              <a:ext uri="{FF2B5EF4-FFF2-40B4-BE49-F238E27FC236}">
                <a16:creationId xmlns:a16="http://schemas.microsoft.com/office/drawing/2014/main" id="{CEABA05D-1398-4D26-956C-D5F395FB17A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6A5A09F-2B08-4B07-9FAF-F2D9EBB21738}"/>
              </a:ext>
            </a:extLst>
          </p:cNvPr>
          <p:cNvSpPr>
            <a:spLocks noGrp="1"/>
          </p:cNvSpPr>
          <p:nvPr>
            <p:ph type="sldNum" sz="quarter" idx="12"/>
          </p:nvPr>
        </p:nvSpPr>
        <p:spPr/>
        <p:txBody>
          <a:bodyPr/>
          <a:lstStyle/>
          <a:p>
            <a:fld id="{156BA621-7E91-4820-B4B8-B75AC85CB1B5}" type="slidenum">
              <a:rPr lang="en-US" smtClean="0"/>
              <a:t>‹#›</a:t>
            </a:fld>
            <a:endParaRPr lang="en-US"/>
          </a:p>
        </p:txBody>
      </p:sp>
    </p:spTree>
    <p:extLst>
      <p:ext uri="{BB962C8B-B14F-4D97-AF65-F5344CB8AC3E}">
        <p14:creationId xmlns:p14="http://schemas.microsoft.com/office/powerpoint/2010/main" val="1029927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0AFD1-B561-4281-BC09-CABBBC6101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DBA528F-109C-4DF1-B0DB-B8F7986D45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6F2D0A-B8A1-42D5-8B15-FBB54DA245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7C0CE44-FAF9-473F-BA88-43FF0C608457}"/>
              </a:ext>
            </a:extLst>
          </p:cNvPr>
          <p:cNvSpPr>
            <a:spLocks noGrp="1"/>
          </p:cNvSpPr>
          <p:nvPr>
            <p:ph type="dt" sz="half" idx="10"/>
          </p:nvPr>
        </p:nvSpPr>
        <p:spPr/>
        <p:txBody>
          <a:bodyPr/>
          <a:lstStyle/>
          <a:p>
            <a:fld id="{1A582BB8-35A4-474F-A8CF-D52062FD1073}" type="datetimeFigureOut">
              <a:rPr lang="en-US" smtClean="0"/>
              <a:t>10/15/2018</a:t>
            </a:fld>
            <a:endParaRPr lang="en-US"/>
          </a:p>
        </p:txBody>
      </p:sp>
      <p:sp>
        <p:nvSpPr>
          <p:cNvPr id="6" name="Footer Placeholder 5">
            <a:extLst>
              <a:ext uri="{FF2B5EF4-FFF2-40B4-BE49-F238E27FC236}">
                <a16:creationId xmlns:a16="http://schemas.microsoft.com/office/drawing/2014/main" id="{338EA3A1-4807-4CA8-9754-36407CC0049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7D88AC4-5CA2-4534-99E7-0D45832A01EA}"/>
              </a:ext>
            </a:extLst>
          </p:cNvPr>
          <p:cNvSpPr>
            <a:spLocks noGrp="1"/>
          </p:cNvSpPr>
          <p:nvPr>
            <p:ph type="sldNum" sz="quarter" idx="12"/>
          </p:nvPr>
        </p:nvSpPr>
        <p:spPr/>
        <p:txBody>
          <a:bodyPr/>
          <a:lstStyle/>
          <a:p>
            <a:fld id="{156BA621-7E91-4820-B4B8-B75AC85CB1B5}" type="slidenum">
              <a:rPr lang="en-US" smtClean="0"/>
              <a:t>‹#›</a:t>
            </a:fld>
            <a:endParaRPr lang="en-US"/>
          </a:p>
        </p:txBody>
      </p:sp>
    </p:spTree>
    <p:extLst>
      <p:ext uri="{BB962C8B-B14F-4D97-AF65-F5344CB8AC3E}">
        <p14:creationId xmlns:p14="http://schemas.microsoft.com/office/powerpoint/2010/main" val="13693635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A25AC-23C6-47BA-A641-1452D7B8633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9FE913A-94B1-4D0B-87D0-391DFAA0A39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7872FB2-6F35-46EB-8DC3-F689E150F9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3EA83CD-B30A-4BD6-BECE-29EBE21A3E0A}"/>
              </a:ext>
            </a:extLst>
          </p:cNvPr>
          <p:cNvSpPr>
            <a:spLocks noGrp="1"/>
          </p:cNvSpPr>
          <p:nvPr>
            <p:ph type="dt" sz="half" idx="10"/>
          </p:nvPr>
        </p:nvSpPr>
        <p:spPr/>
        <p:txBody>
          <a:bodyPr/>
          <a:lstStyle/>
          <a:p>
            <a:fld id="{1A582BB8-35A4-474F-A8CF-D52062FD1073}" type="datetimeFigureOut">
              <a:rPr lang="en-US" smtClean="0"/>
              <a:t>10/15/2018</a:t>
            </a:fld>
            <a:endParaRPr lang="en-US"/>
          </a:p>
        </p:txBody>
      </p:sp>
      <p:sp>
        <p:nvSpPr>
          <p:cNvPr id="6" name="Footer Placeholder 5">
            <a:extLst>
              <a:ext uri="{FF2B5EF4-FFF2-40B4-BE49-F238E27FC236}">
                <a16:creationId xmlns:a16="http://schemas.microsoft.com/office/drawing/2014/main" id="{5B0CC10A-E23A-43C9-B92B-867C4983EB2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6DD0330-A7C0-4A4E-B5B8-23A4D3D8BF97}"/>
              </a:ext>
            </a:extLst>
          </p:cNvPr>
          <p:cNvSpPr>
            <a:spLocks noGrp="1"/>
          </p:cNvSpPr>
          <p:nvPr>
            <p:ph type="sldNum" sz="quarter" idx="12"/>
          </p:nvPr>
        </p:nvSpPr>
        <p:spPr/>
        <p:txBody>
          <a:bodyPr/>
          <a:lstStyle/>
          <a:p>
            <a:fld id="{156BA621-7E91-4820-B4B8-B75AC85CB1B5}" type="slidenum">
              <a:rPr lang="en-US" smtClean="0"/>
              <a:t>‹#›</a:t>
            </a:fld>
            <a:endParaRPr lang="en-US"/>
          </a:p>
        </p:txBody>
      </p:sp>
    </p:spTree>
    <p:extLst>
      <p:ext uri="{BB962C8B-B14F-4D97-AF65-F5344CB8AC3E}">
        <p14:creationId xmlns:p14="http://schemas.microsoft.com/office/powerpoint/2010/main" val="3466283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6DE9B-957B-4CA0-9BAF-45AB800D6ED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D1D6DD4-DAF7-4E84-9319-1ECE581ACEB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F7744C-5A65-445A-8E2C-330BC5727A4F}"/>
              </a:ext>
            </a:extLst>
          </p:cNvPr>
          <p:cNvSpPr>
            <a:spLocks noGrp="1"/>
          </p:cNvSpPr>
          <p:nvPr>
            <p:ph type="dt" sz="half" idx="10"/>
          </p:nvPr>
        </p:nvSpPr>
        <p:spPr/>
        <p:txBody>
          <a:bodyPr/>
          <a:lstStyle/>
          <a:p>
            <a:fld id="{1A582BB8-35A4-474F-A8CF-D52062FD1073}" type="datetimeFigureOut">
              <a:rPr lang="en-US" smtClean="0"/>
              <a:t>10/15/2018</a:t>
            </a:fld>
            <a:endParaRPr lang="en-US"/>
          </a:p>
        </p:txBody>
      </p:sp>
      <p:sp>
        <p:nvSpPr>
          <p:cNvPr id="5" name="Footer Placeholder 4">
            <a:extLst>
              <a:ext uri="{FF2B5EF4-FFF2-40B4-BE49-F238E27FC236}">
                <a16:creationId xmlns:a16="http://schemas.microsoft.com/office/drawing/2014/main" id="{99393555-1F9C-418A-A01F-5DADE5983B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AEDD08-54E3-4579-A0AD-1CDA15A379E4}"/>
              </a:ext>
            </a:extLst>
          </p:cNvPr>
          <p:cNvSpPr>
            <a:spLocks noGrp="1"/>
          </p:cNvSpPr>
          <p:nvPr>
            <p:ph type="sldNum" sz="quarter" idx="12"/>
          </p:nvPr>
        </p:nvSpPr>
        <p:spPr/>
        <p:txBody>
          <a:bodyPr/>
          <a:lstStyle/>
          <a:p>
            <a:fld id="{156BA621-7E91-4820-B4B8-B75AC85CB1B5}" type="slidenum">
              <a:rPr lang="en-US" smtClean="0"/>
              <a:t>‹#›</a:t>
            </a:fld>
            <a:endParaRPr lang="en-US"/>
          </a:p>
        </p:txBody>
      </p:sp>
    </p:spTree>
    <p:extLst>
      <p:ext uri="{BB962C8B-B14F-4D97-AF65-F5344CB8AC3E}">
        <p14:creationId xmlns:p14="http://schemas.microsoft.com/office/powerpoint/2010/main" val="28223413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CB1577C-ED6F-4816-B399-D9F1749BD2B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E3D8574-3154-4DDC-AB35-DB34290E1E0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51510B-93EA-4D7A-9934-DCECD0A8470F}"/>
              </a:ext>
            </a:extLst>
          </p:cNvPr>
          <p:cNvSpPr>
            <a:spLocks noGrp="1"/>
          </p:cNvSpPr>
          <p:nvPr>
            <p:ph type="dt" sz="half" idx="10"/>
          </p:nvPr>
        </p:nvSpPr>
        <p:spPr/>
        <p:txBody>
          <a:bodyPr/>
          <a:lstStyle/>
          <a:p>
            <a:fld id="{1A582BB8-35A4-474F-A8CF-D52062FD1073}" type="datetimeFigureOut">
              <a:rPr lang="en-US" smtClean="0"/>
              <a:t>10/15/2018</a:t>
            </a:fld>
            <a:endParaRPr lang="en-US"/>
          </a:p>
        </p:txBody>
      </p:sp>
      <p:sp>
        <p:nvSpPr>
          <p:cNvPr id="5" name="Footer Placeholder 4">
            <a:extLst>
              <a:ext uri="{FF2B5EF4-FFF2-40B4-BE49-F238E27FC236}">
                <a16:creationId xmlns:a16="http://schemas.microsoft.com/office/drawing/2014/main" id="{0031A583-6468-47FD-9015-900694F086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69DC6F-D821-4E25-85E4-542116894469}"/>
              </a:ext>
            </a:extLst>
          </p:cNvPr>
          <p:cNvSpPr>
            <a:spLocks noGrp="1"/>
          </p:cNvSpPr>
          <p:nvPr>
            <p:ph type="sldNum" sz="quarter" idx="12"/>
          </p:nvPr>
        </p:nvSpPr>
        <p:spPr/>
        <p:txBody>
          <a:bodyPr/>
          <a:lstStyle/>
          <a:p>
            <a:fld id="{156BA621-7E91-4820-B4B8-B75AC85CB1B5}" type="slidenum">
              <a:rPr lang="en-US" smtClean="0"/>
              <a:t>‹#›</a:t>
            </a:fld>
            <a:endParaRPr lang="en-US"/>
          </a:p>
        </p:txBody>
      </p:sp>
    </p:spTree>
    <p:extLst>
      <p:ext uri="{BB962C8B-B14F-4D97-AF65-F5344CB8AC3E}">
        <p14:creationId xmlns:p14="http://schemas.microsoft.com/office/powerpoint/2010/main" val="32406475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1 - Session Title">
    <p:spTree>
      <p:nvGrpSpPr>
        <p:cNvPr id="1" name=""/>
        <p:cNvGrpSpPr/>
        <p:nvPr/>
      </p:nvGrpSpPr>
      <p:grpSpPr>
        <a:xfrm>
          <a:off x="0" y="0"/>
          <a:ext cx="0" cy="0"/>
          <a:chOff x="0" y="0"/>
          <a:chExt cx="0" cy="0"/>
        </a:xfrm>
      </p:grpSpPr>
      <p:sp>
        <p:nvSpPr>
          <p:cNvPr id="15" name="Text Placeholder 1">
            <a:extLst>
              <a:ext uri="{FF2B5EF4-FFF2-40B4-BE49-F238E27FC236}">
                <a16:creationId xmlns:a16="http://schemas.microsoft.com/office/drawing/2014/main" id="{C3AC999E-9225-45BF-8828-D0476B2D5A80}"/>
              </a:ext>
            </a:extLst>
          </p:cNvPr>
          <p:cNvSpPr>
            <a:spLocks noGrp="1"/>
          </p:cNvSpPr>
          <p:nvPr>
            <p:ph type="body" sz="quarter" idx="10"/>
          </p:nvPr>
        </p:nvSpPr>
        <p:spPr>
          <a:xfrm>
            <a:off x="129997" y="1213837"/>
            <a:ext cx="8715179" cy="1426959"/>
          </a:xfrm>
          <a:prstGeom prst="rect">
            <a:avLst/>
          </a:prstGeom>
        </p:spPr>
        <p:txBody>
          <a:bodyPr/>
          <a:lstStyle>
            <a:lvl1pPr marL="0" indent="0" algn="ctr">
              <a:buNone/>
              <a:defRPr>
                <a:solidFill>
                  <a:srgbClr val="4D4D4D"/>
                </a:solidFill>
              </a:defRPr>
            </a:lvl1pPr>
          </a:lstStyle>
          <a:p>
            <a:r>
              <a:rPr lang="en-AU" sz="3733" b="1" dirty="0">
                <a:latin typeface="Arial" panose="020B0604020202020204" pitchFamily="34" charset="0"/>
                <a:cs typeface="Arial" panose="020B0604020202020204" pitchFamily="34" charset="0"/>
              </a:rPr>
              <a:t>SESSION TITLE</a:t>
            </a:r>
          </a:p>
        </p:txBody>
      </p:sp>
      <p:sp>
        <p:nvSpPr>
          <p:cNvPr id="16" name="Text Placeholder 2">
            <a:extLst>
              <a:ext uri="{FF2B5EF4-FFF2-40B4-BE49-F238E27FC236}">
                <a16:creationId xmlns:a16="http://schemas.microsoft.com/office/drawing/2014/main" id="{B9A008F8-F31E-4A47-A509-08C3CF041A80}"/>
              </a:ext>
            </a:extLst>
          </p:cNvPr>
          <p:cNvSpPr>
            <a:spLocks noGrp="1"/>
          </p:cNvSpPr>
          <p:nvPr>
            <p:ph type="body" sz="quarter" idx="11"/>
          </p:nvPr>
        </p:nvSpPr>
        <p:spPr>
          <a:xfrm>
            <a:off x="129999" y="2825151"/>
            <a:ext cx="8715179" cy="687523"/>
          </a:xfrm>
          <a:prstGeom prst="rect">
            <a:avLst/>
          </a:prstGeom>
        </p:spPr>
        <p:txBody>
          <a:bodyPr/>
          <a:lstStyle>
            <a:lvl1pPr marL="0" indent="0" algn="ctr">
              <a:buNone/>
              <a:defRPr sz="3733">
                <a:solidFill>
                  <a:schemeClr val="tx2"/>
                </a:solidFill>
              </a:defRPr>
            </a:lvl1pPr>
          </a:lstStyle>
          <a:p>
            <a:r>
              <a:rPr lang="en-AU" dirty="0">
                <a:latin typeface="Arial" panose="020B0604020202020204" pitchFamily="34" charset="0"/>
                <a:cs typeface="Arial" panose="020B0604020202020204" pitchFamily="34" charset="0"/>
              </a:rPr>
              <a:t>Speaker Name</a:t>
            </a:r>
          </a:p>
        </p:txBody>
      </p:sp>
      <p:sp>
        <p:nvSpPr>
          <p:cNvPr id="17" name="Text Placeholder 3">
            <a:extLst>
              <a:ext uri="{FF2B5EF4-FFF2-40B4-BE49-F238E27FC236}">
                <a16:creationId xmlns:a16="http://schemas.microsoft.com/office/drawing/2014/main" id="{66082C99-476E-4060-B463-69C7725BEA4F}"/>
              </a:ext>
            </a:extLst>
          </p:cNvPr>
          <p:cNvSpPr>
            <a:spLocks noGrp="1"/>
          </p:cNvSpPr>
          <p:nvPr>
            <p:ph type="body" sz="quarter" idx="12"/>
          </p:nvPr>
        </p:nvSpPr>
        <p:spPr>
          <a:xfrm>
            <a:off x="129997" y="3548942"/>
            <a:ext cx="8715179" cy="615553"/>
          </a:xfrm>
          <a:prstGeom prst="rect">
            <a:avLst/>
          </a:prstGeom>
        </p:spPr>
        <p:txBody>
          <a:bodyPr/>
          <a:lstStyle>
            <a:lvl1pPr marL="0" indent="0" algn="ctr">
              <a:buNone/>
              <a:defRPr sz="2400" i="1">
                <a:solidFill>
                  <a:schemeClr val="tx2"/>
                </a:solidFill>
              </a:defRPr>
            </a:lvl1pPr>
          </a:lstStyle>
          <a:p>
            <a:r>
              <a:rPr lang="en-AU" dirty="0">
                <a:latin typeface="Arial" panose="020B0604020202020204" pitchFamily="34" charset="0"/>
                <a:cs typeface="Arial" panose="020B0604020202020204" pitchFamily="34" charset="0"/>
              </a:rPr>
              <a:t>Company Name</a:t>
            </a:r>
          </a:p>
        </p:txBody>
      </p:sp>
      <p:sp>
        <p:nvSpPr>
          <p:cNvPr id="23" name="Picture Placeholder 22">
            <a:extLst>
              <a:ext uri="{FF2B5EF4-FFF2-40B4-BE49-F238E27FC236}">
                <a16:creationId xmlns:a16="http://schemas.microsoft.com/office/drawing/2014/main" id="{8A84A8CB-8899-484B-B628-A0FAC38047E6}"/>
              </a:ext>
            </a:extLst>
          </p:cNvPr>
          <p:cNvSpPr>
            <a:spLocks noGrp="1"/>
          </p:cNvSpPr>
          <p:nvPr>
            <p:ph type="pic" sz="quarter" idx="13" hasCustomPrompt="1"/>
          </p:nvPr>
        </p:nvSpPr>
        <p:spPr>
          <a:xfrm>
            <a:off x="3575587" y="4586141"/>
            <a:ext cx="1440000" cy="1440000"/>
          </a:xfrm>
          <a:prstGeom prst="rect">
            <a:avLst/>
          </a:prstGeom>
        </p:spPr>
        <p:txBody>
          <a:bodyPr/>
          <a:lstStyle>
            <a:lvl1pPr marL="0" indent="0" algn="ctr">
              <a:buNone/>
              <a:defRPr sz="1600" i="1">
                <a:solidFill>
                  <a:schemeClr val="bg2"/>
                </a:solidFill>
                <a:latin typeface="Arial" panose="020B0604020202020204" pitchFamily="34" charset="0"/>
                <a:cs typeface="Arial" panose="020B0604020202020204" pitchFamily="34" charset="0"/>
              </a:defRPr>
            </a:lvl1pPr>
          </a:lstStyle>
          <a:p>
            <a:r>
              <a:rPr lang="en-AU" dirty="0"/>
              <a:t>Insert Company logo</a:t>
            </a:r>
          </a:p>
        </p:txBody>
      </p:sp>
    </p:spTree>
    <p:extLst>
      <p:ext uri="{BB962C8B-B14F-4D97-AF65-F5344CB8AC3E}">
        <p14:creationId xmlns:p14="http://schemas.microsoft.com/office/powerpoint/2010/main" val="972150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1 - Wrap-up">
    <p:spTree>
      <p:nvGrpSpPr>
        <p:cNvPr id="1" name=""/>
        <p:cNvGrpSpPr/>
        <p:nvPr/>
      </p:nvGrpSpPr>
      <p:grpSpPr>
        <a:xfrm>
          <a:off x="0" y="0"/>
          <a:ext cx="0" cy="0"/>
          <a:chOff x="0" y="0"/>
          <a:chExt cx="0" cy="0"/>
        </a:xfrm>
      </p:grpSpPr>
      <p:sp>
        <p:nvSpPr>
          <p:cNvPr id="12" name="Text Placeholder 11"/>
          <p:cNvSpPr>
            <a:spLocks noGrp="1"/>
          </p:cNvSpPr>
          <p:nvPr>
            <p:ph type="body" sz="quarter" idx="10" hasCustomPrompt="1"/>
          </p:nvPr>
        </p:nvSpPr>
        <p:spPr>
          <a:xfrm>
            <a:off x="764988" y="3342797"/>
            <a:ext cx="7388952" cy="657163"/>
          </a:xfrm>
          <a:prstGeom prst="rect">
            <a:avLst/>
          </a:prstGeom>
        </p:spPr>
        <p:txBody>
          <a:bodyPr/>
          <a:lstStyle>
            <a:lvl1pPr marL="0" indent="0" algn="l">
              <a:buNone/>
              <a:defRPr sz="3200">
                <a:solidFill>
                  <a:srgbClr val="4D4D4D"/>
                </a:solidFill>
                <a:latin typeface="Calibri Light" panose="020F0302020204030204" pitchFamily="34" charset="0"/>
                <a:cs typeface="Calibri Light" panose="020F0302020204030204" pitchFamily="34" charset="0"/>
              </a:defRPr>
            </a:lvl1pPr>
          </a:lstStyle>
          <a:p>
            <a:pPr lvl="0"/>
            <a:r>
              <a:rPr lang="en-AU" dirty="0"/>
              <a:t>Speaker Name</a:t>
            </a:r>
          </a:p>
        </p:txBody>
      </p:sp>
      <p:sp>
        <p:nvSpPr>
          <p:cNvPr id="14" name="Text Placeholder 13"/>
          <p:cNvSpPr>
            <a:spLocks noGrp="1"/>
          </p:cNvSpPr>
          <p:nvPr>
            <p:ph type="body" sz="quarter" idx="11" hasCustomPrompt="1"/>
          </p:nvPr>
        </p:nvSpPr>
        <p:spPr>
          <a:xfrm>
            <a:off x="764988" y="4093245"/>
            <a:ext cx="7388952" cy="571500"/>
          </a:xfrm>
          <a:prstGeom prst="rect">
            <a:avLst/>
          </a:prstGeom>
        </p:spPr>
        <p:txBody>
          <a:bodyPr/>
          <a:lstStyle>
            <a:lvl1pPr marL="0" indent="0" algn="l">
              <a:buNone/>
              <a:defRPr sz="2667" i="1">
                <a:solidFill>
                  <a:srgbClr val="4D4D4D"/>
                </a:solidFill>
                <a:latin typeface="Calibri Light" panose="020F0302020204030204" pitchFamily="34" charset="0"/>
                <a:cs typeface="Calibri Light" panose="020F0302020204030204" pitchFamily="34" charset="0"/>
              </a:defRPr>
            </a:lvl1pPr>
          </a:lstStyle>
          <a:p>
            <a:pPr lvl="0"/>
            <a:r>
              <a:rPr lang="en-US" dirty="0"/>
              <a:t>Company Name</a:t>
            </a:r>
            <a:endParaRPr lang="en-AU" dirty="0"/>
          </a:p>
        </p:txBody>
      </p:sp>
      <p:sp>
        <p:nvSpPr>
          <p:cNvPr id="16" name="Text Placeholder 15"/>
          <p:cNvSpPr>
            <a:spLocks noGrp="1"/>
          </p:cNvSpPr>
          <p:nvPr>
            <p:ph type="body" sz="quarter" idx="12" hasCustomPrompt="1"/>
          </p:nvPr>
        </p:nvSpPr>
        <p:spPr>
          <a:xfrm>
            <a:off x="764988" y="764753"/>
            <a:ext cx="8474264" cy="769296"/>
          </a:xfrm>
          <a:prstGeom prst="rect">
            <a:avLst/>
          </a:prstGeom>
        </p:spPr>
        <p:txBody>
          <a:bodyPr/>
          <a:lstStyle>
            <a:lvl1pPr marL="0" indent="0" algn="ctr">
              <a:buNone/>
              <a:defRPr b="1">
                <a:solidFill>
                  <a:srgbClr val="4D4D4D"/>
                </a:solidFill>
                <a:latin typeface="Calibri" panose="020F0502020204030204" pitchFamily="34" charset="0"/>
              </a:defRPr>
            </a:lvl1pPr>
          </a:lstStyle>
          <a:p>
            <a:pPr lvl="0"/>
            <a:r>
              <a:rPr lang="en-US" dirty="0"/>
              <a:t>Questions? . . .</a:t>
            </a:r>
            <a:endParaRPr lang="en-AU" dirty="0"/>
          </a:p>
        </p:txBody>
      </p:sp>
      <p:sp>
        <p:nvSpPr>
          <p:cNvPr id="17" name="Text Placeholder 3"/>
          <p:cNvSpPr>
            <a:spLocks noGrp="1"/>
          </p:cNvSpPr>
          <p:nvPr>
            <p:ph type="body" sz="quarter" idx="13" hasCustomPrompt="1"/>
          </p:nvPr>
        </p:nvSpPr>
        <p:spPr>
          <a:xfrm>
            <a:off x="764988" y="2650313"/>
            <a:ext cx="7388952" cy="605537"/>
          </a:xfrm>
          <a:prstGeom prst="rect">
            <a:avLst/>
          </a:prstGeom>
        </p:spPr>
        <p:txBody>
          <a:bodyPr/>
          <a:lstStyle>
            <a:lvl1pPr marL="0" indent="0" algn="l">
              <a:buNone/>
              <a:defRPr sz="3200">
                <a:solidFill>
                  <a:srgbClr val="4D4D4D"/>
                </a:solidFill>
                <a:latin typeface="Calibri Light" panose="020F0302020204030204" pitchFamily="34" charset="0"/>
                <a:cs typeface="Calibri Light" panose="020F0302020204030204" pitchFamily="34" charset="0"/>
              </a:defRPr>
            </a:lvl1pPr>
          </a:lstStyle>
          <a:p>
            <a:pPr lvl="0"/>
            <a:r>
              <a:rPr lang="en-US" dirty="0"/>
              <a:t>Session / Lab Title</a:t>
            </a:r>
            <a:endParaRPr lang="en-AU" dirty="0"/>
          </a:p>
        </p:txBody>
      </p:sp>
      <p:sp>
        <p:nvSpPr>
          <p:cNvPr id="18" name="Text Placeholder 13"/>
          <p:cNvSpPr>
            <a:spLocks noGrp="1"/>
          </p:cNvSpPr>
          <p:nvPr>
            <p:ph type="body" sz="quarter" idx="14" hasCustomPrompt="1"/>
          </p:nvPr>
        </p:nvSpPr>
        <p:spPr>
          <a:xfrm>
            <a:off x="764989" y="4756761"/>
            <a:ext cx="7388951" cy="571500"/>
          </a:xfrm>
          <a:prstGeom prst="rect">
            <a:avLst/>
          </a:prstGeom>
        </p:spPr>
        <p:txBody>
          <a:bodyPr/>
          <a:lstStyle>
            <a:lvl1pPr marL="0" indent="0" algn="l">
              <a:spcBef>
                <a:spcPts val="0"/>
              </a:spcBef>
              <a:buNone/>
              <a:defRPr sz="2133" i="1">
                <a:solidFill>
                  <a:srgbClr val="4D4D4D"/>
                </a:solidFill>
                <a:latin typeface="Calibri Light" panose="020F0302020204030204" pitchFamily="34" charset="0"/>
                <a:cs typeface="Calibri Light" panose="020F0302020204030204" pitchFamily="34" charset="0"/>
              </a:defRPr>
            </a:lvl1pPr>
          </a:lstStyle>
          <a:p>
            <a:pPr lvl="0"/>
            <a:r>
              <a:rPr lang="en-US" dirty="0"/>
              <a:t>Social Media or other contact details</a:t>
            </a:r>
            <a:endParaRPr lang="en-AU" dirty="0"/>
          </a:p>
        </p:txBody>
      </p:sp>
    </p:spTree>
    <p:extLst>
      <p:ext uri="{BB962C8B-B14F-4D97-AF65-F5344CB8AC3E}">
        <p14:creationId xmlns:p14="http://schemas.microsoft.com/office/powerpoint/2010/main" val="26733067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1E1D3D9-B29E-4942-B295-2B0D8EA1867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C466A0E-FED3-4EDC-B3D0-354739F8F72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2EB502-6BF2-41DF-9197-7D1BFAB91B5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582BB8-35A4-474F-A8CF-D52062FD1073}" type="datetimeFigureOut">
              <a:rPr lang="en-US" smtClean="0"/>
              <a:t>10/15/2018</a:t>
            </a:fld>
            <a:endParaRPr lang="en-US"/>
          </a:p>
        </p:txBody>
      </p:sp>
      <p:sp>
        <p:nvSpPr>
          <p:cNvPr id="5" name="Footer Placeholder 4">
            <a:extLst>
              <a:ext uri="{FF2B5EF4-FFF2-40B4-BE49-F238E27FC236}">
                <a16:creationId xmlns:a16="http://schemas.microsoft.com/office/drawing/2014/main" id="{292A1324-1B97-4C10-9391-9B5BB0D848B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74FE603-3E62-4DFF-ACF3-B5C5A6FF144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6BA621-7E91-4820-B4B8-B75AC85CB1B5}" type="slidenum">
              <a:rPr lang="en-US" smtClean="0"/>
              <a:t>‹#›</a:t>
            </a:fld>
            <a:endParaRPr lang="en-US"/>
          </a:p>
        </p:txBody>
      </p:sp>
    </p:spTree>
    <p:extLst>
      <p:ext uri="{BB962C8B-B14F-4D97-AF65-F5344CB8AC3E}">
        <p14:creationId xmlns:p14="http://schemas.microsoft.com/office/powerpoint/2010/main" val="32146821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6"/>
          <p:cNvSpPr txBox="1"/>
          <p:nvPr userDrawn="1"/>
        </p:nvSpPr>
        <p:spPr>
          <a:xfrm>
            <a:off x="205532" y="5761036"/>
            <a:ext cx="1911473" cy="889154"/>
          </a:xfrm>
          <a:prstGeom prst="rect">
            <a:avLst/>
          </a:prstGeom>
          <a:noFill/>
        </p:spPr>
        <p:txBody>
          <a:bodyPr wrap="square" rtlCol="0">
            <a:spAutoFit/>
          </a:bodyPr>
          <a:lstStyle/>
          <a:p>
            <a:pPr>
              <a:lnSpc>
                <a:spcPct val="150000"/>
              </a:lnSpc>
            </a:pPr>
            <a:r>
              <a:rPr lang="en-US" sz="1200" b="0" dirty="0">
                <a:solidFill>
                  <a:schemeClr val="accent4">
                    <a:lumMod val="75000"/>
                  </a:schemeClr>
                </a:solidFill>
              </a:rPr>
              <a:t>GR CENTRE</a:t>
            </a:r>
          </a:p>
          <a:p>
            <a:pPr>
              <a:lnSpc>
                <a:spcPct val="150000"/>
              </a:lnSpc>
            </a:pPr>
            <a:r>
              <a:rPr lang="en-US" sz="1200" b="1" dirty="0">
                <a:solidFill>
                  <a:srgbClr val="F3732F"/>
                </a:solidFill>
              </a:rPr>
              <a:t>LJUBLJANA</a:t>
            </a:r>
          </a:p>
          <a:p>
            <a:pPr>
              <a:lnSpc>
                <a:spcPct val="150000"/>
              </a:lnSpc>
            </a:pPr>
            <a:r>
              <a:rPr lang="en-US" sz="1200" b="0" dirty="0">
                <a:solidFill>
                  <a:schemeClr val="accent4">
                    <a:lumMod val="75000"/>
                  </a:schemeClr>
                </a:solidFill>
              </a:rPr>
              <a:t>11 – 13 OCT 2018</a:t>
            </a:r>
          </a:p>
        </p:txBody>
      </p:sp>
    </p:spTree>
    <p:extLst>
      <p:ext uri="{BB962C8B-B14F-4D97-AF65-F5344CB8AC3E}">
        <p14:creationId xmlns:p14="http://schemas.microsoft.com/office/powerpoint/2010/main" val="3773042039"/>
      </p:ext>
    </p:extLst>
  </p:cSld>
  <p:clrMap bg1="lt1" tx1="dk1" bg2="lt2" tx2="dk2" accent1="accent1" accent2="accent2" accent3="accent3" accent4="accent4" accent5="accent5" accent6="accent6" hlink="hlink" folHlink="folHlink"/>
  <p:sldLayoutIdLst>
    <p:sldLayoutId id="2147483661" r:id="rId1"/>
  </p:sldLayoutIdLst>
  <p:txStyles>
    <p:titleStyle>
      <a:lvl1pPr algn="ctr" rtl="0" eaLnBrk="0" fontAlgn="base" hangingPunct="0">
        <a:spcBef>
          <a:spcPct val="0"/>
        </a:spcBef>
        <a:spcAft>
          <a:spcPct val="0"/>
        </a:spcAft>
        <a:defRPr sz="5867">
          <a:solidFill>
            <a:schemeClr val="tx2"/>
          </a:solidFill>
          <a:latin typeface="+mj-lt"/>
          <a:ea typeface="+mj-ea"/>
          <a:cs typeface="+mj-cs"/>
        </a:defRPr>
      </a:lvl1pPr>
      <a:lvl2pPr algn="ctr" rtl="0" eaLnBrk="0" fontAlgn="base" hangingPunct="0">
        <a:spcBef>
          <a:spcPct val="0"/>
        </a:spcBef>
        <a:spcAft>
          <a:spcPct val="0"/>
        </a:spcAft>
        <a:defRPr sz="5867">
          <a:solidFill>
            <a:schemeClr val="tx2"/>
          </a:solidFill>
          <a:latin typeface="Arial" charset="0"/>
        </a:defRPr>
      </a:lvl2pPr>
      <a:lvl3pPr algn="ctr" rtl="0" eaLnBrk="0" fontAlgn="base" hangingPunct="0">
        <a:spcBef>
          <a:spcPct val="0"/>
        </a:spcBef>
        <a:spcAft>
          <a:spcPct val="0"/>
        </a:spcAft>
        <a:defRPr sz="5867">
          <a:solidFill>
            <a:schemeClr val="tx2"/>
          </a:solidFill>
          <a:latin typeface="Arial" charset="0"/>
        </a:defRPr>
      </a:lvl3pPr>
      <a:lvl4pPr algn="ctr" rtl="0" eaLnBrk="0" fontAlgn="base" hangingPunct="0">
        <a:spcBef>
          <a:spcPct val="0"/>
        </a:spcBef>
        <a:spcAft>
          <a:spcPct val="0"/>
        </a:spcAft>
        <a:defRPr sz="5867">
          <a:solidFill>
            <a:schemeClr val="tx2"/>
          </a:solidFill>
          <a:latin typeface="Arial" charset="0"/>
        </a:defRPr>
      </a:lvl4pPr>
      <a:lvl5pPr algn="ctr" rtl="0" eaLnBrk="0" fontAlgn="base" hangingPunct="0">
        <a:spcBef>
          <a:spcPct val="0"/>
        </a:spcBef>
        <a:spcAft>
          <a:spcPct val="0"/>
        </a:spcAft>
        <a:defRPr sz="5867">
          <a:solidFill>
            <a:schemeClr val="tx2"/>
          </a:solidFill>
          <a:latin typeface="Arial" charset="0"/>
        </a:defRPr>
      </a:lvl5pPr>
      <a:lvl6pPr marL="609585" algn="ctr" rtl="0" fontAlgn="base">
        <a:spcBef>
          <a:spcPct val="0"/>
        </a:spcBef>
        <a:spcAft>
          <a:spcPct val="0"/>
        </a:spcAft>
        <a:defRPr sz="5867">
          <a:solidFill>
            <a:schemeClr val="tx2"/>
          </a:solidFill>
          <a:latin typeface="Arial" charset="0"/>
        </a:defRPr>
      </a:lvl6pPr>
      <a:lvl7pPr marL="1219170" algn="ctr" rtl="0" fontAlgn="base">
        <a:spcBef>
          <a:spcPct val="0"/>
        </a:spcBef>
        <a:spcAft>
          <a:spcPct val="0"/>
        </a:spcAft>
        <a:defRPr sz="5867">
          <a:solidFill>
            <a:schemeClr val="tx2"/>
          </a:solidFill>
          <a:latin typeface="Arial" charset="0"/>
        </a:defRPr>
      </a:lvl7pPr>
      <a:lvl8pPr marL="1828754" algn="ctr" rtl="0" fontAlgn="base">
        <a:spcBef>
          <a:spcPct val="0"/>
        </a:spcBef>
        <a:spcAft>
          <a:spcPct val="0"/>
        </a:spcAft>
        <a:defRPr sz="5867">
          <a:solidFill>
            <a:schemeClr val="tx2"/>
          </a:solidFill>
          <a:latin typeface="Arial" charset="0"/>
        </a:defRPr>
      </a:lvl8pPr>
      <a:lvl9pPr marL="2438339" algn="ctr" rtl="0" fontAlgn="base">
        <a:spcBef>
          <a:spcPct val="0"/>
        </a:spcBef>
        <a:spcAft>
          <a:spcPct val="0"/>
        </a:spcAft>
        <a:defRPr sz="5867">
          <a:solidFill>
            <a:schemeClr val="tx2"/>
          </a:solidFill>
          <a:latin typeface="Arial" charset="0"/>
        </a:defRPr>
      </a:lvl9pPr>
    </p:titleStyle>
    <p:bodyStyle>
      <a:lvl1pPr marL="457189" indent="-457189" algn="l" rtl="0" eaLnBrk="0" fontAlgn="base" hangingPunct="0">
        <a:spcBef>
          <a:spcPct val="20000"/>
        </a:spcBef>
        <a:spcAft>
          <a:spcPct val="0"/>
        </a:spcAft>
        <a:buChar char="•"/>
        <a:defRPr sz="4267">
          <a:solidFill>
            <a:schemeClr val="tx1"/>
          </a:solidFill>
          <a:latin typeface="+mn-lt"/>
          <a:ea typeface="+mn-ea"/>
          <a:cs typeface="+mn-cs"/>
        </a:defRPr>
      </a:lvl1pPr>
      <a:lvl2pPr marL="990575" indent="-380990" algn="l" rtl="0" eaLnBrk="0" fontAlgn="base" hangingPunct="0">
        <a:spcBef>
          <a:spcPct val="20000"/>
        </a:spcBef>
        <a:spcAft>
          <a:spcPct val="0"/>
        </a:spcAft>
        <a:buChar char="–"/>
        <a:defRPr sz="3733">
          <a:solidFill>
            <a:schemeClr val="tx1"/>
          </a:solidFill>
          <a:latin typeface="+mn-lt"/>
        </a:defRPr>
      </a:lvl2pPr>
      <a:lvl3pPr marL="1523962" indent="-304792" algn="l" rtl="0" eaLnBrk="0" fontAlgn="base" hangingPunct="0">
        <a:spcBef>
          <a:spcPct val="20000"/>
        </a:spcBef>
        <a:spcAft>
          <a:spcPct val="0"/>
        </a:spcAft>
        <a:buChar char="•"/>
        <a:defRPr sz="3200">
          <a:solidFill>
            <a:schemeClr val="tx1"/>
          </a:solidFill>
          <a:latin typeface="+mn-lt"/>
        </a:defRPr>
      </a:lvl3pPr>
      <a:lvl4pPr marL="2133547" indent="-304792" algn="l" rtl="0" eaLnBrk="0" fontAlgn="base" hangingPunct="0">
        <a:spcBef>
          <a:spcPct val="20000"/>
        </a:spcBef>
        <a:spcAft>
          <a:spcPct val="0"/>
        </a:spcAft>
        <a:buChar char="–"/>
        <a:defRPr sz="2667">
          <a:solidFill>
            <a:schemeClr val="tx1"/>
          </a:solidFill>
          <a:latin typeface="+mn-lt"/>
        </a:defRPr>
      </a:lvl4pPr>
      <a:lvl5pPr marL="2743131" indent="-304792" algn="l" rtl="0" eaLnBrk="0" fontAlgn="base" hangingPunct="0">
        <a:spcBef>
          <a:spcPct val="20000"/>
        </a:spcBef>
        <a:spcAft>
          <a:spcPct val="0"/>
        </a:spcAft>
        <a:buChar char="»"/>
        <a:defRPr sz="2667">
          <a:solidFill>
            <a:schemeClr val="tx1"/>
          </a:solidFill>
          <a:latin typeface="+mn-lt"/>
        </a:defRPr>
      </a:lvl5pPr>
      <a:lvl6pPr marL="3352716" indent="-304792" algn="l" rtl="0" fontAlgn="base">
        <a:spcBef>
          <a:spcPct val="20000"/>
        </a:spcBef>
        <a:spcAft>
          <a:spcPct val="0"/>
        </a:spcAft>
        <a:buChar char="»"/>
        <a:defRPr sz="2667">
          <a:solidFill>
            <a:schemeClr val="tx1"/>
          </a:solidFill>
          <a:latin typeface="+mn-lt"/>
        </a:defRPr>
      </a:lvl6pPr>
      <a:lvl7pPr marL="3962301" indent="-304792" algn="l" rtl="0" fontAlgn="base">
        <a:spcBef>
          <a:spcPct val="20000"/>
        </a:spcBef>
        <a:spcAft>
          <a:spcPct val="0"/>
        </a:spcAft>
        <a:buChar char="»"/>
        <a:defRPr sz="2667">
          <a:solidFill>
            <a:schemeClr val="tx1"/>
          </a:solidFill>
          <a:latin typeface="+mn-lt"/>
        </a:defRPr>
      </a:lvl7pPr>
      <a:lvl8pPr marL="4571886" indent="-304792" algn="l" rtl="0" fontAlgn="base">
        <a:spcBef>
          <a:spcPct val="20000"/>
        </a:spcBef>
        <a:spcAft>
          <a:spcPct val="0"/>
        </a:spcAft>
        <a:buChar char="»"/>
        <a:defRPr sz="2667">
          <a:solidFill>
            <a:schemeClr val="tx1"/>
          </a:solidFill>
          <a:latin typeface="+mn-lt"/>
        </a:defRPr>
      </a:lvl8pPr>
      <a:lvl9pPr marL="5181470" indent="-304792" algn="l" rtl="0" fontAlgn="base">
        <a:spcBef>
          <a:spcPct val="20000"/>
        </a:spcBef>
        <a:spcAft>
          <a:spcPct val="0"/>
        </a:spcAft>
        <a:buChar char="»"/>
        <a:defRPr sz="2667">
          <a:solidFill>
            <a:schemeClr val="tx1"/>
          </a:solidFill>
          <a:latin typeface="+mn-lt"/>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5EAA03F-B5CD-4CA1-86FA-A9BDA0A0CD32}"/>
              </a:ext>
            </a:extLst>
          </p:cNvPr>
          <p:cNvSpPr txBox="1"/>
          <p:nvPr userDrawn="1"/>
        </p:nvSpPr>
        <p:spPr>
          <a:xfrm>
            <a:off x="205532" y="5761036"/>
            <a:ext cx="1911473" cy="888256"/>
          </a:xfrm>
          <a:prstGeom prst="rect">
            <a:avLst/>
          </a:prstGeom>
          <a:noFill/>
        </p:spPr>
        <p:txBody>
          <a:bodyPr wrap="square" rtlCol="0">
            <a:spAutoFit/>
          </a:bodyPr>
          <a:lstStyle/>
          <a:p>
            <a:pPr>
              <a:lnSpc>
                <a:spcPct val="150000"/>
              </a:lnSpc>
            </a:pPr>
            <a:r>
              <a:rPr lang="en-US" sz="1200" b="0" dirty="0">
                <a:solidFill>
                  <a:schemeClr val="accent4">
                    <a:lumMod val="75000"/>
                  </a:schemeClr>
                </a:solidFill>
              </a:rPr>
              <a:t>GR CENTRE</a:t>
            </a:r>
          </a:p>
          <a:p>
            <a:pPr>
              <a:lnSpc>
                <a:spcPct val="150000"/>
              </a:lnSpc>
            </a:pPr>
            <a:r>
              <a:rPr lang="en-US" sz="1200" b="1" dirty="0">
                <a:solidFill>
                  <a:srgbClr val="F3732F"/>
                </a:solidFill>
              </a:rPr>
              <a:t>LJUBLJANA</a:t>
            </a:r>
          </a:p>
          <a:p>
            <a:pPr>
              <a:lnSpc>
                <a:spcPct val="150000"/>
              </a:lnSpc>
            </a:pPr>
            <a:r>
              <a:rPr lang="en-US" sz="1200" b="0" dirty="0">
                <a:solidFill>
                  <a:schemeClr val="accent4">
                    <a:lumMod val="75000"/>
                  </a:schemeClr>
                </a:solidFill>
              </a:rPr>
              <a:t>11 – 13 OCT 2018</a:t>
            </a:r>
          </a:p>
        </p:txBody>
      </p:sp>
    </p:spTree>
    <p:extLst>
      <p:ext uri="{BB962C8B-B14F-4D97-AF65-F5344CB8AC3E}">
        <p14:creationId xmlns:p14="http://schemas.microsoft.com/office/powerpoint/2010/main" val="2705131257"/>
      </p:ext>
    </p:extLst>
  </p:cSld>
  <p:clrMap bg1="lt1" tx1="dk1" bg2="lt2" tx2="dk2" accent1="accent1" accent2="accent2" accent3="accent3" accent4="accent4" accent5="accent5" accent6="accent6" hlink="hlink" folHlink="folHlink"/>
  <p:sldLayoutIdLst>
    <p:sldLayoutId id="2147483663" r:id="rId1"/>
  </p:sldLayoutIdLst>
  <p:txStyles>
    <p:titleStyle>
      <a:lvl1pPr algn="ctr" rtl="0" eaLnBrk="0" fontAlgn="base" hangingPunct="0">
        <a:spcBef>
          <a:spcPct val="0"/>
        </a:spcBef>
        <a:spcAft>
          <a:spcPct val="0"/>
        </a:spcAft>
        <a:defRPr sz="4267">
          <a:solidFill>
            <a:srgbClr val="003366"/>
          </a:solidFill>
          <a:latin typeface="Calibri" panose="020F0502020204030204" pitchFamily="34" charset="0"/>
          <a:ea typeface="+mj-ea"/>
          <a:cs typeface="+mj-cs"/>
        </a:defRPr>
      </a:lvl1pPr>
      <a:lvl2pPr algn="ctr" rtl="0" eaLnBrk="0" fontAlgn="base" hangingPunct="0">
        <a:spcBef>
          <a:spcPct val="0"/>
        </a:spcBef>
        <a:spcAft>
          <a:spcPct val="0"/>
        </a:spcAft>
        <a:defRPr sz="5867">
          <a:solidFill>
            <a:schemeClr val="tx2"/>
          </a:solidFill>
          <a:latin typeface="Arial" charset="0"/>
        </a:defRPr>
      </a:lvl2pPr>
      <a:lvl3pPr algn="ctr" rtl="0" eaLnBrk="0" fontAlgn="base" hangingPunct="0">
        <a:spcBef>
          <a:spcPct val="0"/>
        </a:spcBef>
        <a:spcAft>
          <a:spcPct val="0"/>
        </a:spcAft>
        <a:defRPr sz="5867">
          <a:solidFill>
            <a:schemeClr val="tx2"/>
          </a:solidFill>
          <a:latin typeface="Arial" charset="0"/>
        </a:defRPr>
      </a:lvl3pPr>
      <a:lvl4pPr algn="ctr" rtl="0" eaLnBrk="0" fontAlgn="base" hangingPunct="0">
        <a:spcBef>
          <a:spcPct val="0"/>
        </a:spcBef>
        <a:spcAft>
          <a:spcPct val="0"/>
        </a:spcAft>
        <a:defRPr sz="5867">
          <a:solidFill>
            <a:schemeClr val="tx2"/>
          </a:solidFill>
          <a:latin typeface="Arial" charset="0"/>
        </a:defRPr>
      </a:lvl4pPr>
      <a:lvl5pPr algn="ctr" rtl="0" eaLnBrk="0" fontAlgn="base" hangingPunct="0">
        <a:spcBef>
          <a:spcPct val="0"/>
        </a:spcBef>
        <a:spcAft>
          <a:spcPct val="0"/>
        </a:spcAft>
        <a:defRPr sz="5867">
          <a:solidFill>
            <a:schemeClr val="tx2"/>
          </a:solidFill>
          <a:latin typeface="Arial" charset="0"/>
        </a:defRPr>
      </a:lvl5pPr>
      <a:lvl6pPr marL="609585" algn="ctr" rtl="0" fontAlgn="base">
        <a:spcBef>
          <a:spcPct val="0"/>
        </a:spcBef>
        <a:spcAft>
          <a:spcPct val="0"/>
        </a:spcAft>
        <a:defRPr sz="5867">
          <a:solidFill>
            <a:schemeClr val="tx2"/>
          </a:solidFill>
          <a:latin typeface="Arial" charset="0"/>
        </a:defRPr>
      </a:lvl6pPr>
      <a:lvl7pPr marL="1219170" algn="ctr" rtl="0" fontAlgn="base">
        <a:spcBef>
          <a:spcPct val="0"/>
        </a:spcBef>
        <a:spcAft>
          <a:spcPct val="0"/>
        </a:spcAft>
        <a:defRPr sz="5867">
          <a:solidFill>
            <a:schemeClr val="tx2"/>
          </a:solidFill>
          <a:latin typeface="Arial" charset="0"/>
        </a:defRPr>
      </a:lvl7pPr>
      <a:lvl8pPr marL="1828754" algn="ctr" rtl="0" fontAlgn="base">
        <a:spcBef>
          <a:spcPct val="0"/>
        </a:spcBef>
        <a:spcAft>
          <a:spcPct val="0"/>
        </a:spcAft>
        <a:defRPr sz="5867">
          <a:solidFill>
            <a:schemeClr val="tx2"/>
          </a:solidFill>
          <a:latin typeface="Arial" charset="0"/>
        </a:defRPr>
      </a:lvl8pPr>
      <a:lvl9pPr marL="2438339" algn="ctr" rtl="0" fontAlgn="base">
        <a:spcBef>
          <a:spcPct val="0"/>
        </a:spcBef>
        <a:spcAft>
          <a:spcPct val="0"/>
        </a:spcAft>
        <a:defRPr sz="5867">
          <a:solidFill>
            <a:schemeClr val="tx2"/>
          </a:solidFill>
          <a:latin typeface="Arial" charset="0"/>
        </a:defRPr>
      </a:lvl9pPr>
    </p:titleStyle>
    <p:bodyStyle>
      <a:lvl1pPr marL="457189" indent="-457189" algn="l" rtl="0" eaLnBrk="0" fontAlgn="base" hangingPunct="0">
        <a:spcBef>
          <a:spcPct val="20000"/>
        </a:spcBef>
        <a:spcAft>
          <a:spcPct val="0"/>
        </a:spcAft>
        <a:buChar char="•"/>
        <a:defRPr sz="4267">
          <a:solidFill>
            <a:schemeClr val="tx1"/>
          </a:solidFill>
          <a:latin typeface="+mn-lt"/>
          <a:ea typeface="+mn-ea"/>
          <a:cs typeface="+mn-cs"/>
        </a:defRPr>
      </a:lvl1pPr>
      <a:lvl2pPr marL="990575" indent="-380990" algn="l" rtl="0" eaLnBrk="0" fontAlgn="base" hangingPunct="0">
        <a:spcBef>
          <a:spcPct val="20000"/>
        </a:spcBef>
        <a:spcAft>
          <a:spcPct val="0"/>
        </a:spcAft>
        <a:buChar char="–"/>
        <a:defRPr sz="3733">
          <a:solidFill>
            <a:schemeClr val="tx1"/>
          </a:solidFill>
          <a:latin typeface="+mn-lt"/>
        </a:defRPr>
      </a:lvl2pPr>
      <a:lvl3pPr marL="1523962" indent="-304792" algn="l" rtl="0" eaLnBrk="0" fontAlgn="base" hangingPunct="0">
        <a:spcBef>
          <a:spcPct val="20000"/>
        </a:spcBef>
        <a:spcAft>
          <a:spcPct val="0"/>
        </a:spcAft>
        <a:buChar char="•"/>
        <a:defRPr sz="3200">
          <a:solidFill>
            <a:schemeClr val="tx1"/>
          </a:solidFill>
          <a:latin typeface="+mn-lt"/>
        </a:defRPr>
      </a:lvl3pPr>
      <a:lvl4pPr marL="2133547" indent="-304792" algn="l" rtl="0" eaLnBrk="0" fontAlgn="base" hangingPunct="0">
        <a:spcBef>
          <a:spcPct val="20000"/>
        </a:spcBef>
        <a:spcAft>
          <a:spcPct val="0"/>
        </a:spcAft>
        <a:buChar char="–"/>
        <a:defRPr sz="2667">
          <a:solidFill>
            <a:schemeClr val="tx1"/>
          </a:solidFill>
          <a:latin typeface="+mn-lt"/>
        </a:defRPr>
      </a:lvl4pPr>
      <a:lvl5pPr marL="2743131" indent="-304792" algn="l" rtl="0" eaLnBrk="0" fontAlgn="base" hangingPunct="0">
        <a:spcBef>
          <a:spcPct val="20000"/>
        </a:spcBef>
        <a:spcAft>
          <a:spcPct val="0"/>
        </a:spcAft>
        <a:buChar char="»"/>
        <a:defRPr sz="2667">
          <a:solidFill>
            <a:schemeClr val="tx1"/>
          </a:solidFill>
          <a:latin typeface="+mn-lt"/>
        </a:defRPr>
      </a:lvl5pPr>
      <a:lvl6pPr marL="3352716" indent="-304792" algn="l" rtl="0" fontAlgn="base">
        <a:spcBef>
          <a:spcPct val="20000"/>
        </a:spcBef>
        <a:spcAft>
          <a:spcPct val="0"/>
        </a:spcAft>
        <a:buChar char="»"/>
        <a:defRPr sz="2667">
          <a:solidFill>
            <a:schemeClr val="tx1"/>
          </a:solidFill>
          <a:latin typeface="+mn-lt"/>
        </a:defRPr>
      </a:lvl6pPr>
      <a:lvl7pPr marL="3962301" indent="-304792" algn="l" rtl="0" fontAlgn="base">
        <a:spcBef>
          <a:spcPct val="20000"/>
        </a:spcBef>
        <a:spcAft>
          <a:spcPct val="0"/>
        </a:spcAft>
        <a:buChar char="»"/>
        <a:defRPr sz="2667">
          <a:solidFill>
            <a:schemeClr val="tx1"/>
          </a:solidFill>
          <a:latin typeface="+mn-lt"/>
        </a:defRPr>
      </a:lvl7pPr>
      <a:lvl8pPr marL="4571886" indent="-304792" algn="l" rtl="0" fontAlgn="base">
        <a:spcBef>
          <a:spcPct val="20000"/>
        </a:spcBef>
        <a:spcAft>
          <a:spcPct val="0"/>
        </a:spcAft>
        <a:buChar char="»"/>
        <a:defRPr sz="2667">
          <a:solidFill>
            <a:schemeClr val="tx1"/>
          </a:solidFill>
          <a:latin typeface="+mn-lt"/>
        </a:defRPr>
      </a:lvl8pPr>
      <a:lvl9pPr marL="5181470" indent="-304792" algn="l" rtl="0" fontAlgn="base">
        <a:spcBef>
          <a:spcPct val="20000"/>
        </a:spcBef>
        <a:spcAft>
          <a:spcPct val="0"/>
        </a:spcAft>
        <a:buChar char="»"/>
        <a:defRPr sz="2667">
          <a:solidFill>
            <a:schemeClr val="tx1"/>
          </a:solidFill>
          <a:latin typeface="+mn-lt"/>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diagramQuickStyle" Target="../diagrams/quickStyle5.xml"/><Relationship Id="rId3" Type="http://schemas.openxmlformats.org/officeDocument/2006/relationships/image" Target="../media/image33.png"/><Relationship Id="rId7" Type="http://schemas.openxmlformats.org/officeDocument/2006/relationships/diagramLayout" Target="../diagrams/layout5.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Data" Target="../diagrams/data5.xml"/><Relationship Id="rId5" Type="http://schemas.openxmlformats.org/officeDocument/2006/relationships/image" Target="../media/image35.png"/><Relationship Id="rId10" Type="http://schemas.microsoft.com/office/2007/relationships/diagramDrawing" Target="../diagrams/drawing5.xml"/><Relationship Id="rId4" Type="http://schemas.openxmlformats.org/officeDocument/2006/relationships/image" Target="../media/image34.png"/><Relationship Id="rId9" Type="http://schemas.openxmlformats.org/officeDocument/2006/relationships/diagramColors" Target="../diagrams/colors5.xml"/></Relationships>
</file>

<file path=ppt/slides/_rels/slide17.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35.png"/><Relationship Id="rId7" Type="http://schemas.openxmlformats.org/officeDocument/2006/relationships/diagramColors" Target="../diagrams/colors6.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6.xml"/><Relationship Id="rId11" Type="http://schemas.openxmlformats.org/officeDocument/2006/relationships/hyperlink" Target="https://www.biminteroperabilitytools.com/modelcheckerconfigurator.php" TargetMode="External"/><Relationship Id="rId5" Type="http://schemas.openxmlformats.org/officeDocument/2006/relationships/diagramLayout" Target="../diagrams/layout6.xml"/><Relationship Id="rId10" Type="http://schemas.openxmlformats.org/officeDocument/2006/relationships/hyperlink" Target="https://www.biminteroperabilitytools.com/modelchecker.php" TargetMode="External"/><Relationship Id="rId4" Type="http://schemas.openxmlformats.org/officeDocument/2006/relationships/diagramData" Target="../diagrams/data6.xml"/><Relationship Id="rId9" Type="http://schemas.openxmlformats.org/officeDocument/2006/relationships/image" Target="../media/image49.png"/></Relationships>
</file>

<file path=ppt/slides/_rels/slide18.xml.rels><?xml version="1.0" encoding="UTF-8" standalone="yes"?>
<Relationships xmlns="http://schemas.openxmlformats.org/package/2006/relationships"><Relationship Id="rId8" Type="http://schemas.openxmlformats.org/officeDocument/2006/relationships/diagramColors" Target="../diagrams/colors7.xml"/><Relationship Id="rId3" Type="http://schemas.openxmlformats.org/officeDocument/2006/relationships/image" Target="../media/image50.png"/><Relationship Id="rId7" Type="http://schemas.openxmlformats.org/officeDocument/2006/relationships/diagramQuickStyle" Target="../diagrams/quickStyle7.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Layout" Target="../diagrams/layout7.xml"/><Relationship Id="rId5" Type="http://schemas.openxmlformats.org/officeDocument/2006/relationships/diagramData" Target="../diagrams/data7.xml"/><Relationship Id="rId4" Type="http://schemas.openxmlformats.org/officeDocument/2006/relationships/image" Target="../media/image35.png"/><Relationship Id="rId9" Type="http://schemas.microsoft.com/office/2007/relationships/diagramDrawing" Target="../diagrams/drawing7.xml"/></Relationships>
</file>

<file path=ppt/slides/_rels/slide19.xml.rels><?xml version="1.0" encoding="UTF-8" standalone="yes"?>
<Relationships xmlns="http://schemas.openxmlformats.org/package/2006/relationships"><Relationship Id="rId8" Type="http://schemas.openxmlformats.org/officeDocument/2006/relationships/diagramColors" Target="../diagrams/colors8.xml"/><Relationship Id="rId3" Type="http://schemas.openxmlformats.org/officeDocument/2006/relationships/image" Target="../media/image34.png"/><Relationship Id="rId7" Type="http://schemas.openxmlformats.org/officeDocument/2006/relationships/diagramQuickStyle" Target="../diagrams/quickStyle8.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Layout" Target="../diagrams/layout8.xml"/><Relationship Id="rId5" Type="http://schemas.openxmlformats.org/officeDocument/2006/relationships/diagramData" Target="../diagrams/data8.xml"/><Relationship Id="rId4" Type="http://schemas.openxmlformats.org/officeDocument/2006/relationships/image" Target="../media/image51.png"/><Relationship Id="rId9" Type="http://schemas.microsoft.com/office/2007/relationships/diagramDrawing" Target="../diagrams/drawing8.xml"/></Relationships>
</file>

<file path=ppt/slides/_rels/slide20.xml.rels><?xml version="1.0" encoding="UTF-8" standalone="yes"?>
<Relationships xmlns="http://schemas.openxmlformats.org/package/2006/relationships"><Relationship Id="rId8" Type="http://schemas.openxmlformats.org/officeDocument/2006/relationships/diagramColors" Target="../diagrams/colors9.xml"/><Relationship Id="rId3" Type="http://schemas.openxmlformats.org/officeDocument/2006/relationships/image" Target="../media/image52.png"/><Relationship Id="rId7" Type="http://schemas.openxmlformats.org/officeDocument/2006/relationships/diagramQuickStyle" Target="../diagrams/quickStyle9.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Layout" Target="../diagrams/layout9.xml"/><Relationship Id="rId5" Type="http://schemas.openxmlformats.org/officeDocument/2006/relationships/diagramData" Target="../diagrams/data9.xml"/><Relationship Id="rId4" Type="http://schemas.openxmlformats.org/officeDocument/2006/relationships/image" Target="../media/image34.png"/><Relationship Id="rId9" Type="http://schemas.microsoft.com/office/2007/relationships/diagramDrawing" Target="../diagrams/drawing9.xml"/></Relationships>
</file>

<file path=ppt/slides/_rels/slide21.xml.rels><?xml version="1.0" encoding="UTF-8" standalone="yes"?>
<Relationships xmlns="http://schemas.openxmlformats.org/package/2006/relationships"><Relationship Id="rId8" Type="http://schemas.openxmlformats.org/officeDocument/2006/relationships/diagramColors" Target="../diagrams/colors10.xml"/><Relationship Id="rId3" Type="http://schemas.openxmlformats.org/officeDocument/2006/relationships/image" Target="../media/image53.png"/><Relationship Id="rId7" Type="http://schemas.openxmlformats.org/officeDocument/2006/relationships/diagramQuickStyle" Target="../diagrams/quickStyle10.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Layout" Target="../diagrams/layout10.xml"/><Relationship Id="rId5" Type="http://schemas.openxmlformats.org/officeDocument/2006/relationships/diagramData" Target="../diagrams/data10.xml"/><Relationship Id="rId4" Type="http://schemas.openxmlformats.org/officeDocument/2006/relationships/image" Target="../media/image34.png"/><Relationship Id="rId9" Type="http://schemas.microsoft.com/office/2007/relationships/diagramDrawing" Target="../diagrams/drawing10.xml"/></Relationships>
</file>

<file path=ppt/slides/_rels/slide22.xml.rels><?xml version="1.0" encoding="UTF-8" standalone="yes"?>
<Relationships xmlns="http://schemas.openxmlformats.org/package/2006/relationships"><Relationship Id="rId8" Type="http://schemas.microsoft.com/office/2007/relationships/diagramDrawing" Target="../diagrams/drawing11.xml"/><Relationship Id="rId3" Type="http://schemas.openxmlformats.org/officeDocument/2006/relationships/image" Target="../media/image33.png"/><Relationship Id="rId7" Type="http://schemas.openxmlformats.org/officeDocument/2006/relationships/diagramColors" Target="../diagrams/colors1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QuickStyle" Target="../diagrams/quickStyle11.xml"/><Relationship Id="rId5" Type="http://schemas.openxmlformats.org/officeDocument/2006/relationships/diagramLayout" Target="../diagrams/layout11.xml"/><Relationship Id="rId4" Type="http://schemas.openxmlformats.org/officeDocument/2006/relationships/diagramData" Target="../diagrams/data11.xml"/></Relationships>
</file>

<file path=ppt/slides/_rels/slide23.xml.rels><?xml version="1.0" encoding="UTF-8" standalone="yes"?>
<Relationships xmlns="http://schemas.openxmlformats.org/package/2006/relationships"><Relationship Id="rId8" Type="http://schemas.microsoft.com/office/2007/relationships/diagramDrawing" Target="../diagrams/drawing12.xml"/><Relationship Id="rId3" Type="http://schemas.openxmlformats.org/officeDocument/2006/relationships/image" Target="../media/image33.png"/><Relationship Id="rId7" Type="http://schemas.openxmlformats.org/officeDocument/2006/relationships/diagramColors" Target="../diagrams/colors12.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12.xml"/><Relationship Id="rId5" Type="http://schemas.openxmlformats.org/officeDocument/2006/relationships/diagramLayout" Target="../diagrams/layout12.xml"/><Relationship Id="rId4" Type="http://schemas.openxmlformats.org/officeDocument/2006/relationships/diagramData" Target="../diagrams/data12.xml"/><Relationship Id="rId9" Type="http://schemas.openxmlformats.org/officeDocument/2006/relationships/image" Target="../media/image54.png"/></Relationships>
</file>

<file path=ppt/slides/_rels/slide24.xml.rels><?xml version="1.0" encoding="UTF-8" standalone="yes"?>
<Relationships xmlns="http://schemas.openxmlformats.org/package/2006/relationships"><Relationship Id="rId8" Type="http://schemas.openxmlformats.org/officeDocument/2006/relationships/diagramQuickStyle" Target="../diagrams/quickStyle13.xml"/><Relationship Id="rId3" Type="http://schemas.openxmlformats.org/officeDocument/2006/relationships/image" Target="../media/image33.png"/><Relationship Id="rId7" Type="http://schemas.openxmlformats.org/officeDocument/2006/relationships/diagramLayout" Target="../diagrams/layout13.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Data" Target="../diagrams/data13.xml"/><Relationship Id="rId5" Type="http://schemas.openxmlformats.org/officeDocument/2006/relationships/image" Target="../media/image35.png"/><Relationship Id="rId10" Type="http://schemas.microsoft.com/office/2007/relationships/diagramDrawing" Target="../diagrams/drawing13.xml"/><Relationship Id="rId4" Type="http://schemas.openxmlformats.org/officeDocument/2006/relationships/image" Target="../media/image34.png"/><Relationship Id="rId9" Type="http://schemas.openxmlformats.org/officeDocument/2006/relationships/diagramColors" Target="../diagrams/colors13.xml"/></Relationships>
</file>

<file path=ppt/slides/_rels/slide25.xml.rels><?xml version="1.0" encoding="UTF-8" standalone="yes"?>
<Relationships xmlns="http://schemas.openxmlformats.org/package/2006/relationships"><Relationship Id="rId8" Type="http://schemas.microsoft.com/office/2007/relationships/diagramDrawing" Target="../diagrams/drawing14.xml"/><Relationship Id="rId13" Type="http://schemas.openxmlformats.org/officeDocument/2006/relationships/image" Target="../media/image59.png"/><Relationship Id="rId3" Type="http://schemas.openxmlformats.org/officeDocument/2006/relationships/image" Target="../media/image33.png"/><Relationship Id="rId7" Type="http://schemas.openxmlformats.org/officeDocument/2006/relationships/diagramColors" Target="../diagrams/colors14.xml"/><Relationship Id="rId12" Type="http://schemas.openxmlformats.org/officeDocument/2006/relationships/image" Target="../media/image58.jp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QuickStyle" Target="../diagrams/quickStyle14.xml"/><Relationship Id="rId11" Type="http://schemas.openxmlformats.org/officeDocument/2006/relationships/image" Target="../media/image57.png"/><Relationship Id="rId5" Type="http://schemas.openxmlformats.org/officeDocument/2006/relationships/diagramLayout" Target="../diagrams/layout14.xml"/><Relationship Id="rId10" Type="http://schemas.openxmlformats.org/officeDocument/2006/relationships/image" Target="../media/image35.png"/><Relationship Id="rId4" Type="http://schemas.openxmlformats.org/officeDocument/2006/relationships/diagramData" Target="../diagrams/data14.xml"/><Relationship Id="rId9" Type="http://schemas.openxmlformats.org/officeDocument/2006/relationships/image" Target="../media/image34.png"/><Relationship Id="rId14" Type="http://schemas.openxmlformats.org/officeDocument/2006/relationships/image" Target="../media/image60.png"/></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diagramQuickStyle" Target="../diagrams/quickStyle15.xml"/><Relationship Id="rId3" Type="http://schemas.openxmlformats.org/officeDocument/2006/relationships/image" Target="../media/image61.png"/><Relationship Id="rId7" Type="http://schemas.openxmlformats.org/officeDocument/2006/relationships/diagramLayout" Target="../diagrams/layout15.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Data" Target="../diagrams/data15.xml"/><Relationship Id="rId5" Type="http://schemas.openxmlformats.org/officeDocument/2006/relationships/image" Target="../media/image49.png"/><Relationship Id="rId10" Type="http://schemas.microsoft.com/office/2007/relationships/diagramDrawing" Target="../diagrams/drawing15.xml"/><Relationship Id="rId4" Type="http://schemas.openxmlformats.org/officeDocument/2006/relationships/image" Target="../media/image35.png"/><Relationship Id="rId9" Type="http://schemas.openxmlformats.org/officeDocument/2006/relationships/diagramColors" Target="../diagrams/colors15.xml"/></Relationships>
</file>

<file path=ppt/slides/_rels/slide28.xml.rels><?xml version="1.0" encoding="UTF-8" standalone="yes"?>
<Relationships xmlns="http://schemas.openxmlformats.org/package/2006/relationships"><Relationship Id="rId8" Type="http://schemas.openxmlformats.org/officeDocument/2006/relationships/diagramQuickStyle" Target="../diagrams/quickStyle16.xml"/><Relationship Id="rId3" Type="http://schemas.openxmlformats.org/officeDocument/2006/relationships/image" Target="../media/image62.png"/><Relationship Id="rId7" Type="http://schemas.openxmlformats.org/officeDocument/2006/relationships/diagramLayout" Target="../diagrams/layout16.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Data" Target="../diagrams/data16.xml"/><Relationship Id="rId5" Type="http://schemas.openxmlformats.org/officeDocument/2006/relationships/image" Target="../media/image49.png"/><Relationship Id="rId10" Type="http://schemas.microsoft.com/office/2007/relationships/diagramDrawing" Target="../diagrams/drawing16.xml"/><Relationship Id="rId4" Type="http://schemas.openxmlformats.org/officeDocument/2006/relationships/image" Target="../media/image35.png"/><Relationship Id="rId9" Type="http://schemas.openxmlformats.org/officeDocument/2006/relationships/diagramColors" Target="../diagrams/colors16.xml"/></Relationships>
</file>

<file path=ppt/slides/_rels/slide29.xml.rels><?xml version="1.0" encoding="UTF-8" standalone="yes"?>
<Relationships xmlns="http://schemas.openxmlformats.org/package/2006/relationships"><Relationship Id="rId8" Type="http://schemas.microsoft.com/office/2007/relationships/diagramDrawing" Target="../diagrams/drawing17.xml"/><Relationship Id="rId3" Type="http://schemas.openxmlformats.org/officeDocument/2006/relationships/image" Target="../media/image35.png"/><Relationship Id="rId7" Type="http://schemas.openxmlformats.org/officeDocument/2006/relationships/diagramColors" Target="../diagrams/colors17.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QuickStyle" Target="../diagrams/quickStyle17.xml"/><Relationship Id="rId5" Type="http://schemas.openxmlformats.org/officeDocument/2006/relationships/diagramLayout" Target="../diagrams/layout17.xml"/><Relationship Id="rId10" Type="http://schemas.openxmlformats.org/officeDocument/2006/relationships/image" Target="../media/image58.jpg"/><Relationship Id="rId4" Type="http://schemas.openxmlformats.org/officeDocument/2006/relationships/diagramData" Target="../diagrams/data17.xml"/><Relationship Id="rId9" Type="http://schemas.openxmlformats.org/officeDocument/2006/relationships/image" Target="../media/image57.png"/></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18.xml"/><Relationship Id="rId11" Type="http://schemas.openxmlformats.org/officeDocument/2006/relationships/image" Target="../media/image65.PNG"/><Relationship Id="rId5" Type="http://schemas.openxmlformats.org/officeDocument/2006/relationships/diagramQuickStyle" Target="../diagrams/quickStyle18.xml"/><Relationship Id="rId10" Type="http://schemas.openxmlformats.org/officeDocument/2006/relationships/image" Target="../media/image34.png"/><Relationship Id="rId4" Type="http://schemas.openxmlformats.org/officeDocument/2006/relationships/diagramLayout" Target="../diagrams/layout18.xml"/><Relationship Id="rId9" Type="http://schemas.openxmlformats.org/officeDocument/2006/relationships/image" Target="../media/image64.png"/></Relationships>
</file>

<file path=ppt/slides/_rels/slide32.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 Id="rId9" Type="http://schemas.openxmlformats.org/officeDocument/2006/relationships/image" Target="../media/image66.png"/></Relationships>
</file>

<file path=ppt/slides/_rels/slide33.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diagramData" Target="../diagrams/data20.xml"/><Relationship Id="rId7" Type="http://schemas.microsoft.com/office/2007/relationships/diagramDrawing" Target="../diagrams/drawing20.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 Id="rId9" Type="http://schemas.openxmlformats.org/officeDocument/2006/relationships/image" Target="../media/image67.png"/></Relationships>
</file>

<file path=ppt/slides/_rels/slide34.xml.rels><?xml version="1.0" encoding="UTF-8" standalone="yes"?>
<Relationships xmlns="http://schemas.openxmlformats.org/package/2006/relationships"><Relationship Id="rId8" Type="http://schemas.openxmlformats.org/officeDocument/2006/relationships/diagramColors" Target="../diagrams/colors21.xml"/><Relationship Id="rId3" Type="http://schemas.openxmlformats.org/officeDocument/2006/relationships/image" Target="../media/image52.png"/><Relationship Id="rId7" Type="http://schemas.openxmlformats.org/officeDocument/2006/relationships/diagramQuickStyle" Target="../diagrams/quickStyle21.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Layout" Target="../diagrams/layout21.xml"/><Relationship Id="rId5" Type="http://schemas.openxmlformats.org/officeDocument/2006/relationships/diagramData" Target="../diagrams/data21.xml"/><Relationship Id="rId4" Type="http://schemas.openxmlformats.org/officeDocument/2006/relationships/image" Target="../media/image34.png"/><Relationship Id="rId9" Type="http://schemas.microsoft.com/office/2007/relationships/diagramDrawing" Target="../diagrams/drawing21.xml"/></Relationships>
</file>

<file path=ppt/slides/_rels/slide3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diagramColors" Target="../diagrams/colors22.xml"/><Relationship Id="rId3" Type="http://schemas.openxmlformats.org/officeDocument/2006/relationships/image" Target="../media/image33.png"/><Relationship Id="rId7" Type="http://schemas.openxmlformats.org/officeDocument/2006/relationships/diagramQuickStyle" Target="../diagrams/quickStyle22.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Layout" Target="../diagrams/layout22.xml"/><Relationship Id="rId5" Type="http://schemas.openxmlformats.org/officeDocument/2006/relationships/diagramData" Target="../diagrams/data22.xml"/><Relationship Id="rId4" Type="http://schemas.openxmlformats.org/officeDocument/2006/relationships/image" Target="../media/image68.png"/><Relationship Id="rId9" Type="http://schemas.microsoft.com/office/2007/relationships/diagramDrawing" Target="../diagrams/drawing22.xml"/></Relationships>
</file>

<file path=ppt/slides/_rels/slide37.xml.rels><?xml version="1.0" encoding="UTF-8" standalone="yes"?>
<Relationships xmlns="http://schemas.openxmlformats.org/package/2006/relationships"><Relationship Id="rId8" Type="http://schemas.openxmlformats.org/officeDocument/2006/relationships/diagramColors" Target="../diagrams/colors23.xml"/><Relationship Id="rId3" Type="http://schemas.openxmlformats.org/officeDocument/2006/relationships/image" Target="../media/image69.png"/><Relationship Id="rId7" Type="http://schemas.openxmlformats.org/officeDocument/2006/relationships/diagramQuickStyle" Target="../diagrams/quickStyle23.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Layout" Target="../diagrams/layout23.xml"/><Relationship Id="rId5" Type="http://schemas.openxmlformats.org/officeDocument/2006/relationships/diagramData" Target="../diagrams/data23.xml"/><Relationship Id="rId4" Type="http://schemas.openxmlformats.org/officeDocument/2006/relationships/image" Target="../media/image33.png"/><Relationship Id="rId9" Type="http://schemas.microsoft.com/office/2007/relationships/diagramDrawing" Target="../diagrams/drawing23.xml"/></Relationships>
</file>

<file path=ppt/slides/_rels/slide38.xml.rels><?xml version="1.0" encoding="UTF-8" standalone="yes"?>
<Relationships xmlns="http://schemas.openxmlformats.org/package/2006/relationships"><Relationship Id="rId8" Type="http://schemas.openxmlformats.org/officeDocument/2006/relationships/image" Target="../media/image74.svg"/><Relationship Id="rId13" Type="http://schemas.microsoft.com/office/2007/relationships/diagramDrawing" Target="../diagrams/drawing24.xml"/><Relationship Id="rId3" Type="http://schemas.openxmlformats.org/officeDocument/2006/relationships/image" Target="../media/image33.png"/><Relationship Id="rId7" Type="http://schemas.openxmlformats.org/officeDocument/2006/relationships/image" Target="../media/image73.png"/><Relationship Id="rId12" Type="http://schemas.openxmlformats.org/officeDocument/2006/relationships/diagramColors" Target="../diagrams/colors24.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72.svg"/><Relationship Id="rId11" Type="http://schemas.openxmlformats.org/officeDocument/2006/relationships/diagramQuickStyle" Target="../diagrams/quickStyle24.xml"/><Relationship Id="rId5" Type="http://schemas.openxmlformats.org/officeDocument/2006/relationships/image" Target="../media/image71.png"/><Relationship Id="rId10" Type="http://schemas.openxmlformats.org/officeDocument/2006/relationships/diagramLayout" Target="../diagrams/layout24.xml"/><Relationship Id="rId4" Type="http://schemas.openxmlformats.org/officeDocument/2006/relationships/image" Target="../media/image70.png"/><Relationship Id="rId9" Type="http://schemas.openxmlformats.org/officeDocument/2006/relationships/diagramData" Target="../diagrams/data24.xml"/></Relationships>
</file>

<file path=ppt/slides/_rels/slide39.xml.rels><?xml version="1.0" encoding="UTF-8" standalone="yes"?>
<Relationships xmlns="http://schemas.openxmlformats.org/package/2006/relationships"><Relationship Id="rId8" Type="http://schemas.openxmlformats.org/officeDocument/2006/relationships/diagramColors" Target="../diagrams/colors25.xml"/><Relationship Id="rId3" Type="http://schemas.openxmlformats.org/officeDocument/2006/relationships/image" Target="../media/image75.png"/><Relationship Id="rId7" Type="http://schemas.openxmlformats.org/officeDocument/2006/relationships/diagramQuickStyle" Target="../diagrams/quickStyle25.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diagramLayout" Target="../diagrams/layout25.xml"/><Relationship Id="rId5" Type="http://schemas.openxmlformats.org/officeDocument/2006/relationships/diagramData" Target="../diagrams/data25.xml"/><Relationship Id="rId4" Type="http://schemas.openxmlformats.org/officeDocument/2006/relationships/image" Target="../media/image33.png"/><Relationship Id="rId9" Type="http://schemas.microsoft.com/office/2007/relationships/diagramDrawing" Target="../diagrams/drawing25.xml"/></Relationships>
</file>

<file path=ppt/slides/_rels/slide40.xml.rels><?xml version="1.0" encoding="UTF-8" standalone="yes"?>
<Relationships xmlns="http://schemas.openxmlformats.org/package/2006/relationships"><Relationship Id="rId8" Type="http://schemas.openxmlformats.org/officeDocument/2006/relationships/diagramQuickStyle" Target="../diagrams/quickStyle26.xml"/><Relationship Id="rId3" Type="http://schemas.openxmlformats.org/officeDocument/2006/relationships/image" Target="../media/image33.png"/><Relationship Id="rId7" Type="http://schemas.openxmlformats.org/officeDocument/2006/relationships/diagramLayout" Target="../diagrams/layout26.xm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diagramData" Target="../diagrams/data26.xml"/><Relationship Id="rId5" Type="http://schemas.openxmlformats.org/officeDocument/2006/relationships/image" Target="../media/image35.png"/><Relationship Id="rId10" Type="http://schemas.microsoft.com/office/2007/relationships/diagramDrawing" Target="../diagrams/drawing26.xml"/><Relationship Id="rId4" Type="http://schemas.openxmlformats.org/officeDocument/2006/relationships/image" Target="../media/image34.png"/><Relationship Id="rId9" Type="http://schemas.openxmlformats.org/officeDocument/2006/relationships/diagramColors" Target="../diagrams/colors26.xml"/></Relationships>
</file>

<file path=ppt/slides/_rels/slide41.xml.rels><?xml version="1.0" encoding="UTF-8" standalone="yes"?>
<Relationships xmlns="http://schemas.openxmlformats.org/package/2006/relationships"><Relationship Id="rId8" Type="http://schemas.microsoft.com/office/2007/relationships/diagramDrawing" Target="../diagrams/drawing27.xml"/><Relationship Id="rId3" Type="http://schemas.openxmlformats.org/officeDocument/2006/relationships/image" Target="../media/image35.png"/><Relationship Id="rId7" Type="http://schemas.openxmlformats.org/officeDocument/2006/relationships/diagramColors" Target="../diagrams/colors27.xm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diagramQuickStyle" Target="../diagrams/quickStyle27.xml"/><Relationship Id="rId5" Type="http://schemas.openxmlformats.org/officeDocument/2006/relationships/diagramLayout" Target="../diagrams/layout27.xml"/><Relationship Id="rId4" Type="http://schemas.openxmlformats.org/officeDocument/2006/relationships/diagramData" Target="../diagrams/data27.xml"/><Relationship Id="rId9" Type="http://schemas.openxmlformats.org/officeDocument/2006/relationships/image" Target="../media/image76.png"/></Relationships>
</file>

<file path=ppt/slides/_rels/slide42.xml.rels><?xml version="1.0" encoding="UTF-8" standalone="yes"?>
<Relationships xmlns="http://schemas.openxmlformats.org/package/2006/relationships"><Relationship Id="rId8" Type="http://schemas.microsoft.com/office/2007/relationships/diagramDrawing" Target="../diagrams/drawing28.xml"/><Relationship Id="rId3" Type="http://schemas.openxmlformats.org/officeDocument/2006/relationships/image" Target="../media/image35.png"/><Relationship Id="rId7" Type="http://schemas.openxmlformats.org/officeDocument/2006/relationships/diagramColors" Target="../diagrams/colors28.xm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diagramQuickStyle" Target="../diagrams/quickStyle28.xml"/><Relationship Id="rId5" Type="http://schemas.openxmlformats.org/officeDocument/2006/relationships/diagramLayout" Target="../diagrams/layout28.xml"/><Relationship Id="rId4" Type="http://schemas.openxmlformats.org/officeDocument/2006/relationships/diagramData" Target="../diagrams/data28.xml"/><Relationship Id="rId9" Type="http://schemas.openxmlformats.org/officeDocument/2006/relationships/image" Target="../media/image77.png"/></Relationships>
</file>

<file path=ppt/slides/_rels/slide43.xml.rels><?xml version="1.0" encoding="UTF-8" standalone="yes"?>
<Relationships xmlns="http://schemas.openxmlformats.org/package/2006/relationships"><Relationship Id="rId8" Type="http://schemas.microsoft.com/office/2007/relationships/diagramDrawing" Target="../diagrams/drawing29.xml"/><Relationship Id="rId3" Type="http://schemas.openxmlformats.org/officeDocument/2006/relationships/image" Target="../media/image35.png"/><Relationship Id="rId7" Type="http://schemas.openxmlformats.org/officeDocument/2006/relationships/diagramColors" Target="../diagrams/colors29.xm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diagramQuickStyle" Target="../diagrams/quickStyle29.xml"/><Relationship Id="rId5" Type="http://schemas.openxmlformats.org/officeDocument/2006/relationships/diagramLayout" Target="../diagrams/layout29.xml"/><Relationship Id="rId4" Type="http://schemas.openxmlformats.org/officeDocument/2006/relationships/diagramData" Target="../diagrams/data29.xml"/><Relationship Id="rId9" Type="http://schemas.openxmlformats.org/officeDocument/2006/relationships/image" Target="../media/image78.png"/></Relationships>
</file>

<file path=ppt/slides/_rels/slide44.xml.rels><?xml version="1.0" encoding="UTF-8" standalone="yes"?>
<Relationships xmlns="http://schemas.openxmlformats.org/package/2006/relationships"><Relationship Id="rId8" Type="http://schemas.microsoft.com/office/2007/relationships/diagramDrawing" Target="../diagrams/drawing30.xml"/><Relationship Id="rId3" Type="http://schemas.openxmlformats.org/officeDocument/2006/relationships/image" Target="../media/image34.png"/><Relationship Id="rId7" Type="http://schemas.openxmlformats.org/officeDocument/2006/relationships/diagramColors" Target="../diagrams/colors30.xm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diagramQuickStyle" Target="../diagrams/quickStyle30.xml"/><Relationship Id="rId5" Type="http://schemas.openxmlformats.org/officeDocument/2006/relationships/diagramLayout" Target="../diagrams/layout30.xml"/><Relationship Id="rId4" Type="http://schemas.openxmlformats.org/officeDocument/2006/relationships/diagramData" Target="../diagrams/data30.xml"/><Relationship Id="rId9" Type="http://schemas.openxmlformats.org/officeDocument/2006/relationships/image" Target="../media/image79.png"/></Relationships>
</file>

<file path=ppt/slides/_rels/slide45.xml.rels><?xml version="1.0" encoding="UTF-8" standalone="yes"?>
<Relationships xmlns="http://schemas.openxmlformats.org/package/2006/relationships"><Relationship Id="rId8" Type="http://schemas.microsoft.com/office/2007/relationships/diagramDrawing" Target="../diagrams/drawing31.xml"/><Relationship Id="rId3" Type="http://schemas.openxmlformats.org/officeDocument/2006/relationships/image" Target="../media/image34.png"/><Relationship Id="rId7" Type="http://schemas.openxmlformats.org/officeDocument/2006/relationships/diagramColors" Target="../diagrams/colors31.xm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diagramQuickStyle" Target="../diagrams/quickStyle31.xml"/><Relationship Id="rId5" Type="http://schemas.openxmlformats.org/officeDocument/2006/relationships/diagramLayout" Target="../diagrams/layout31.xml"/><Relationship Id="rId4" Type="http://schemas.openxmlformats.org/officeDocument/2006/relationships/diagramData" Target="../diagrams/data31.xml"/><Relationship Id="rId9" Type="http://schemas.openxmlformats.org/officeDocument/2006/relationships/image" Target="../media/image80.png"/></Relationships>
</file>

<file path=ppt/slides/_rels/slide46.xml.rels><?xml version="1.0" encoding="UTF-8" standalone="yes"?>
<Relationships xmlns="http://schemas.openxmlformats.org/package/2006/relationships"><Relationship Id="rId8" Type="http://schemas.microsoft.com/office/2007/relationships/diagramDrawing" Target="../diagrams/drawing32.xml"/><Relationship Id="rId3" Type="http://schemas.openxmlformats.org/officeDocument/2006/relationships/image" Target="../media/image34.png"/><Relationship Id="rId7" Type="http://schemas.openxmlformats.org/officeDocument/2006/relationships/diagramColors" Target="../diagrams/colors32.xm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diagramQuickStyle" Target="../diagrams/quickStyle32.xml"/><Relationship Id="rId5" Type="http://schemas.openxmlformats.org/officeDocument/2006/relationships/diagramLayout" Target="../diagrams/layout32.xml"/><Relationship Id="rId4" Type="http://schemas.openxmlformats.org/officeDocument/2006/relationships/diagramData" Target="../diagrams/data32.xml"/><Relationship Id="rId9" Type="http://schemas.openxmlformats.org/officeDocument/2006/relationships/image" Target="../media/image81.png"/></Relationships>
</file>

<file path=ppt/slides/_rels/slide47.xml.rels><?xml version="1.0" encoding="UTF-8" standalone="yes"?>
<Relationships xmlns="http://schemas.openxmlformats.org/package/2006/relationships"><Relationship Id="rId8" Type="http://schemas.microsoft.com/office/2007/relationships/diagramDrawing" Target="../diagrams/drawing33.xml"/><Relationship Id="rId3" Type="http://schemas.openxmlformats.org/officeDocument/2006/relationships/image" Target="../media/image33.png"/><Relationship Id="rId7" Type="http://schemas.openxmlformats.org/officeDocument/2006/relationships/diagramColors" Target="../diagrams/colors33.xm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diagramQuickStyle" Target="../diagrams/quickStyle33.xml"/><Relationship Id="rId5" Type="http://schemas.openxmlformats.org/officeDocument/2006/relationships/diagramLayout" Target="../diagrams/layout33.xml"/><Relationship Id="rId4" Type="http://schemas.openxmlformats.org/officeDocument/2006/relationships/diagramData" Target="../diagrams/data33.xml"/><Relationship Id="rId9" Type="http://schemas.openxmlformats.org/officeDocument/2006/relationships/image" Target="../media/image82.jpg"/></Relationships>
</file>

<file path=ppt/slides/_rels/slide48.xml.rels><?xml version="1.0" encoding="UTF-8" standalone="yes"?>
<Relationships xmlns="http://schemas.openxmlformats.org/package/2006/relationships"><Relationship Id="rId8" Type="http://schemas.openxmlformats.org/officeDocument/2006/relationships/diagramQuickStyle" Target="../diagrams/quickStyle34.xml"/><Relationship Id="rId3" Type="http://schemas.openxmlformats.org/officeDocument/2006/relationships/image" Target="../media/image33.png"/><Relationship Id="rId7" Type="http://schemas.openxmlformats.org/officeDocument/2006/relationships/diagramLayout" Target="../diagrams/layout34.xm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diagramData" Target="../diagrams/data34.xml"/><Relationship Id="rId5" Type="http://schemas.openxmlformats.org/officeDocument/2006/relationships/image" Target="../media/image35.png"/><Relationship Id="rId10" Type="http://schemas.microsoft.com/office/2007/relationships/diagramDrawing" Target="../diagrams/drawing34.xml"/><Relationship Id="rId4" Type="http://schemas.openxmlformats.org/officeDocument/2006/relationships/image" Target="../media/image34.png"/><Relationship Id="rId9" Type="http://schemas.openxmlformats.org/officeDocument/2006/relationships/diagramColors" Target="../diagrams/colors34.xml"/></Relationships>
</file>

<file path=ppt/slides/_rels/slide49.xml.rels><?xml version="1.0" encoding="UTF-8" standalone="yes"?>
<Relationships xmlns="http://schemas.openxmlformats.org/package/2006/relationships"><Relationship Id="rId8" Type="http://schemas.openxmlformats.org/officeDocument/2006/relationships/diagramColors" Target="../diagrams/colors35.xml"/><Relationship Id="rId3" Type="http://schemas.openxmlformats.org/officeDocument/2006/relationships/image" Target="../media/image35.png"/><Relationship Id="rId7" Type="http://schemas.openxmlformats.org/officeDocument/2006/relationships/diagramQuickStyle" Target="../diagrams/quickStyle35.xm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diagramLayout" Target="../diagrams/layout35.xml"/><Relationship Id="rId5" Type="http://schemas.openxmlformats.org/officeDocument/2006/relationships/diagramData" Target="../diagrams/data35.xml"/><Relationship Id="rId4" Type="http://schemas.openxmlformats.org/officeDocument/2006/relationships/image" Target="../media/image83.png"/><Relationship Id="rId9" Type="http://schemas.microsoft.com/office/2007/relationships/diagramDrawing" Target="../diagrams/drawing35.xml"/></Relationships>
</file>

<file path=ppt/slides/_rels/slide50.xml.rels><?xml version="1.0" encoding="UTF-8" standalone="yes"?>
<Relationships xmlns="http://schemas.openxmlformats.org/package/2006/relationships"><Relationship Id="rId8" Type="http://schemas.microsoft.com/office/2007/relationships/diagramDrawing" Target="../diagrams/drawing36.xml"/><Relationship Id="rId3" Type="http://schemas.openxmlformats.org/officeDocument/2006/relationships/image" Target="../media/image35.png"/><Relationship Id="rId7" Type="http://schemas.openxmlformats.org/officeDocument/2006/relationships/diagramColors" Target="../diagrams/colors36.xml"/><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diagramQuickStyle" Target="../diagrams/quickStyle36.xml"/><Relationship Id="rId5" Type="http://schemas.openxmlformats.org/officeDocument/2006/relationships/diagramLayout" Target="../diagrams/layout36.xml"/><Relationship Id="rId4" Type="http://schemas.openxmlformats.org/officeDocument/2006/relationships/diagramData" Target="../diagrams/data36.xml"/><Relationship Id="rId9" Type="http://schemas.openxmlformats.org/officeDocument/2006/relationships/image" Target="../media/image84.png"/></Relationships>
</file>

<file path=ppt/slides/_rels/slide51.xml.rels><?xml version="1.0" encoding="UTF-8" standalone="yes"?>
<Relationships xmlns="http://schemas.openxmlformats.org/package/2006/relationships"><Relationship Id="rId8" Type="http://schemas.microsoft.com/office/2007/relationships/diagramDrawing" Target="../diagrams/drawing37.xml"/><Relationship Id="rId3" Type="http://schemas.openxmlformats.org/officeDocument/2006/relationships/image" Target="../media/image35.png"/><Relationship Id="rId7" Type="http://schemas.openxmlformats.org/officeDocument/2006/relationships/diagramColors" Target="../diagrams/colors37.xml"/><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diagramQuickStyle" Target="../diagrams/quickStyle37.xml"/><Relationship Id="rId5" Type="http://schemas.openxmlformats.org/officeDocument/2006/relationships/diagramLayout" Target="../diagrams/layout37.xml"/><Relationship Id="rId10" Type="http://schemas.openxmlformats.org/officeDocument/2006/relationships/image" Target="../media/image83.png"/><Relationship Id="rId4" Type="http://schemas.openxmlformats.org/officeDocument/2006/relationships/diagramData" Target="../diagrams/data37.xml"/><Relationship Id="rId9" Type="http://schemas.openxmlformats.org/officeDocument/2006/relationships/image" Target="../media/image62.png"/></Relationships>
</file>

<file path=ppt/slides/_rels/slide52.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diagramData" Target="../diagrams/data38.xml"/><Relationship Id="rId7" Type="http://schemas.microsoft.com/office/2007/relationships/diagramDrawing" Target="../diagrams/drawing38.xml"/><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diagramColors" Target="../diagrams/colors38.xml"/><Relationship Id="rId5" Type="http://schemas.openxmlformats.org/officeDocument/2006/relationships/diagramQuickStyle" Target="../diagrams/quickStyle38.xml"/><Relationship Id="rId4" Type="http://schemas.openxmlformats.org/officeDocument/2006/relationships/diagramLayout" Target="../diagrams/layout38.xml"/><Relationship Id="rId9" Type="http://schemas.openxmlformats.org/officeDocument/2006/relationships/image" Target="../media/image34.png"/></Relationships>
</file>

<file path=ppt/slides/_rels/slide53.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diagramData" Target="../diagrams/data39.xml"/><Relationship Id="rId7" Type="http://schemas.microsoft.com/office/2007/relationships/diagramDrawing" Target="../diagrams/drawing39.xml"/><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diagramColors" Target="../diagrams/colors39.xml"/><Relationship Id="rId5" Type="http://schemas.openxmlformats.org/officeDocument/2006/relationships/diagramQuickStyle" Target="../diagrams/quickStyle39.xml"/><Relationship Id="rId4" Type="http://schemas.openxmlformats.org/officeDocument/2006/relationships/diagramLayout" Target="../diagrams/layout39.xml"/></Relationships>
</file>

<file path=ppt/slides/_rels/slide54.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diagramData" Target="../diagrams/data40.xml"/><Relationship Id="rId7" Type="http://schemas.microsoft.com/office/2007/relationships/diagramDrawing" Target="../diagrams/drawing40.xml"/><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diagramColors" Target="../diagrams/colors40.xml"/><Relationship Id="rId5" Type="http://schemas.openxmlformats.org/officeDocument/2006/relationships/diagramQuickStyle" Target="../diagrams/quickStyle40.xml"/><Relationship Id="rId10" Type="http://schemas.openxmlformats.org/officeDocument/2006/relationships/image" Target="../media/image87.png"/><Relationship Id="rId4" Type="http://schemas.openxmlformats.org/officeDocument/2006/relationships/diagramLayout" Target="../diagrams/layout40.xml"/><Relationship Id="rId9" Type="http://schemas.openxmlformats.org/officeDocument/2006/relationships/image" Target="../media/image86.png"/></Relationships>
</file>

<file path=ppt/slides/_rels/slide55.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diagramData" Target="../diagrams/data41.xml"/><Relationship Id="rId7" Type="http://schemas.microsoft.com/office/2007/relationships/diagramDrawing" Target="../diagrams/drawing41.xml"/><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diagramColors" Target="../diagrams/colors41.xml"/><Relationship Id="rId5" Type="http://schemas.openxmlformats.org/officeDocument/2006/relationships/diagramQuickStyle" Target="../diagrams/quickStyle41.xml"/><Relationship Id="rId10" Type="http://schemas.openxmlformats.org/officeDocument/2006/relationships/image" Target="../media/image88.png"/><Relationship Id="rId4" Type="http://schemas.openxmlformats.org/officeDocument/2006/relationships/diagramLayout" Target="../diagrams/layout41.xml"/><Relationship Id="rId9" Type="http://schemas.openxmlformats.org/officeDocument/2006/relationships/image" Target="../media/image69.png"/></Relationships>
</file>

<file path=ppt/slides/_rels/slide56.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diagramData" Target="../diagrams/data42.xml"/><Relationship Id="rId7" Type="http://schemas.microsoft.com/office/2007/relationships/diagramDrawing" Target="../diagrams/drawing42.xml"/><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diagramColors" Target="../diagrams/colors42.xml"/><Relationship Id="rId5" Type="http://schemas.openxmlformats.org/officeDocument/2006/relationships/diagramQuickStyle" Target="../diagrams/quickStyle42.xml"/><Relationship Id="rId4" Type="http://schemas.openxmlformats.org/officeDocument/2006/relationships/diagramLayout" Target="../diagrams/layout42.xml"/><Relationship Id="rId9" Type="http://schemas.openxmlformats.org/officeDocument/2006/relationships/image" Target="../media/image89.png"/></Relationships>
</file>

<file path=ppt/slides/_rels/slide57.xml.rels><?xml version="1.0" encoding="UTF-8" standalone="yes"?>
<Relationships xmlns="http://schemas.openxmlformats.org/package/2006/relationships"><Relationship Id="rId8" Type="http://schemas.openxmlformats.org/officeDocument/2006/relationships/diagramQuickStyle" Target="../diagrams/quickStyle43.xml"/><Relationship Id="rId3" Type="http://schemas.openxmlformats.org/officeDocument/2006/relationships/image" Target="../media/image33.png"/><Relationship Id="rId7" Type="http://schemas.openxmlformats.org/officeDocument/2006/relationships/diagramLayout" Target="../diagrams/layout43.xml"/><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diagramData" Target="../diagrams/data43.xml"/><Relationship Id="rId5" Type="http://schemas.openxmlformats.org/officeDocument/2006/relationships/image" Target="../media/image35.png"/><Relationship Id="rId10" Type="http://schemas.microsoft.com/office/2007/relationships/diagramDrawing" Target="../diagrams/drawing43.xml"/><Relationship Id="rId4" Type="http://schemas.openxmlformats.org/officeDocument/2006/relationships/image" Target="../media/image34.png"/><Relationship Id="rId9" Type="http://schemas.openxmlformats.org/officeDocument/2006/relationships/diagramColors" Target="../diagrams/colors43.xml"/></Relationships>
</file>

<file path=ppt/slides/_rels/slide58.xml.rels><?xml version="1.0" encoding="UTF-8" standalone="yes"?>
<Relationships xmlns="http://schemas.openxmlformats.org/package/2006/relationships"><Relationship Id="rId8" Type="http://schemas.microsoft.com/office/2007/relationships/diagramDrawing" Target="../diagrams/drawing44.xml"/><Relationship Id="rId3" Type="http://schemas.openxmlformats.org/officeDocument/2006/relationships/image" Target="../media/image35.png"/><Relationship Id="rId7" Type="http://schemas.openxmlformats.org/officeDocument/2006/relationships/diagramColors" Target="../diagrams/colors44.xml"/><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diagramQuickStyle" Target="../diagrams/quickStyle44.xml"/><Relationship Id="rId5" Type="http://schemas.openxmlformats.org/officeDocument/2006/relationships/diagramLayout" Target="../diagrams/layout44.xml"/><Relationship Id="rId10" Type="http://schemas.openxmlformats.org/officeDocument/2006/relationships/image" Target="../media/image93.png"/><Relationship Id="rId4" Type="http://schemas.openxmlformats.org/officeDocument/2006/relationships/diagramData" Target="../diagrams/data44.xml"/><Relationship Id="rId9" Type="http://schemas.openxmlformats.org/officeDocument/2006/relationships/image" Target="../media/image92.png"/></Relationships>
</file>

<file path=ppt/slides/_rels/slide59.xml.rels><?xml version="1.0" encoding="UTF-8" standalone="yes"?>
<Relationships xmlns="http://schemas.openxmlformats.org/package/2006/relationships"><Relationship Id="rId8" Type="http://schemas.microsoft.com/office/2007/relationships/diagramDrawing" Target="../diagrams/drawing45.xml"/><Relationship Id="rId3" Type="http://schemas.openxmlformats.org/officeDocument/2006/relationships/image" Target="../media/image35.png"/><Relationship Id="rId7" Type="http://schemas.openxmlformats.org/officeDocument/2006/relationships/diagramColors" Target="../diagrams/colors45.xml"/><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diagramQuickStyle" Target="../diagrams/quickStyle45.xml"/><Relationship Id="rId5" Type="http://schemas.openxmlformats.org/officeDocument/2006/relationships/diagramLayout" Target="../diagrams/layout45.xml"/><Relationship Id="rId4" Type="http://schemas.openxmlformats.org/officeDocument/2006/relationships/diagramData" Target="../diagrams/data45.xml"/><Relationship Id="rId9" Type="http://schemas.openxmlformats.org/officeDocument/2006/relationships/image" Target="../media/image94.png"/></Relationships>
</file>

<file path=ppt/slides/_rels/slide60.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diagramData" Target="../diagrams/data46.xml"/><Relationship Id="rId7" Type="http://schemas.microsoft.com/office/2007/relationships/diagramDrawing" Target="../diagrams/drawing46.xml"/><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diagramColors" Target="../diagrams/colors46.xml"/><Relationship Id="rId5" Type="http://schemas.openxmlformats.org/officeDocument/2006/relationships/diagramQuickStyle" Target="../diagrams/quickStyle46.xml"/><Relationship Id="rId4" Type="http://schemas.openxmlformats.org/officeDocument/2006/relationships/diagramLayout" Target="../diagrams/layout46.xml"/><Relationship Id="rId9" Type="http://schemas.openxmlformats.org/officeDocument/2006/relationships/image" Target="../media/image34.png"/></Relationships>
</file>

<file path=ppt/slides/_rels/slide61.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diagramData" Target="../diagrams/data47.xml"/><Relationship Id="rId7" Type="http://schemas.microsoft.com/office/2007/relationships/diagramDrawing" Target="../diagrams/drawing47.xml"/><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diagramColors" Target="../diagrams/colors47.xml"/><Relationship Id="rId5" Type="http://schemas.openxmlformats.org/officeDocument/2006/relationships/diagramQuickStyle" Target="../diagrams/quickStyle47.xml"/><Relationship Id="rId4" Type="http://schemas.openxmlformats.org/officeDocument/2006/relationships/diagramLayout" Target="../diagrams/layout47.xml"/><Relationship Id="rId9" Type="http://schemas.openxmlformats.org/officeDocument/2006/relationships/image" Target="../media/image96.png"/></Relationships>
</file>

<file path=ppt/slides/_rels/slide62.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diagramData" Target="../diagrams/data48.xml"/><Relationship Id="rId7" Type="http://schemas.microsoft.com/office/2007/relationships/diagramDrawing" Target="../diagrams/drawing48.xml"/><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diagramColors" Target="../diagrams/colors48.xml"/><Relationship Id="rId5" Type="http://schemas.openxmlformats.org/officeDocument/2006/relationships/diagramQuickStyle" Target="../diagrams/quickStyle48.xml"/><Relationship Id="rId4" Type="http://schemas.openxmlformats.org/officeDocument/2006/relationships/diagramLayout" Target="../diagrams/layout48.xml"/><Relationship Id="rId9" Type="http://schemas.openxmlformats.org/officeDocument/2006/relationships/image" Target="../media/image97.png"/></Relationships>
</file>

<file path=ppt/slides/_rels/slide63.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diagramData" Target="../diagrams/data49.xml"/><Relationship Id="rId7" Type="http://schemas.microsoft.com/office/2007/relationships/diagramDrawing" Target="../diagrams/drawing49.xml"/><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diagramColors" Target="../diagrams/colors49.xml"/><Relationship Id="rId11" Type="http://schemas.openxmlformats.org/officeDocument/2006/relationships/image" Target="../media/image100.png"/><Relationship Id="rId5" Type="http://schemas.openxmlformats.org/officeDocument/2006/relationships/diagramQuickStyle" Target="../diagrams/quickStyle49.xml"/><Relationship Id="rId10" Type="http://schemas.openxmlformats.org/officeDocument/2006/relationships/image" Target="../media/image99.png"/><Relationship Id="rId4" Type="http://schemas.openxmlformats.org/officeDocument/2006/relationships/diagramLayout" Target="../diagrams/layout49.xml"/><Relationship Id="rId9" Type="http://schemas.openxmlformats.org/officeDocument/2006/relationships/image" Target="../media/image98.png"/></Relationships>
</file>

<file path=ppt/slides/_rels/slide64.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diagramData" Target="../diagrams/data50.xml"/><Relationship Id="rId7" Type="http://schemas.microsoft.com/office/2007/relationships/diagramDrawing" Target="../diagrams/drawing50.xml"/><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diagramColors" Target="../diagrams/colors50.xml"/><Relationship Id="rId5" Type="http://schemas.openxmlformats.org/officeDocument/2006/relationships/diagramQuickStyle" Target="../diagrams/quickStyle50.xml"/><Relationship Id="rId4" Type="http://schemas.openxmlformats.org/officeDocument/2006/relationships/diagramLayout" Target="../diagrams/layout50.xml"/><Relationship Id="rId9" Type="http://schemas.openxmlformats.org/officeDocument/2006/relationships/image" Target="../media/image101.png"/></Relationships>
</file>

<file path=ppt/slides/_rels/slide65.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diagramData" Target="../diagrams/data51.xml"/><Relationship Id="rId7" Type="http://schemas.microsoft.com/office/2007/relationships/diagramDrawing" Target="../diagrams/drawing51.xml"/><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diagramColors" Target="../diagrams/colors51.xml"/><Relationship Id="rId5" Type="http://schemas.openxmlformats.org/officeDocument/2006/relationships/diagramQuickStyle" Target="../diagrams/quickStyle51.xml"/><Relationship Id="rId4" Type="http://schemas.openxmlformats.org/officeDocument/2006/relationships/diagramLayout" Target="../diagrams/layout51.xml"/><Relationship Id="rId9" Type="http://schemas.openxmlformats.org/officeDocument/2006/relationships/image" Target="../media/image102.png"/></Relationships>
</file>

<file path=ppt/slides/_rels/slide66.xml.rels><?xml version="1.0" encoding="UTF-8" standalone="yes"?>
<Relationships xmlns="http://schemas.openxmlformats.org/package/2006/relationships"><Relationship Id="rId8" Type="http://schemas.openxmlformats.org/officeDocument/2006/relationships/diagramQuickStyle" Target="../diagrams/quickStyle52.xml"/><Relationship Id="rId3" Type="http://schemas.openxmlformats.org/officeDocument/2006/relationships/image" Target="../media/image33.png"/><Relationship Id="rId7" Type="http://schemas.openxmlformats.org/officeDocument/2006/relationships/diagramLayout" Target="../diagrams/layout52.xml"/><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diagramData" Target="../diagrams/data52.xml"/><Relationship Id="rId5" Type="http://schemas.openxmlformats.org/officeDocument/2006/relationships/image" Target="../media/image35.png"/><Relationship Id="rId10" Type="http://schemas.microsoft.com/office/2007/relationships/diagramDrawing" Target="../diagrams/drawing52.xml"/><Relationship Id="rId4" Type="http://schemas.openxmlformats.org/officeDocument/2006/relationships/image" Target="../media/image34.png"/><Relationship Id="rId9" Type="http://schemas.openxmlformats.org/officeDocument/2006/relationships/diagramColors" Target="../diagrams/colors52.xml"/></Relationships>
</file>

<file path=ppt/slides/_rels/slide67.xml.rels><?xml version="1.0" encoding="UTF-8" standalone="yes"?>
<Relationships xmlns="http://schemas.openxmlformats.org/package/2006/relationships"><Relationship Id="rId8" Type="http://schemas.microsoft.com/office/2007/relationships/diagramDrawing" Target="../diagrams/drawing53.xml"/><Relationship Id="rId3" Type="http://schemas.openxmlformats.org/officeDocument/2006/relationships/image" Target="../media/image35.png"/><Relationship Id="rId7" Type="http://schemas.openxmlformats.org/officeDocument/2006/relationships/diagramColors" Target="../diagrams/colors53.xml"/><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diagramQuickStyle" Target="../diagrams/quickStyle53.xml"/><Relationship Id="rId5" Type="http://schemas.openxmlformats.org/officeDocument/2006/relationships/diagramLayout" Target="../diagrams/layout53.xml"/><Relationship Id="rId4" Type="http://schemas.openxmlformats.org/officeDocument/2006/relationships/diagramData" Target="../diagrams/data53.xml"/><Relationship Id="rId9" Type="http://schemas.openxmlformats.org/officeDocument/2006/relationships/image" Target="../media/image103.png"/></Relationships>
</file>

<file path=ppt/slides/_rels/slide68.xml.rels><?xml version="1.0" encoding="UTF-8" standalone="yes"?>
<Relationships xmlns="http://schemas.openxmlformats.org/package/2006/relationships"><Relationship Id="rId8" Type="http://schemas.openxmlformats.org/officeDocument/2006/relationships/image" Target="../media/image104.png"/><Relationship Id="rId3" Type="http://schemas.openxmlformats.org/officeDocument/2006/relationships/diagramData" Target="../diagrams/data54.xml"/><Relationship Id="rId7" Type="http://schemas.microsoft.com/office/2007/relationships/diagramDrawing" Target="../diagrams/drawing54.xml"/><Relationship Id="rId2" Type="http://schemas.openxmlformats.org/officeDocument/2006/relationships/notesSlide" Target="../notesSlides/notesSlide54.xml"/><Relationship Id="rId1" Type="http://schemas.openxmlformats.org/officeDocument/2006/relationships/slideLayout" Target="../slideLayouts/slideLayout2.xml"/><Relationship Id="rId6" Type="http://schemas.openxmlformats.org/officeDocument/2006/relationships/diagramColors" Target="../diagrams/colors54.xml"/><Relationship Id="rId5" Type="http://schemas.openxmlformats.org/officeDocument/2006/relationships/diagramQuickStyle" Target="../diagrams/quickStyle54.xml"/><Relationship Id="rId4" Type="http://schemas.openxmlformats.org/officeDocument/2006/relationships/diagramLayout" Target="../diagrams/layout54.xml"/><Relationship Id="rId9" Type="http://schemas.openxmlformats.org/officeDocument/2006/relationships/image" Target="../media/image34.png"/></Relationships>
</file>

<file path=ppt/slides/_rels/slide69.xml.rels><?xml version="1.0" encoding="UTF-8" standalone="yes"?>
<Relationships xmlns="http://schemas.openxmlformats.org/package/2006/relationships"><Relationship Id="rId8" Type="http://schemas.openxmlformats.org/officeDocument/2006/relationships/image" Target="../media/image105.png"/><Relationship Id="rId3" Type="http://schemas.openxmlformats.org/officeDocument/2006/relationships/diagramData" Target="../diagrams/data55.xml"/><Relationship Id="rId7" Type="http://schemas.microsoft.com/office/2007/relationships/diagramDrawing" Target="../diagrams/drawing55.xml"/><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diagramColors" Target="../diagrams/colors55.xml"/><Relationship Id="rId5" Type="http://schemas.openxmlformats.org/officeDocument/2006/relationships/diagramQuickStyle" Target="../diagrams/quickStyle55.xml"/><Relationship Id="rId4" Type="http://schemas.openxmlformats.org/officeDocument/2006/relationships/diagramLayout" Target="../diagrams/layout55.xml"/><Relationship Id="rId9" Type="http://schemas.openxmlformats.org/officeDocument/2006/relationships/image" Target="../media/image34.png"/></Relationships>
</file>

<file path=ppt/slides/_rels/slide70.xml.rels><?xml version="1.0" encoding="UTF-8" standalone="yes"?>
<Relationships xmlns="http://schemas.openxmlformats.org/package/2006/relationships"><Relationship Id="rId8" Type="http://schemas.openxmlformats.org/officeDocument/2006/relationships/image" Target="../media/image106.png"/><Relationship Id="rId3" Type="http://schemas.openxmlformats.org/officeDocument/2006/relationships/diagramData" Target="../diagrams/data56.xml"/><Relationship Id="rId7" Type="http://schemas.microsoft.com/office/2007/relationships/diagramDrawing" Target="../diagrams/drawing56.xml"/><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diagramColors" Target="../diagrams/colors56.xml"/><Relationship Id="rId5" Type="http://schemas.openxmlformats.org/officeDocument/2006/relationships/diagramQuickStyle" Target="../diagrams/quickStyle56.xml"/><Relationship Id="rId4" Type="http://schemas.openxmlformats.org/officeDocument/2006/relationships/diagramLayout" Target="../diagrams/layout56.xml"/><Relationship Id="rId9" Type="http://schemas.openxmlformats.org/officeDocument/2006/relationships/image" Target="../media/image33.png"/></Relationships>
</file>

<file path=ppt/slides/_rels/slide71.xml.rels><?xml version="1.0" encoding="UTF-8" standalone="yes"?>
<Relationships xmlns="http://schemas.openxmlformats.org/package/2006/relationships"><Relationship Id="rId8" Type="http://schemas.microsoft.com/office/2007/relationships/diagramDrawing" Target="../diagrams/drawing57.xml"/><Relationship Id="rId3" Type="http://schemas.openxmlformats.org/officeDocument/2006/relationships/image" Target="../media/image35.png"/><Relationship Id="rId7" Type="http://schemas.openxmlformats.org/officeDocument/2006/relationships/diagramColors" Target="../diagrams/colors57.xml"/><Relationship Id="rId2" Type="http://schemas.openxmlformats.org/officeDocument/2006/relationships/notesSlide" Target="../notesSlides/notesSlide57.xml"/><Relationship Id="rId1" Type="http://schemas.openxmlformats.org/officeDocument/2006/relationships/slideLayout" Target="../slideLayouts/slideLayout2.xml"/><Relationship Id="rId6" Type="http://schemas.openxmlformats.org/officeDocument/2006/relationships/diagramQuickStyle" Target="../diagrams/quickStyle57.xml"/><Relationship Id="rId5" Type="http://schemas.openxmlformats.org/officeDocument/2006/relationships/diagramLayout" Target="../diagrams/layout57.xml"/><Relationship Id="rId10" Type="http://schemas.openxmlformats.org/officeDocument/2006/relationships/image" Target="../media/image108.svg"/><Relationship Id="rId4" Type="http://schemas.openxmlformats.org/officeDocument/2006/relationships/diagramData" Target="../diagrams/data57.xml"/><Relationship Id="rId9" Type="http://schemas.openxmlformats.org/officeDocument/2006/relationships/image" Target="../media/image107.png"/></Relationships>
</file>

<file path=ppt/slides/_rels/slide72.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diagramData" Target="../diagrams/data58.xml"/><Relationship Id="rId7" Type="http://schemas.microsoft.com/office/2007/relationships/diagramDrawing" Target="../diagrams/drawing58.xml"/><Relationship Id="rId2" Type="http://schemas.openxmlformats.org/officeDocument/2006/relationships/notesSlide" Target="../notesSlides/notesSlide58.xml"/><Relationship Id="rId1" Type="http://schemas.openxmlformats.org/officeDocument/2006/relationships/slideLayout" Target="../slideLayouts/slideLayout2.xml"/><Relationship Id="rId6" Type="http://schemas.openxmlformats.org/officeDocument/2006/relationships/diagramColors" Target="../diagrams/colors58.xml"/><Relationship Id="rId5" Type="http://schemas.openxmlformats.org/officeDocument/2006/relationships/diagramQuickStyle" Target="../diagrams/quickStyle58.xml"/><Relationship Id="rId4" Type="http://schemas.openxmlformats.org/officeDocument/2006/relationships/diagramLayout" Target="../diagrams/layout58.xml"/><Relationship Id="rId9" Type="http://schemas.openxmlformats.org/officeDocument/2006/relationships/image" Target="../media/image109.png"/></Relationships>
</file>

<file path=ppt/slides/_rels/slide73.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diagramData" Target="../diagrams/data59.xml"/><Relationship Id="rId7" Type="http://schemas.microsoft.com/office/2007/relationships/diagramDrawing" Target="../diagrams/drawing59.xml"/><Relationship Id="rId2" Type="http://schemas.openxmlformats.org/officeDocument/2006/relationships/notesSlide" Target="../notesSlides/notesSlide59.xml"/><Relationship Id="rId1" Type="http://schemas.openxmlformats.org/officeDocument/2006/relationships/slideLayout" Target="../slideLayouts/slideLayout2.xml"/><Relationship Id="rId6" Type="http://schemas.openxmlformats.org/officeDocument/2006/relationships/diagramColors" Target="../diagrams/colors59.xml"/><Relationship Id="rId5" Type="http://schemas.openxmlformats.org/officeDocument/2006/relationships/diagramQuickStyle" Target="../diagrams/quickStyle59.xml"/><Relationship Id="rId4" Type="http://schemas.openxmlformats.org/officeDocument/2006/relationships/diagramLayout" Target="../diagrams/layout59.xml"/><Relationship Id="rId9" Type="http://schemas.openxmlformats.org/officeDocument/2006/relationships/image" Target="../media/image110.png"/></Relationships>
</file>

<file path=ppt/slides/_rels/slide74.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diagramData" Target="../diagrams/data60.xml"/><Relationship Id="rId7" Type="http://schemas.microsoft.com/office/2007/relationships/diagramDrawing" Target="../diagrams/drawing60.xml"/><Relationship Id="rId2" Type="http://schemas.openxmlformats.org/officeDocument/2006/relationships/notesSlide" Target="../notesSlides/notesSlide60.xml"/><Relationship Id="rId1" Type="http://schemas.openxmlformats.org/officeDocument/2006/relationships/slideLayout" Target="../slideLayouts/slideLayout2.xml"/><Relationship Id="rId6" Type="http://schemas.openxmlformats.org/officeDocument/2006/relationships/diagramColors" Target="../diagrams/colors60.xml"/><Relationship Id="rId5" Type="http://schemas.openxmlformats.org/officeDocument/2006/relationships/diagramQuickStyle" Target="../diagrams/quickStyle60.xml"/><Relationship Id="rId4" Type="http://schemas.openxmlformats.org/officeDocument/2006/relationships/diagramLayout" Target="../diagrams/layout60.xml"/><Relationship Id="rId9" Type="http://schemas.openxmlformats.org/officeDocument/2006/relationships/image" Target="../media/image111.png"/></Relationships>
</file>

<file path=ppt/slides/_rels/slide75.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image" Target="../media/image113.png"/></Relationships>
</file>

<file path=ppt/slides/_rels/slide7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
            <a:extLst>
              <a:ext uri="{FF2B5EF4-FFF2-40B4-BE49-F238E27FC236}">
                <a16:creationId xmlns:a16="http://schemas.microsoft.com/office/drawing/2014/main" id="{E4C9E445-6EFC-4C39-A550-A525FD78DA8D}"/>
              </a:ext>
            </a:extLst>
          </p:cNvPr>
          <p:cNvSpPr>
            <a:spLocks noGrp="1"/>
          </p:cNvSpPr>
          <p:nvPr>
            <p:ph type="body" sz="quarter" idx="10"/>
          </p:nvPr>
        </p:nvSpPr>
        <p:spPr>
          <a:prstGeom prst="rect">
            <a:avLst/>
          </a:prstGeom>
        </p:spPr>
        <p:txBody>
          <a:bodyPr/>
          <a:lstStyle>
            <a:lvl1pPr marL="0" indent="0" algn="ctr">
              <a:buNone/>
              <a:defRPr>
                <a:solidFill>
                  <a:srgbClr val="4D4D4D"/>
                </a:solidFill>
              </a:defRPr>
            </a:lvl1pPr>
          </a:lstStyle>
          <a:p>
            <a:r>
              <a:rPr lang="en-US" sz="4000" b="1" dirty="0"/>
              <a:t>Model Checking Tag Team</a:t>
            </a:r>
            <a:endParaRPr lang="en-AU" sz="3733" b="1" dirty="0">
              <a:latin typeface="Arial" panose="020B0604020202020204" pitchFamily="34" charset="0"/>
              <a:cs typeface="Arial" panose="020B0604020202020204" pitchFamily="34" charset="0"/>
            </a:endParaRPr>
          </a:p>
        </p:txBody>
      </p:sp>
      <p:sp>
        <p:nvSpPr>
          <p:cNvPr id="15" name="Text Placeholder 2">
            <a:extLst>
              <a:ext uri="{FF2B5EF4-FFF2-40B4-BE49-F238E27FC236}">
                <a16:creationId xmlns:a16="http://schemas.microsoft.com/office/drawing/2014/main" id="{A96F707F-D20B-4D61-AAC4-DBAC00129C74}"/>
              </a:ext>
            </a:extLst>
          </p:cNvPr>
          <p:cNvSpPr>
            <a:spLocks noGrp="1"/>
          </p:cNvSpPr>
          <p:nvPr>
            <p:ph type="body" sz="quarter" idx="11"/>
          </p:nvPr>
        </p:nvSpPr>
        <p:spPr>
          <a:prstGeom prst="rect">
            <a:avLst/>
          </a:prstGeom>
        </p:spPr>
        <p:txBody>
          <a:bodyPr/>
          <a:lstStyle>
            <a:lvl1pPr marL="0" indent="0" algn="ctr">
              <a:buNone/>
              <a:defRPr sz="2800">
                <a:solidFill>
                  <a:schemeClr val="tx2"/>
                </a:solidFill>
              </a:defRPr>
            </a:lvl1pPr>
          </a:lstStyle>
          <a:p>
            <a:r>
              <a:rPr lang="en-AU" dirty="0">
                <a:latin typeface="Arial" panose="020B0604020202020204" pitchFamily="34" charset="0"/>
                <a:cs typeface="Arial" panose="020B0604020202020204" pitchFamily="34" charset="0"/>
              </a:rPr>
              <a:t>Owen Slootweg</a:t>
            </a:r>
          </a:p>
        </p:txBody>
      </p:sp>
      <p:sp>
        <p:nvSpPr>
          <p:cNvPr id="16" name="Text Placeholder 3">
            <a:extLst>
              <a:ext uri="{FF2B5EF4-FFF2-40B4-BE49-F238E27FC236}">
                <a16:creationId xmlns:a16="http://schemas.microsoft.com/office/drawing/2014/main" id="{1984661D-1D3C-452D-89E4-0E74F654A30C}"/>
              </a:ext>
            </a:extLst>
          </p:cNvPr>
          <p:cNvSpPr>
            <a:spLocks noGrp="1"/>
          </p:cNvSpPr>
          <p:nvPr>
            <p:ph type="body" sz="quarter" idx="12"/>
          </p:nvPr>
        </p:nvSpPr>
        <p:spPr>
          <a:prstGeom prst="rect">
            <a:avLst/>
          </a:prstGeom>
        </p:spPr>
        <p:txBody>
          <a:bodyPr/>
          <a:lstStyle>
            <a:lvl1pPr marL="0" indent="0" algn="ctr">
              <a:buNone/>
              <a:defRPr sz="1800" i="1">
                <a:solidFill>
                  <a:schemeClr val="tx2"/>
                </a:solidFill>
              </a:defRPr>
            </a:lvl1pPr>
          </a:lstStyle>
          <a:p>
            <a:r>
              <a:rPr lang="en-AU" dirty="0" err="1">
                <a:latin typeface="Arial" panose="020B0604020202020204" pitchFamily="34" charset="0"/>
                <a:cs typeface="Arial" panose="020B0604020202020204" pitchFamily="34" charset="0"/>
              </a:rPr>
              <a:t>Bimforce</a:t>
            </a:r>
            <a:endParaRPr lang="en-AU" dirty="0">
              <a:latin typeface="Arial" panose="020B0604020202020204" pitchFamily="34" charset="0"/>
              <a:cs typeface="Arial" panose="020B0604020202020204" pitchFamily="34" charset="0"/>
            </a:endParaRPr>
          </a:p>
        </p:txBody>
      </p:sp>
      <p:pic>
        <p:nvPicPr>
          <p:cNvPr id="3" name="Picture Placeholder 2">
            <a:extLst>
              <a:ext uri="{FF2B5EF4-FFF2-40B4-BE49-F238E27FC236}">
                <a16:creationId xmlns:a16="http://schemas.microsoft.com/office/drawing/2014/main" id="{BEF806B2-0248-4AAF-84FF-21D35F2BE8A0}"/>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a:xfrm>
            <a:off x="3767654" y="4420820"/>
            <a:ext cx="1439863" cy="1439862"/>
          </a:xfrm>
        </p:spPr>
      </p:pic>
    </p:spTree>
    <p:extLst>
      <p:ext uri="{BB962C8B-B14F-4D97-AF65-F5344CB8AC3E}">
        <p14:creationId xmlns:p14="http://schemas.microsoft.com/office/powerpoint/2010/main" val="25161847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8DF33-171E-45FF-A337-2F4C1E3C67B2}"/>
              </a:ext>
            </a:extLst>
          </p:cNvPr>
          <p:cNvSpPr>
            <a:spLocks noGrp="1"/>
          </p:cNvSpPr>
          <p:nvPr>
            <p:ph type="ctrTitle"/>
          </p:nvPr>
        </p:nvSpPr>
        <p:spPr>
          <a:xfrm>
            <a:off x="6746628" y="1783959"/>
            <a:ext cx="4645250" cy="2889114"/>
          </a:xfrm>
        </p:spPr>
        <p:txBody>
          <a:bodyPr anchor="b">
            <a:normAutofit/>
          </a:bodyPr>
          <a:lstStyle/>
          <a:p>
            <a:pPr algn="l"/>
            <a:r>
              <a:rPr lang="en-US" b="1" dirty="0">
                <a:latin typeface="+mn-lt"/>
              </a:rPr>
              <a:t>Model Checking Tag Team</a:t>
            </a:r>
          </a:p>
        </p:txBody>
      </p:sp>
      <p:sp>
        <p:nvSpPr>
          <p:cNvPr id="3" name="Subtitle 2">
            <a:extLst>
              <a:ext uri="{FF2B5EF4-FFF2-40B4-BE49-F238E27FC236}">
                <a16:creationId xmlns:a16="http://schemas.microsoft.com/office/drawing/2014/main" id="{DA39B691-D02A-4E56-983A-93CAE6E67B4A}"/>
              </a:ext>
            </a:extLst>
          </p:cNvPr>
          <p:cNvSpPr>
            <a:spLocks noGrp="1"/>
          </p:cNvSpPr>
          <p:nvPr>
            <p:ph type="subTitle" idx="1"/>
          </p:nvPr>
        </p:nvSpPr>
        <p:spPr>
          <a:xfrm>
            <a:off x="6746627" y="4750893"/>
            <a:ext cx="4645250" cy="1147863"/>
          </a:xfrm>
        </p:spPr>
        <p:txBody>
          <a:bodyPr anchor="t">
            <a:normAutofit/>
          </a:bodyPr>
          <a:lstStyle/>
          <a:p>
            <a:pPr algn="l"/>
            <a:r>
              <a:rPr lang="en-US" dirty="0"/>
              <a:t>Revit vs Navisworks vs </a:t>
            </a:r>
            <a:r>
              <a:rPr lang="en-US" dirty="0" err="1"/>
              <a:t>Solibri</a:t>
            </a:r>
            <a:endParaRPr lang="en-US" dirty="0"/>
          </a:p>
        </p:txBody>
      </p:sp>
      <p:sp>
        <p:nvSpPr>
          <p:cNvPr id="27" name="Freeform: Shape 26">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6194A719-54CC-42E5-95FB-585A9F5EBCBF}"/>
              </a:ext>
            </a:extLst>
          </p:cNvPr>
          <p:cNvPicPr>
            <a:picLocks noChangeAspect="1"/>
          </p:cNvPicPr>
          <p:nvPr/>
        </p:nvPicPr>
        <p:blipFill rotWithShape="1">
          <a:blip r:embed="rId2">
            <a:extLst>
              <a:ext uri="{28A0092B-C50C-407E-A947-70E740481C1C}">
                <a14:useLocalDpi xmlns:a14="http://schemas.microsoft.com/office/drawing/2010/main" val="0"/>
              </a:ext>
            </a:extLst>
          </a:blip>
          <a:srcRect l="23166" r="18199" b="-1"/>
          <a:stretch/>
        </p:blipFill>
        <p:spPr>
          <a:xfrm>
            <a:off x="20" y="10"/>
            <a:ext cx="6024134" cy="685799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1619588776"/>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C5E6CFF1-2F42-4E10-9A97-F116F46F53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BBE62A33-85D1-4BFC-868A-8833D7374D2B}"/>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t="5906" b="11068"/>
          <a:stretch/>
        </p:blipFill>
        <p:spPr>
          <a:xfrm>
            <a:off x="20" y="1"/>
            <a:ext cx="12191980" cy="6857999"/>
          </a:xfrm>
          <a:prstGeom prst="rect">
            <a:avLst/>
          </a:prstGeom>
        </p:spPr>
      </p:pic>
      <p:sp>
        <p:nvSpPr>
          <p:cNvPr id="2" name="Title 1">
            <a:extLst>
              <a:ext uri="{FF2B5EF4-FFF2-40B4-BE49-F238E27FC236}">
                <a16:creationId xmlns:a16="http://schemas.microsoft.com/office/drawing/2014/main" id="{DD9EAB52-FD67-4D9A-9FE2-B9AA808B82E0}"/>
              </a:ext>
            </a:extLst>
          </p:cNvPr>
          <p:cNvSpPr>
            <a:spLocks noGrp="1"/>
          </p:cNvSpPr>
          <p:nvPr>
            <p:ph type="title"/>
          </p:nvPr>
        </p:nvSpPr>
        <p:spPr>
          <a:xfrm>
            <a:off x="838201" y="1065862"/>
            <a:ext cx="3313164" cy="4726276"/>
          </a:xfrm>
        </p:spPr>
        <p:txBody>
          <a:bodyPr vert="horz" lIns="91440" tIns="45720" rIns="91440" bIns="45720" rtlCol="0" anchor="ctr">
            <a:normAutofit/>
          </a:bodyPr>
          <a:lstStyle/>
          <a:p>
            <a:pPr algn="r"/>
            <a:r>
              <a:rPr lang="en-US" sz="4000" dirty="0">
                <a:solidFill>
                  <a:srgbClr val="FFFFFF"/>
                </a:solidFill>
              </a:rPr>
              <a:t>Goal of this lecture</a:t>
            </a:r>
          </a:p>
        </p:txBody>
      </p:sp>
      <p:cxnSp>
        <p:nvCxnSpPr>
          <p:cNvPr id="13" name="Straight Connector 12">
            <a:extLst>
              <a:ext uri="{FF2B5EF4-FFF2-40B4-BE49-F238E27FC236}">
                <a16:creationId xmlns:a16="http://schemas.microsoft.com/office/drawing/2014/main" id="{67182200-4859-4C8D-BCBB-55B245C28B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4" name="Content Placeholder 2">
            <a:extLst>
              <a:ext uri="{FF2B5EF4-FFF2-40B4-BE49-F238E27FC236}">
                <a16:creationId xmlns:a16="http://schemas.microsoft.com/office/drawing/2014/main" id="{C74801BE-C9D1-4E46-A95C-C0A4A1492A41}"/>
              </a:ext>
            </a:extLst>
          </p:cNvPr>
          <p:cNvSpPr txBox="1">
            <a:spLocks/>
          </p:cNvSpPr>
          <p:nvPr/>
        </p:nvSpPr>
        <p:spPr>
          <a:xfrm>
            <a:off x="5155379" y="1065862"/>
            <a:ext cx="5744685" cy="4726276"/>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r>
              <a:rPr lang="en-US" sz="2000" dirty="0">
                <a:solidFill>
                  <a:srgbClr val="FFFFFF"/>
                </a:solidFill>
              </a:rPr>
              <a:t>Introduce you to our three checkers</a:t>
            </a:r>
          </a:p>
          <a:p>
            <a:pPr marL="0"/>
            <a:r>
              <a:rPr lang="en-US" sz="2000" dirty="0">
                <a:solidFill>
                  <a:srgbClr val="FFFFFF"/>
                </a:solidFill>
              </a:rPr>
              <a:t>Learn the key differences between them</a:t>
            </a:r>
          </a:p>
          <a:p>
            <a:pPr marL="0"/>
            <a:r>
              <a:rPr lang="en-US" sz="2000" dirty="0">
                <a:solidFill>
                  <a:srgbClr val="FFFFFF"/>
                </a:solidFill>
              </a:rPr>
              <a:t>Learn to assess which checker is suitable for which   </a:t>
            </a:r>
          </a:p>
          <a:p>
            <a:pPr marL="0" indent="0">
              <a:buNone/>
            </a:pPr>
            <a:r>
              <a:rPr lang="en-US" sz="2000" dirty="0">
                <a:solidFill>
                  <a:srgbClr val="FFFFFF"/>
                </a:solidFill>
              </a:rPr>
              <a:t>    kind of task</a:t>
            </a:r>
            <a:br>
              <a:rPr lang="en-US" sz="2000" dirty="0">
                <a:solidFill>
                  <a:srgbClr val="FFFFFF"/>
                </a:solidFill>
              </a:rPr>
            </a:br>
            <a:endParaRPr lang="en-US" sz="2000" dirty="0">
              <a:solidFill>
                <a:srgbClr val="FFFFFF"/>
              </a:solidFill>
            </a:endParaRPr>
          </a:p>
        </p:txBody>
      </p:sp>
    </p:spTree>
    <p:extLst>
      <p:ext uri="{BB962C8B-B14F-4D97-AF65-F5344CB8AC3E}">
        <p14:creationId xmlns:p14="http://schemas.microsoft.com/office/powerpoint/2010/main" val="159099860"/>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343D232-C2BE-442B-A59E-9A0B35811421}"/>
              </a:ext>
            </a:extLst>
          </p:cNvPr>
          <p:cNvSpPr>
            <a:spLocks noGrp="1"/>
          </p:cNvSpPr>
          <p:nvPr>
            <p:ph type="title"/>
          </p:nvPr>
        </p:nvSpPr>
        <p:spPr>
          <a:xfrm>
            <a:off x="838200" y="963877"/>
            <a:ext cx="3494362" cy="4930246"/>
          </a:xfrm>
        </p:spPr>
        <p:txBody>
          <a:bodyPr>
            <a:normAutofit/>
          </a:bodyPr>
          <a:lstStyle/>
          <a:p>
            <a:pPr algn="r"/>
            <a:r>
              <a:rPr lang="en-US" dirty="0">
                <a:solidFill>
                  <a:schemeClr val="accent1"/>
                </a:solidFill>
              </a:rPr>
              <a:t>About</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02ED239-86B9-41CC-8FCE-9DCE6AB7CB3E}"/>
              </a:ext>
            </a:extLst>
          </p:cNvPr>
          <p:cNvSpPr>
            <a:spLocks noGrp="1"/>
          </p:cNvSpPr>
          <p:nvPr>
            <p:ph idx="1"/>
          </p:nvPr>
        </p:nvSpPr>
        <p:spPr>
          <a:xfrm>
            <a:off x="4976031" y="963877"/>
            <a:ext cx="6377769" cy="4930246"/>
          </a:xfrm>
        </p:spPr>
        <p:txBody>
          <a:bodyPr anchor="ctr">
            <a:normAutofit/>
          </a:bodyPr>
          <a:lstStyle/>
          <a:p>
            <a:r>
              <a:rPr lang="en-US" sz="2400" dirty="0"/>
              <a:t>3D modeling enthusiast, scripting, </a:t>
            </a:r>
            <a:r>
              <a:rPr lang="en-US" sz="2400" dirty="0" err="1"/>
              <a:t>parametrics</a:t>
            </a:r>
            <a:endParaRPr lang="en-US" sz="2400" dirty="0"/>
          </a:p>
          <a:p>
            <a:r>
              <a:rPr lang="en-US" sz="2400" dirty="0"/>
              <a:t>Architect</a:t>
            </a:r>
          </a:p>
          <a:p>
            <a:r>
              <a:rPr lang="en-US" sz="2400" dirty="0"/>
              <a:t>Researcher</a:t>
            </a:r>
          </a:p>
          <a:p>
            <a:r>
              <a:rPr lang="en-US" sz="2400" dirty="0"/>
              <a:t>Teacher</a:t>
            </a:r>
          </a:p>
          <a:p>
            <a:r>
              <a:rPr lang="en-US" sz="2400" dirty="0"/>
              <a:t>BIM coordinator, BIM manager</a:t>
            </a:r>
          </a:p>
          <a:p>
            <a:r>
              <a:rPr lang="en-US" sz="2400" dirty="0"/>
              <a:t>Project leader</a:t>
            </a:r>
          </a:p>
          <a:p>
            <a:r>
              <a:rPr lang="en-US" sz="2400" dirty="0"/>
              <a:t>Software developer</a:t>
            </a:r>
          </a:p>
        </p:txBody>
      </p:sp>
      <p:sp>
        <p:nvSpPr>
          <p:cNvPr id="6" name="Content Placeholder 2">
            <a:extLst>
              <a:ext uri="{FF2B5EF4-FFF2-40B4-BE49-F238E27FC236}">
                <a16:creationId xmlns:a16="http://schemas.microsoft.com/office/drawing/2014/main" id="{5DDF65D4-403E-4B7D-A4CC-D9DF023BA1A0}"/>
              </a:ext>
            </a:extLst>
          </p:cNvPr>
          <p:cNvSpPr txBox="1">
            <a:spLocks/>
          </p:cNvSpPr>
          <p:nvPr/>
        </p:nvSpPr>
        <p:spPr>
          <a:xfrm>
            <a:off x="7291665" y="2721451"/>
            <a:ext cx="6377769" cy="898049"/>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2400" dirty="0"/>
          </a:p>
        </p:txBody>
      </p:sp>
    </p:spTree>
    <p:extLst>
      <p:ext uri="{BB962C8B-B14F-4D97-AF65-F5344CB8AC3E}">
        <p14:creationId xmlns:p14="http://schemas.microsoft.com/office/powerpoint/2010/main" val="634980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343D232-C2BE-442B-A59E-9A0B35811421}"/>
              </a:ext>
            </a:extLst>
          </p:cNvPr>
          <p:cNvSpPr>
            <a:spLocks noGrp="1"/>
          </p:cNvSpPr>
          <p:nvPr>
            <p:ph type="title"/>
          </p:nvPr>
        </p:nvSpPr>
        <p:spPr>
          <a:xfrm>
            <a:off x="838200" y="963877"/>
            <a:ext cx="3494362" cy="4930246"/>
          </a:xfrm>
        </p:spPr>
        <p:txBody>
          <a:bodyPr>
            <a:normAutofit/>
          </a:bodyPr>
          <a:lstStyle/>
          <a:p>
            <a:pPr algn="r"/>
            <a:r>
              <a:rPr lang="en-US" dirty="0">
                <a:solidFill>
                  <a:schemeClr val="accent1"/>
                </a:solidFill>
              </a:rPr>
              <a:t>Why Model Check?</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02ED239-86B9-41CC-8FCE-9DCE6AB7CB3E}"/>
              </a:ext>
            </a:extLst>
          </p:cNvPr>
          <p:cNvSpPr>
            <a:spLocks noGrp="1"/>
          </p:cNvSpPr>
          <p:nvPr>
            <p:ph idx="1"/>
          </p:nvPr>
        </p:nvSpPr>
        <p:spPr>
          <a:xfrm>
            <a:off x="4976031" y="963877"/>
            <a:ext cx="6377769" cy="4930246"/>
          </a:xfrm>
        </p:spPr>
        <p:txBody>
          <a:bodyPr anchor="ctr">
            <a:normAutofit/>
          </a:bodyPr>
          <a:lstStyle/>
          <a:p>
            <a:r>
              <a:rPr lang="en-US" sz="2400"/>
              <a:t>Get ready for export to project partners or clients</a:t>
            </a:r>
          </a:p>
          <a:p>
            <a:r>
              <a:rPr lang="en-US" sz="2400"/>
              <a:t>Check if you modelled by company or external standards</a:t>
            </a:r>
          </a:p>
          <a:p>
            <a:r>
              <a:rPr lang="en-US" sz="2400"/>
              <a:t>Does the design pass legislation?</a:t>
            </a:r>
          </a:p>
          <a:p>
            <a:r>
              <a:rPr lang="en-US" sz="2400"/>
              <a:t>Did we make mistakes that can cost money?</a:t>
            </a:r>
          </a:p>
        </p:txBody>
      </p:sp>
    </p:spTree>
    <p:extLst>
      <p:ext uri="{BB962C8B-B14F-4D97-AF65-F5344CB8AC3E}">
        <p14:creationId xmlns:p14="http://schemas.microsoft.com/office/powerpoint/2010/main" val="29203177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2DBE936-F596-4711-9783-0E4FF731FC1C}"/>
              </a:ext>
            </a:extLst>
          </p:cNvPr>
          <p:cNvSpPr>
            <a:spLocks noGrp="1"/>
          </p:cNvSpPr>
          <p:nvPr>
            <p:ph type="title"/>
          </p:nvPr>
        </p:nvSpPr>
        <p:spPr>
          <a:xfrm>
            <a:off x="838200" y="963877"/>
            <a:ext cx="3494362" cy="4930246"/>
          </a:xfrm>
        </p:spPr>
        <p:txBody>
          <a:bodyPr>
            <a:normAutofit/>
          </a:bodyPr>
          <a:lstStyle/>
          <a:p>
            <a:pPr algn="r"/>
            <a:r>
              <a:rPr lang="en-US" dirty="0">
                <a:solidFill>
                  <a:schemeClr val="accent1"/>
                </a:solidFill>
              </a:rPr>
              <a:t>What do we check?</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AC05663-937F-4043-85A2-D3A9356560D3}"/>
              </a:ext>
            </a:extLst>
          </p:cNvPr>
          <p:cNvSpPr>
            <a:spLocks noGrp="1"/>
          </p:cNvSpPr>
          <p:nvPr>
            <p:ph idx="1"/>
          </p:nvPr>
        </p:nvSpPr>
        <p:spPr>
          <a:xfrm>
            <a:off x="4976031" y="963877"/>
            <a:ext cx="6377769" cy="4930246"/>
          </a:xfrm>
        </p:spPr>
        <p:txBody>
          <a:bodyPr anchor="ctr">
            <a:normAutofit/>
          </a:bodyPr>
          <a:lstStyle/>
          <a:p>
            <a:r>
              <a:rPr lang="en-US" sz="2400" dirty="0"/>
              <a:t>Geometry</a:t>
            </a:r>
          </a:p>
          <a:p>
            <a:r>
              <a:rPr lang="en-US" sz="2400" dirty="0"/>
              <a:t>Data</a:t>
            </a:r>
          </a:p>
          <a:p>
            <a:r>
              <a:rPr lang="en-US" sz="2400" dirty="0"/>
              <a:t>Naming</a:t>
            </a:r>
          </a:p>
          <a:p>
            <a:r>
              <a:rPr lang="en-US" sz="2400" dirty="0"/>
              <a:t>Requirements</a:t>
            </a:r>
          </a:p>
        </p:txBody>
      </p:sp>
    </p:spTree>
    <p:extLst>
      <p:ext uri="{BB962C8B-B14F-4D97-AF65-F5344CB8AC3E}">
        <p14:creationId xmlns:p14="http://schemas.microsoft.com/office/powerpoint/2010/main" val="19550024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Freeform: Shape 21">
            <a:extLst>
              <a:ext uri="{FF2B5EF4-FFF2-40B4-BE49-F238E27FC236}">
                <a16:creationId xmlns:a16="http://schemas.microsoft.com/office/drawing/2014/main" id="{E4505C23-674B-4195-81D6-0C127FEAE3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67908"/>
            <a:ext cx="9161029" cy="1490093"/>
          </a:xfrm>
          <a:custGeom>
            <a:avLst/>
            <a:gdLst>
              <a:gd name="connsiteX0" fmla="*/ 0 w 9161029"/>
              <a:gd name="connsiteY0" fmla="*/ 0 h 1490093"/>
              <a:gd name="connsiteX1" fmla="*/ 2046494 w 9161029"/>
              <a:gd name="connsiteY1" fmla="*/ 0 h 1490093"/>
              <a:gd name="connsiteX2" fmla="*/ 2496613 w 9161029"/>
              <a:gd name="connsiteY2" fmla="*/ 0 h 1490093"/>
              <a:gd name="connsiteX3" fmla="*/ 3235839 w 9161029"/>
              <a:gd name="connsiteY3" fmla="*/ 0 h 1490093"/>
              <a:gd name="connsiteX4" fmla="*/ 9161029 w 9161029"/>
              <a:gd name="connsiteY4" fmla="*/ 0 h 1490093"/>
              <a:gd name="connsiteX5" fmla="*/ 8470921 w 9161029"/>
              <a:gd name="connsiteY5" fmla="*/ 1490093 h 1490093"/>
              <a:gd name="connsiteX6" fmla="*/ 0 w 9161029"/>
              <a:gd name="connsiteY6" fmla="*/ 1490093 h 1490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61029" h="1490093">
                <a:moveTo>
                  <a:pt x="0" y="0"/>
                </a:moveTo>
                <a:lnTo>
                  <a:pt x="2046494" y="0"/>
                </a:lnTo>
                <a:lnTo>
                  <a:pt x="2496613" y="0"/>
                </a:lnTo>
                <a:lnTo>
                  <a:pt x="3235839" y="0"/>
                </a:lnTo>
                <a:lnTo>
                  <a:pt x="9161029" y="0"/>
                </a:lnTo>
                <a:lnTo>
                  <a:pt x="8470921" y="1490093"/>
                </a:lnTo>
                <a:lnTo>
                  <a:pt x="0" y="1490093"/>
                </a:lnTo>
                <a:close/>
              </a:path>
            </a:pathLst>
          </a:custGeom>
          <a:solidFill>
            <a:schemeClr val="tx1">
              <a:lumMod val="50000"/>
              <a:lumOff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2DBE936-F596-4711-9783-0E4FF731FC1C}"/>
              </a:ext>
            </a:extLst>
          </p:cNvPr>
          <p:cNvSpPr>
            <a:spLocks noGrp="1"/>
          </p:cNvSpPr>
          <p:nvPr>
            <p:ph type="title"/>
          </p:nvPr>
        </p:nvSpPr>
        <p:spPr>
          <a:xfrm>
            <a:off x="838200" y="5529884"/>
            <a:ext cx="7719381" cy="1096331"/>
          </a:xfrm>
          <a:prstGeom prst="ellipse">
            <a:avLst/>
          </a:prstGeom>
        </p:spPr>
        <p:txBody>
          <a:bodyPr>
            <a:normAutofit/>
          </a:bodyPr>
          <a:lstStyle/>
          <a:p>
            <a:r>
              <a:rPr lang="en-US"/>
              <a:t>Geometry</a:t>
            </a:r>
          </a:p>
        </p:txBody>
      </p:sp>
      <p:sp>
        <p:nvSpPr>
          <p:cNvPr id="24" name="Freeform: Shape 23">
            <a:extLst>
              <a:ext uri="{FF2B5EF4-FFF2-40B4-BE49-F238E27FC236}">
                <a16:creationId xmlns:a16="http://schemas.microsoft.com/office/drawing/2014/main" id="{65C9B8F0-FF66-4C15-BD05-E86B87331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63037" y="5367908"/>
            <a:ext cx="3428963" cy="1490093"/>
          </a:xfrm>
          <a:custGeom>
            <a:avLst/>
            <a:gdLst>
              <a:gd name="connsiteX0" fmla="*/ 690108 w 3428963"/>
              <a:gd name="connsiteY0" fmla="*/ 0 h 1490093"/>
              <a:gd name="connsiteX1" fmla="*/ 3428963 w 3428963"/>
              <a:gd name="connsiteY1" fmla="*/ 0 h 1490093"/>
              <a:gd name="connsiteX2" fmla="*/ 3428963 w 3428963"/>
              <a:gd name="connsiteY2" fmla="*/ 1490093 h 1490093"/>
              <a:gd name="connsiteX3" fmla="*/ 0 w 3428963"/>
              <a:gd name="connsiteY3" fmla="*/ 1490093 h 1490093"/>
            </a:gdLst>
            <a:ahLst/>
            <a:cxnLst>
              <a:cxn ang="0">
                <a:pos x="connsiteX0" y="connsiteY0"/>
              </a:cxn>
              <a:cxn ang="0">
                <a:pos x="connsiteX1" y="connsiteY1"/>
              </a:cxn>
              <a:cxn ang="0">
                <a:pos x="connsiteX2" y="connsiteY2"/>
              </a:cxn>
              <a:cxn ang="0">
                <a:pos x="connsiteX3" y="connsiteY3"/>
              </a:cxn>
            </a:cxnLst>
            <a:rect l="l" t="t" r="r" b="b"/>
            <a:pathLst>
              <a:path w="3428963" h="1490093">
                <a:moveTo>
                  <a:pt x="690108" y="0"/>
                </a:moveTo>
                <a:lnTo>
                  <a:pt x="3428963" y="0"/>
                </a:lnTo>
                <a:lnTo>
                  <a:pt x="3428963" y="1490093"/>
                </a:lnTo>
                <a:lnTo>
                  <a:pt x="0" y="1490093"/>
                </a:ln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12" name="Content Placeholder 2">
            <a:extLst>
              <a:ext uri="{FF2B5EF4-FFF2-40B4-BE49-F238E27FC236}">
                <a16:creationId xmlns:a16="http://schemas.microsoft.com/office/drawing/2014/main" id="{72DF6E39-1FAF-4F24-8E1F-B8DEB61BC94B}"/>
              </a:ext>
            </a:extLst>
          </p:cNvPr>
          <p:cNvGraphicFramePr>
            <a:graphicFrameLocks noGrp="1"/>
          </p:cNvGraphicFramePr>
          <p:nvPr>
            <p:ph idx="1"/>
            <p:extLst>
              <p:ext uri="{D42A27DB-BD31-4B8C-83A1-F6EECF244321}">
                <p14:modId xmlns:p14="http://schemas.microsoft.com/office/powerpoint/2010/main" val="1468967475"/>
              </p:ext>
            </p:extLst>
          </p:nvPr>
        </p:nvGraphicFramePr>
        <p:xfrm>
          <a:off x="838200" y="643467"/>
          <a:ext cx="10515600" cy="40809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737139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E4505C23-674B-4195-81D6-0C127FEAE3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67908"/>
            <a:ext cx="9161029" cy="1490093"/>
          </a:xfrm>
          <a:custGeom>
            <a:avLst/>
            <a:gdLst>
              <a:gd name="connsiteX0" fmla="*/ 0 w 9161029"/>
              <a:gd name="connsiteY0" fmla="*/ 0 h 1490093"/>
              <a:gd name="connsiteX1" fmla="*/ 2046494 w 9161029"/>
              <a:gd name="connsiteY1" fmla="*/ 0 h 1490093"/>
              <a:gd name="connsiteX2" fmla="*/ 2496613 w 9161029"/>
              <a:gd name="connsiteY2" fmla="*/ 0 h 1490093"/>
              <a:gd name="connsiteX3" fmla="*/ 3235839 w 9161029"/>
              <a:gd name="connsiteY3" fmla="*/ 0 h 1490093"/>
              <a:gd name="connsiteX4" fmla="*/ 9161029 w 9161029"/>
              <a:gd name="connsiteY4" fmla="*/ 0 h 1490093"/>
              <a:gd name="connsiteX5" fmla="*/ 8470921 w 9161029"/>
              <a:gd name="connsiteY5" fmla="*/ 1490093 h 1490093"/>
              <a:gd name="connsiteX6" fmla="*/ 0 w 9161029"/>
              <a:gd name="connsiteY6" fmla="*/ 1490093 h 1490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61029" h="1490093">
                <a:moveTo>
                  <a:pt x="0" y="0"/>
                </a:moveTo>
                <a:lnTo>
                  <a:pt x="2046494" y="0"/>
                </a:lnTo>
                <a:lnTo>
                  <a:pt x="2496613" y="0"/>
                </a:lnTo>
                <a:lnTo>
                  <a:pt x="3235839" y="0"/>
                </a:lnTo>
                <a:lnTo>
                  <a:pt x="9161029" y="0"/>
                </a:lnTo>
                <a:lnTo>
                  <a:pt x="8470921" y="1490093"/>
                </a:lnTo>
                <a:lnTo>
                  <a:pt x="0" y="1490093"/>
                </a:lnTo>
                <a:close/>
              </a:path>
            </a:pathLst>
          </a:custGeom>
          <a:solidFill>
            <a:schemeClr val="tx1">
              <a:lumMod val="50000"/>
              <a:lumOff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2DBE936-F596-4711-9783-0E4FF731FC1C}"/>
              </a:ext>
            </a:extLst>
          </p:cNvPr>
          <p:cNvSpPr>
            <a:spLocks noGrp="1"/>
          </p:cNvSpPr>
          <p:nvPr>
            <p:ph type="title"/>
          </p:nvPr>
        </p:nvSpPr>
        <p:spPr>
          <a:xfrm>
            <a:off x="838200" y="5529884"/>
            <a:ext cx="7719381" cy="1096331"/>
          </a:xfrm>
        </p:spPr>
        <p:txBody>
          <a:bodyPr>
            <a:normAutofit/>
          </a:bodyPr>
          <a:lstStyle/>
          <a:p>
            <a:r>
              <a:rPr lang="en-US"/>
              <a:t>Data</a:t>
            </a:r>
          </a:p>
        </p:txBody>
      </p:sp>
      <p:sp>
        <p:nvSpPr>
          <p:cNvPr id="26" name="Freeform: Shape 25">
            <a:extLst>
              <a:ext uri="{FF2B5EF4-FFF2-40B4-BE49-F238E27FC236}">
                <a16:creationId xmlns:a16="http://schemas.microsoft.com/office/drawing/2014/main" id="{65C9B8F0-FF66-4C15-BD05-E86B87331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63037" y="5367908"/>
            <a:ext cx="3428963" cy="1490093"/>
          </a:xfrm>
          <a:custGeom>
            <a:avLst/>
            <a:gdLst>
              <a:gd name="connsiteX0" fmla="*/ 690108 w 3428963"/>
              <a:gd name="connsiteY0" fmla="*/ 0 h 1490093"/>
              <a:gd name="connsiteX1" fmla="*/ 3428963 w 3428963"/>
              <a:gd name="connsiteY1" fmla="*/ 0 h 1490093"/>
              <a:gd name="connsiteX2" fmla="*/ 3428963 w 3428963"/>
              <a:gd name="connsiteY2" fmla="*/ 1490093 h 1490093"/>
              <a:gd name="connsiteX3" fmla="*/ 0 w 3428963"/>
              <a:gd name="connsiteY3" fmla="*/ 1490093 h 1490093"/>
            </a:gdLst>
            <a:ahLst/>
            <a:cxnLst>
              <a:cxn ang="0">
                <a:pos x="connsiteX0" y="connsiteY0"/>
              </a:cxn>
              <a:cxn ang="0">
                <a:pos x="connsiteX1" y="connsiteY1"/>
              </a:cxn>
              <a:cxn ang="0">
                <a:pos x="connsiteX2" y="connsiteY2"/>
              </a:cxn>
              <a:cxn ang="0">
                <a:pos x="connsiteX3" y="connsiteY3"/>
              </a:cxn>
            </a:cxnLst>
            <a:rect l="l" t="t" r="r" b="b"/>
            <a:pathLst>
              <a:path w="3428963" h="1490093">
                <a:moveTo>
                  <a:pt x="690108" y="0"/>
                </a:moveTo>
                <a:lnTo>
                  <a:pt x="3428963" y="0"/>
                </a:lnTo>
                <a:lnTo>
                  <a:pt x="3428963" y="1490093"/>
                </a:lnTo>
                <a:lnTo>
                  <a:pt x="0" y="1490093"/>
                </a:ln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12" name="Content Placeholder 2">
            <a:extLst>
              <a:ext uri="{FF2B5EF4-FFF2-40B4-BE49-F238E27FC236}">
                <a16:creationId xmlns:a16="http://schemas.microsoft.com/office/drawing/2014/main" id="{14F49BA6-ED94-43E2-BA3E-B64F38E02A9D}"/>
              </a:ext>
            </a:extLst>
          </p:cNvPr>
          <p:cNvGraphicFramePr>
            <a:graphicFrameLocks noGrp="1"/>
          </p:cNvGraphicFramePr>
          <p:nvPr>
            <p:ph idx="1"/>
            <p:extLst>
              <p:ext uri="{D42A27DB-BD31-4B8C-83A1-F6EECF244321}">
                <p14:modId xmlns:p14="http://schemas.microsoft.com/office/powerpoint/2010/main" val="604654526"/>
              </p:ext>
            </p:extLst>
          </p:nvPr>
        </p:nvGraphicFramePr>
        <p:xfrm>
          <a:off x="838200" y="643467"/>
          <a:ext cx="10515600" cy="40809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186682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Freeform: Shape 16">
            <a:extLst>
              <a:ext uri="{FF2B5EF4-FFF2-40B4-BE49-F238E27FC236}">
                <a16:creationId xmlns:a16="http://schemas.microsoft.com/office/drawing/2014/main" id="{E4505C23-674B-4195-81D6-0C127FEAE3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67908"/>
            <a:ext cx="9161029" cy="1490093"/>
          </a:xfrm>
          <a:custGeom>
            <a:avLst/>
            <a:gdLst>
              <a:gd name="connsiteX0" fmla="*/ 0 w 9161029"/>
              <a:gd name="connsiteY0" fmla="*/ 0 h 1490093"/>
              <a:gd name="connsiteX1" fmla="*/ 2046494 w 9161029"/>
              <a:gd name="connsiteY1" fmla="*/ 0 h 1490093"/>
              <a:gd name="connsiteX2" fmla="*/ 2496613 w 9161029"/>
              <a:gd name="connsiteY2" fmla="*/ 0 h 1490093"/>
              <a:gd name="connsiteX3" fmla="*/ 3235839 w 9161029"/>
              <a:gd name="connsiteY3" fmla="*/ 0 h 1490093"/>
              <a:gd name="connsiteX4" fmla="*/ 9161029 w 9161029"/>
              <a:gd name="connsiteY4" fmla="*/ 0 h 1490093"/>
              <a:gd name="connsiteX5" fmla="*/ 8470921 w 9161029"/>
              <a:gd name="connsiteY5" fmla="*/ 1490093 h 1490093"/>
              <a:gd name="connsiteX6" fmla="*/ 0 w 9161029"/>
              <a:gd name="connsiteY6" fmla="*/ 1490093 h 1490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61029" h="1490093">
                <a:moveTo>
                  <a:pt x="0" y="0"/>
                </a:moveTo>
                <a:lnTo>
                  <a:pt x="2046494" y="0"/>
                </a:lnTo>
                <a:lnTo>
                  <a:pt x="2496613" y="0"/>
                </a:lnTo>
                <a:lnTo>
                  <a:pt x="3235839" y="0"/>
                </a:lnTo>
                <a:lnTo>
                  <a:pt x="9161029" y="0"/>
                </a:lnTo>
                <a:lnTo>
                  <a:pt x="8470921" y="1490093"/>
                </a:lnTo>
                <a:lnTo>
                  <a:pt x="0" y="1490093"/>
                </a:lnTo>
                <a:close/>
              </a:path>
            </a:pathLst>
          </a:custGeom>
          <a:solidFill>
            <a:schemeClr val="tx1">
              <a:lumMod val="50000"/>
              <a:lumOff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2DBE936-F596-4711-9783-0E4FF731FC1C}"/>
              </a:ext>
            </a:extLst>
          </p:cNvPr>
          <p:cNvSpPr>
            <a:spLocks noGrp="1"/>
          </p:cNvSpPr>
          <p:nvPr>
            <p:ph type="title"/>
          </p:nvPr>
        </p:nvSpPr>
        <p:spPr>
          <a:xfrm>
            <a:off x="838200" y="5529884"/>
            <a:ext cx="7719381" cy="1096331"/>
          </a:xfrm>
        </p:spPr>
        <p:txBody>
          <a:bodyPr>
            <a:normAutofit/>
          </a:bodyPr>
          <a:lstStyle/>
          <a:p>
            <a:r>
              <a:rPr lang="en-US"/>
              <a:t>Naming</a:t>
            </a:r>
          </a:p>
        </p:txBody>
      </p:sp>
      <p:sp>
        <p:nvSpPr>
          <p:cNvPr id="16" name="Freeform: Shape 18">
            <a:extLst>
              <a:ext uri="{FF2B5EF4-FFF2-40B4-BE49-F238E27FC236}">
                <a16:creationId xmlns:a16="http://schemas.microsoft.com/office/drawing/2014/main" id="{65C9B8F0-FF66-4C15-BD05-E86B87331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63037" y="5367908"/>
            <a:ext cx="3428963" cy="1490093"/>
          </a:xfrm>
          <a:custGeom>
            <a:avLst/>
            <a:gdLst>
              <a:gd name="connsiteX0" fmla="*/ 690108 w 3428963"/>
              <a:gd name="connsiteY0" fmla="*/ 0 h 1490093"/>
              <a:gd name="connsiteX1" fmla="*/ 3428963 w 3428963"/>
              <a:gd name="connsiteY1" fmla="*/ 0 h 1490093"/>
              <a:gd name="connsiteX2" fmla="*/ 3428963 w 3428963"/>
              <a:gd name="connsiteY2" fmla="*/ 1490093 h 1490093"/>
              <a:gd name="connsiteX3" fmla="*/ 0 w 3428963"/>
              <a:gd name="connsiteY3" fmla="*/ 1490093 h 1490093"/>
            </a:gdLst>
            <a:ahLst/>
            <a:cxnLst>
              <a:cxn ang="0">
                <a:pos x="connsiteX0" y="connsiteY0"/>
              </a:cxn>
              <a:cxn ang="0">
                <a:pos x="connsiteX1" y="connsiteY1"/>
              </a:cxn>
              <a:cxn ang="0">
                <a:pos x="connsiteX2" y="connsiteY2"/>
              </a:cxn>
              <a:cxn ang="0">
                <a:pos x="connsiteX3" y="connsiteY3"/>
              </a:cxn>
            </a:cxnLst>
            <a:rect l="l" t="t" r="r" b="b"/>
            <a:pathLst>
              <a:path w="3428963" h="1490093">
                <a:moveTo>
                  <a:pt x="690108" y="0"/>
                </a:moveTo>
                <a:lnTo>
                  <a:pt x="3428963" y="0"/>
                </a:lnTo>
                <a:lnTo>
                  <a:pt x="3428963" y="1490093"/>
                </a:lnTo>
                <a:lnTo>
                  <a:pt x="0" y="1490093"/>
                </a:ln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12" name="Content Placeholder 2">
            <a:extLst>
              <a:ext uri="{FF2B5EF4-FFF2-40B4-BE49-F238E27FC236}">
                <a16:creationId xmlns:a16="http://schemas.microsoft.com/office/drawing/2014/main" id="{9200E3D9-37BB-45AD-AF52-E7ED3F599207}"/>
              </a:ext>
            </a:extLst>
          </p:cNvPr>
          <p:cNvGraphicFramePr>
            <a:graphicFrameLocks noGrp="1"/>
          </p:cNvGraphicFramePr>
          <p:nvPr>
            <p:ph idx="1"/>
            <p:extLst>
              <p:ext uri="{D42A27DB-BD31-4B8C-83A1-F6EECF244321}">
                <p14:modId xmlns:p14="http://schemas.microsoft.com/office/powerpoint/2010/main" val="1530812133"/>
              </p:ext>
            </p:extLst>
          </p:nvPr>
        </p:nvGraphicFramePr>
        <p:xfrm>
          <a:off x="838200" y="643467"/>
          <a:ext cx="10515600" cy="40809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335311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E4505C23-674B-4195-81D6-0C127FEAE3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67908"/>
            <a:ext cx="9161029" cy="1490093"/>
          </a:xfrm>
          <a:custGeom>
            <a:avLst/>
            <a:gdLst>
              <a:gd name="connsiteX0" fmla="*/ 0 w 9161029"/>
              <a:gd name="connsiteY0" fmla="*/ 0 h 1490093"/>
              <a:gd name="connsiteX1" fmla="*/ 2046494 w 9161029"/>
              <a:gd name="connsiteY1" fmla="*/ 0 h 1490093"/>
              <a:gd name="connsiteX2" fmla="*/ 2496613 w 9161029"/>
              <a:gd name="connsiteY2" fmla="*/ 0 h 1490093"/>
              <a:gd name="connsiteX3" fmla="*/ 3235839 w 9161029"/>
              <a:gd name="connsiteY3" fmla="*/ 0 h 1490093"/>
              <a:gd name="connsiteX4" fmla="*/ 9161029 w 9161029"/>
              <a:gd name="connsiteY4" fmla="*/ 0 h 1490093"/>
              <a:gd name="connsiteX5" fmla="*/ 8470921 w 9161029"/>
              <a:gd name="connsiteY5" fmla="*/ 1490093 h 1490093"/>
              <a:gd name="connsiteX6" fmla="*/ 0 w 9161029"/>
              <a:gd name="connsiteY6" fmla="*/ 1490093 h 1490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61029" h="1490093">
                <a:moveTo>
                  <a:pt x="0" y="0"/>
                </a:moveTo>
                <a:lnTo>
                  <a:pt x="2046494" y="0"/>
                </a:lnTo>
                <a:lnTo>
                  <a:pt x="2496613" y="0"/>
                </a:lnTo>
                <a:lnTo>
                  <a:pt x="3235839" y="0"/>
                </a:lnTo>
                <a:lnTo>
                  <a:pt x="9161029" y="0"/>
                </a:lnTo>
                <a:lnTo>
                  <a:pt x="8470921" y="1490093"/>
                </a:lnTo>
                <a:lnTo>
                  <a:pt x="0" y="1490093"/>
                </a:lnTo>
                <a:close/>
              </a:path>
            </a:pathLst>
          </a:custGeom>
          <a:solidFill>
            <a:schemeClr val="tx1">
              <a:lumMod val="50000"/>
              <a:lumOff val="5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2DBE936-F596-4711-9783-0E4FF731FC1C}"/>
              </a:ext>
            </a:extLst>
          </p:cNvPr>
          <p:cNvSpPr>
            <a:spLocks noGrp="1"/>
          </p:cNvSpPr>
          <p:nvPr>
            <p:ph type="title"/>
          </p:nvPr>
        </p:nvSpPr>
        <p:spPr>
          <a:xfrm>
            <a:off x="838200" y="5529884"/>
            <a:ext cx="7719381" cy="1096331"/>
          </a:xfrm>
        </p:spPr>
        <p:txBody>
          <a:bodyPr>
            <a:normAutofit/>
          </a:bodyPr>
          <a:lstStyle/>
          <a:p>
            <a:r>
              <a:rPr lang="en-US"/>
              <a:t>Requirements</a:t>
            </a:r>
          </a:p>
        </p:txBody>
      </p:sp>
      <p:sp>
        <p:nvSpPr>
          <p:cNvPr id="26" name="Freeform: Shape 25">
            <a:extLst>
              <a:ext uri="{FF2B5EF4-FFF2-40B4-BE49-F238E27FC236}">
                <a16:creationId xmlns:a16="http://schemas.microsoft.com/office/drawing/2014/main" id="{65C9B8F0-FF66-4C15-BD05-E86B87331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63037" y="5367908"/>
            <a:ext cx="3428963" cy="1490093"/>
          </a:xfrm>
          <a:custGeom>
            <a:avLst/>
            <a:gdLst>
              <a:gd name="connsiteX0" fmla="*/ 690108 w 3428963"/>
              <a:gd name="connsiteY0" fmla="*/ 0 h 1490093"/>
              <a:gd name="connsiteX1" fmla="*/ 3428963 w 3428963"/>
              <a:gd name="connsiteY1" fmla="*/ 0 h 1490093"/>
              <a:gd name="connsiteX2" fmla="*/ 3428963 w 3428963"/>
              <a:gd name="connsiteY2" fmla="*/ 1490093 h 1490093"/>
              <a:gd name="connsiteX3" fmla="*/ 0 w 3428963"/>
              <a:gd name="connsiteY3" fmla="*/ 1490093 h 1490093"/>
            </a:gdLst>
            <a:ahLst/>
            <a:cxnLst>
              <a:cxn ang="0">
                <a:pos x="connsiteX0" y="connsiteY0"/>
              </a:cxn>
              <a:cxn ang="0">
                <a:pos x="connsiteX1" y="connsiteY1"/>
              </a:cxn>
              <a:cxn ang="0">
                <a:pos x="connsiteX2" y="connsiteY2"/>
              </a:cxn>
              <a:cxn ang="0">
                <a:pos x="connsiteX3" y="connsiteY3"/>
              </a:cxn>
            </a:cxnLst>
            <a:rect l="l" t="t" r="r" b="b"/>
            <a:pathLst>
              <a:path w="3428963" h="1490093">
                <a:moveTo>
                  <a:pt x="690108" y="0"/>
                </a:moveTo>
                <a:lnTo>
                  <a:pt x="3428963" y="0"/>
                </a:lnTo>
                <a:lnTo>
                  <a:pt x="3428963" y="1490093"/>
                </a:lnTo>
                <a:lnTo>
                  <a:pt x="0" y="1490093"/>
                </a:ln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12" name="Content Placeholder 2">
            <a:extLst>
              <a:ext uri="{FF2B5EF4-FFF2-40B4-BE49-F238E27FC236}">
                <a16:creationId xmlns:a16="http://schemas.microsoft.com/office/drawing/2014/main" id="{55165FD4-F72C-4942-B38B-3E8AF7BB3EBC}"/>
              </a:ext>
            </a:extLst>
          </p:cNvPr>
          <p:cNvGraphicFramePr>
            <a:graphicFrameLocks noGrp="1"/>
          </p:cNvGraphicFramePr>
          <p:nvPr>
            <p:ph idx="1"/>
            <p:extLst>
              <p:ext uri="{D42A27DB-BD31-4B8C-83A1-F6EECF244321}">
                <p14:modId xmlns:p14="http://schemas.microsoft.com/office/powerpoint/2010/main" val="792277632"/>
              </p:ext>
            </p:extLst>
          </p:nvPr>
        </p:nvGraphicFramePr>
        <p:xfrm>
          <a:off x="838200" y="643467"/>
          <a:ext cx="10515600" cy="40809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548178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21DC098-64C2-450B-8A01-C9FE52E41222}"/>
              </a:ext>
            </a:extLst>
          </p:cNvPr>
          <p:cNvSpPr>
            <a:spLocks noGrp="1"/>
          </p:cNvSpPr>
          <p:nvPr>
            <p:ph type="title"/>
          </p:nvPr>
        </p:nvSpPr>
        <p:spPr>
          <a:xfrm>
            <a:off x="838200" y="963877"/>
            <a:ext cx="3494362" cy="4930246"/>
          </a:xfrm>
        </p:spPr>
        <p:txBody>
          <a:bodyPr>
            <a:normAutofit/>
          </a:bodyPr>
          <a:lstStyle/>
          <a:p>
            <a:pPr algn="r"/>
            <a:r>
              <a:rPr lang="en-US" dirty="0">
                <a:solidFill>
                  <a:schemeClr val="accent1"/>
                </a:solidFill>
              </a:rPr>
              <a:t>How do we check?</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E6ED047-C670-4DB7-9D15-027E0F05EC42}"/>
              </a:ext>
            </a:extLst>
          </p:cNvPr>
          <p:cNvSpPr>
            <a:spLocks noGrp="1"/>
          </p:cNvSpPr>
          <p:nvPr>
            <p:ph idx="1"/>
          </p:nvPr>
        </p:nvSpPr>
        <p:spPr>
          <a:xfrm>
            <a:off x="4976031" y="963877"/>
            <a:ext cx="6377769" cy="4930246"/>
          </a:xfrm>
        </p:spPr>
        <p:txBody>
          <a:bodyPr anchor="ctr">
            <a:normAutofit/>
          </a:bodyPr>
          <a:lstStyle/>
          <a:p>
            <a:r>
              <a:rPr lang="en-US" sz="2400" dirty="0"/>
              <a:t>Filtering</a:t>
            </a:r>
          </a:p>
          <a:p>
            <a:r>
              <a:rPr lang="en-US" sz="2400" dirty="0"/>
              <a:t>Stacking filters</a:t>
            </a:r>
          </a:p>
          <a:p>
            <a:r>
              <a:rPr lang="en-US" sz="2400" dirty="0"/>
              <a:t>Combining rules/checks</a:t>
            </a:r>
          </a:p>
        </p:txBody>
      </p:sp>
    </p:spTree>
    <p:extLst>
      <p:ext uri="{BB962C8B-B14F-4D97-AF65-F5344CB8AC3E}">
        <p14:creationId xmlns:p14="http://schemas.microsoft.com/office/powerpoint/2010/main" val="38240064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21DC098-64C2-450B-8A01-C9FE52E41222}"/>
              </a:ext>
            </a:extLst>
          </p:cNvPr>
          <p:cNvSpPr>
            <a:spLocks noGrp="1"/>
          </p:cNvSpPr>
          <p:nvPr>
            <p:ph type="title"/>
          </p:nvPr>
        </p:nvSpPr>
        <p:spPr>
          <a:xfrm>
            <a:off x="838200" y="963877"/>
            <a:ext cx="3494362" cy="4930246"/>
          </a:xfrm>
        </p:spPr>
        <p:txBody>
          <a:bodyPr>
            <a:normAutofit/>
          </a:bodyPr>
          <a:lstStyle/>
          <a:p>
            <a:pPr algn="r"/>
            <a:r>
              <a:rPr lang="en-US" dirty="0">
                <a:solidFill>
                  <a:schemeClr val="accent5"/>
                </a:solidFill>
              </a:rPr>
              <a:t>Filtering</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E6ED047-C670-4DB7-9D15-027E0F05EC42}"/>
              </a:ext>
            </a:extLst>
          </p:cNvPr>
          <p:cNvSpPr>
            <a:spLocks noGrp="1"/>
          </p:cNvSpPr>
          <p:nvPr>
            <p:ph idx="1"/>
          </p:nvPr>
        </p:nvSpPr>
        <p:spPr>
          <a:xfrm>
            <a:off x="4976031" y="963877"/>
            <a:ext cx="6377769" cy="4930246"/>
          </a:xfrm>
        </p:spPr>
        <p:txBody>
          <a:bodyPr anchor="ctr">
            <a:normAutofit/>
          </a:bodyPr>
          <a:lstStyle/>
          <a:p>
            <a:r>
              <a:rPr lang="en-AU" dirty="0"/>
              <a:t>Element Category = Window</a:t>
            </a:r>
            <a:endParaRPr lang="en-US" dirty="0"/>
          </a:p>
          <a:p>
            <a:r>
              <a:rPr lang="en-AU" dirty="0"/>
              <a:t>Element Assembly Code = 31</a:t>
            </a:r>
            <a:endParaRPr lang="en-US" dirty="0"/>
          </a:p>
        </p:txBody>
      </p:sp>
      <p:sp>
        <p:nvSpPr>
          <p:cNvPr id="4" name="TextBox 3">
            <a:extLst>
              <a:ext uri="{FF2B5EF4-FFF2-40B4-BE49-F238E27FC236}">
                <a16:creationId xmlns:a16="http://schemas.microsoft.com/office/drawing/2014/main" id="{6A691E8B-5A06-4133-816A-F7CB547BF5C1}"/>
              </a:ext>
            </a:extLst>
          </p:cNvPr>
          <p:cNvSpPr txBox="1"/>
          <p:nvPr/>
        </p:nvSpPr>
        <p:spPr>
          <a:xfrm>
            <a:off x="7420869" y="2085975"/>
            <a:ext cx="1072409" cy="369332"/>
          </a:xfrm>
          <a:prstGeom prst="rect">
            <a:avLst/>
          </a:prstGeom>
          <a:noFill/>
        </p:spPr>
        <p:txBody>
          <a:bodyPr wrap="none" rtlCol="0">
            <a:spAutoFit/>
          </a:bodyPr>
          <a:lstStyle/>
          <a:p>
            <a:r>
              <a:rPr lang="en-US" dirty="0"/>
              <a:t>condition</a:t>
            </a:r>
          </a:p>
        </p:txBody>
      </p:sp>
      <p:sp>
        <p:nvSpPr>
          <p:cNvPr id="7" name="TextBox 6">
            <a:extLst>
              <a:ext uri="{FF2B5EF4-FFF2-40B4-BE49-F238E27FC236}">
                <a16:creationId xmlns:a16="http://schemas.microsoft.com/office/drawing/2014/main" id="{7A426C73-C34C-4DE1-AB93-F5FD92B2734E}"/>
              </a:ext>
            </a:extLst>
          </p:cNvPr>
          <p:cNvSpPr txBox="1"/>
          <p:nvPr/>
        </p:nvSpPr>
        <p:spPr>
          <a:xfrm>
            <a:off x="6095847" y="2085975"/>
            <a:ext cx="1003288" cy="369332"/>
          </a:xfrm>
          <a:prstGeom prst="rect">
            <a:avLst/>
          </a:prstGeom>
          <a:noFill/>
        </p:spPr>
        <p:txBody>
          <a:bodyPr wrap="none" rtlCol="0">
            <a:spAutoFit/>
          </a:bodyPr>
          <a:lstStyle/>
          <a:p>
            <a:r>
              <a:rPr lang="en-US" dirty="0"/>
              <a:t>property</a:t>
            </a:r>
          </a:p>
        </p:txBody>
      </p:sp>
      <p:sp>
        <p:nvSpPr>
          <p:cNvPr id="9" name="TextBox 8">
            <a:extLst>
              <a:ext uri="{FF2B5EF4-FFF2-40B4-BE49-F238E27FC236}">
                <a16:creationId xmlns:a16="http://schemas.microsoft.com/office/drawing/2014/main" id="{AC322634-C759-4444-920E-3EF1892468A2}"/>
              </a:ext>
            </a:extLst>
          </p:cNvPr>
          <p:cNvSpPr txBox="1"/>
          <p:nvPr/>
        </p:nvSpPr>
        <p:spPr>
          <a:xfrm>
            <a:off x="8512404" y="2085975"/>
            <a:ext cx="686213" cy="369332"/>
          </a:xfrm>
          <a:prstGeom prst="rect">
            <a:avLst/>
          </a:prstGeom>
          <a:noFill/>
        </p:spPr>
        <p:txBody>
          <a:bodyPr wrap="none" rtlCol="0">
            <a:spAutoFit/>
          </a:bodyPr>
          <a:lstStyle/>
          <a:p>
            <a:r>
              <a:rPr lang="en-US" dirty="0"/>
              <a:t>value</a:t>
            </a:r>
          </a:p>
        </p:txBody>
      </p:sp>
      <p:cxnSp>
        <p:nvCxnSpPr>
          <p:cNvPr id="6" name="Straight Arrow Connector 5">
            <a:extLst>
              <a:ext uri="{FF2B5EF4-FFF2-40B4-BE49-F238E27FC236}">
                <a16:creationId xmlns:a16="http://schemas.microsoft.com/office/drawing/2014/main" id="{111E92C0-7755-42E6-8D3A-1D6F478F77CE}"/>
              </a:ext>
            </a:extLst>
          </p:cNvPr>
          <p:cNvCxnSpPr>
            <a:stCxn id="7" idx="2"/>
          </p:cNvCxnSpPr>
          <p:nvPr/>
        </p:nvCxnSpPr>
        <p:spPr>
          <a:xfrm>
            <a:off x="6597491" y="2455307"/>
            <a:ext cx="0" cy="4402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AF6056A-3164-443F-8630-ABA5A0E6E28B}"/>
              </a:ext>
            </a:extLst>
          </p:cNvPr>
          <p:cNvCxnSpPr/>
          <p:nvPr/>
        </p:nvCxnSpPr>
        <p:spPr>
          <a:xfrm>
            <a:off x="8023748" y="2455306"/>
            <a:ext cx="0" cy="4402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C9800D4E-0E3F-4D97-92CE-A33FA9461B99}"/>
              </a:ext>
            </a:extLst>
          </p:cNvPr>
          <p:cNvCxnSpPr/>
          <p:nvPr/>
        </p:nvCxnSpPr>
        <p:spPr>
          <a:xfrm>
            <a:off x="8855510" y="2435184"/>
            <a:ext cx="0" cy="4402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14123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21DC098-64C2-450B-8A01-C9FE52E41222}"/>
              </a:ext>
            </a:extLst>
          </p:cNvPr>
          <p:cNvSpPr>
            <a:spLocks noGrp="1"/>
          </p:cNvSpPr>
          <p:nvPr>
            <p:ph type="title"/>
          </p:nvPr>
        </p:nvSpPr>
        <p:spPr>
          <a:xfrm>
            <a:off x="838200" y="963877"/>
            <a:ext cx="3494362" cy="4930246"/>
          </a:xfrm>
        </p:spPr>
        <p:txBody>
          <a:bodyPr>
            <a:normAutofit/>
          </a:bodyPr>
          <a:lstStyle/>
          <a:p>
            <a:pPr algn="r"/>
            <a:r>
              <a:rPr lang="en-US" dirty="0">
                <a:solidFill>
                  <a:schemeClr val="accent5"/>
                </a:solidFill>
              </a:rPr>
              <a:t>Stacking options</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E6ED047-C670-4DB7-9D15-027E0F05EC42}"/>
              </a:ext>
            </a:extLst>
          </p:cNvPr>
          <p:cNvSpPr>
            <a:spLocks noGrp="1"/>
          </p:cNvSpPr>
          <p:nvPr>
            <p:ph idx="1"/>
          </p:nvPr>
        </p:nvSpPr>
        <p:spPr>
          <a:xfrm>
            <a:off x="4976031" y="963877"/>
            <a:ext cx="6377769" cy="4930246"/>
          </a:xfrm>
        </p:spPr>
        <p:txBody>
          <a:bodyPr anchor="ctr">
            <a:normAutofit/>
          </a:bodyPr>
          <a:lstStyle/>
          <a:p>
            <a:r>
              <a:rPr lang="en-US" dirty="0"/>
              <a:t>And</a:t>
            </a:r>
          </a:p>
          <a:p>
            <a:r>
              <a:rPr lang="en-US" dirty="0"/>
              <a:t>Or/Include</a:t>
            </a:r>
          </a:p>
          <a:p>
            <a:r>
              <a:rPr lang="en-US" dirty="0"/>
              <a:t>Exclude</a:t>
            </a:r>
          </a:p>
          <a:p>
            <a:r>
              <a:rPr lang="en-US" dirty="0"/>
              <a:t>Ignore</a:t>
            </a:r>
          </a:p>
          <a:p>
            <a:r>
              <a:rPr lang="en-US" dirty="0"/>
              <a:t>Negate</a:t>
            </a:r>
          </a:p>
        </p:txBody>
      </p:sp>
      <p:sp>
        <p:nvSpPr>
          <p:cNvPr id="7" name="TextBox 6">
            <a:extLst>
              <a:ext uri="{FF2B5EF4-FFF2-40B4-BE49-F238E27FC236}">
                <a16:creationId xmlns:a16="http://schemas.microsoft.com/office/drawing/2014/main" id="{7A426C73-C34C-4DE1-AB93-F5FD92B2734E}"/>
              </a:ext>
            </a:extLst>
          </p:cNvPr>
          <p:cNvSpPr txBox="1"/>
          <p:nvPr/>
        </p:nvSpPr>
        <p:spPr>
          <a:xfrm>
            <a:off x="5092712" y="1504950"/>
            <a:ext cx="1004314" cy="369332"/>
          </a:xfrm>
          <a:prstGeom prst="rect">
            <a:avLst/>
          </a:prstGeom>
          <a:noFill/>
        </p:spPr>
        <p:txBody>
          <a:bodyPr wrap="none" rtlCol="0">
            <a:spAutoFit/>
          </a:bodyPr>
          <a:lstStyle/>
          <a:p>
            <a:r>
              <a:rPr lang="en-US" dirty="0"/>
              <a:t>operator</a:t>
            </a:r>
          </a:p>
        </p:txBody>
      </p:sp>
      <p:cxnSp>
        <p:nvCxnSpPr>
          <p:cNvPr id="6" name="Straight Arrow Connector 5">
            <a:extLst>
              <a:ext uri="{FF2B5EF4-FFF2-40B4-BE49-F238E27FC236}">
                <a16:creationId xmlns:a16="http://schemas.microsoft.com/office/drawing/2014/main" id="{111E92C0-7755-42E6-8D3A-1D6F478F77CE}"/>
              </a:ext>
            </a:extLst>
          </p:cNvPr>
          <p:cNvCxnSpPr>
            <a:cxnSpLocks/>
            <a:stCxn id="7" idx="2"/>
          </p:cNvCxnSpPr>
          <p:nvPr/>
        </p:nvCxnSpPr>
        <p:spPr>
          <a:xfrm>
            <a:off x="5594869" y="1874282"/>
            <a:ext cx="0" cy="2688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5312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21DC098-64C2-450B-8A01-C9FE52E41222}"/>
              </a:ext>
            </a:extLst>
          </p:cNvPr>
          <p:cNvSpPr>
            <a:spLocks noGrp="1"/>
          </p:cNvSpPr>
          <p:nvPr>
            <p:ph type="title"/>
          </p:nvPr>
        </p:nvSpPr>
        <p:spPr>
          <a:xfrm>
            <a:off x="838200" y="963877"/>
            <a:ext cx="3494362" cy="4930246"/>
          </a:xfrm>
        </p:spPr>
        <p:txBody>
          <a:bodyPr>
            <a:normAutofit/>
          </a:bodyPr>
          <a:lstStyle/>
          <a:p>
            <a:pPr algn="r"/>
            <a:r>
              <a:rPr lang="en-US" dirty="0">
                <a:solidFill>
                  <a:schemeClr val="accent5"/>
                </a:solidFill>
              </a:rPr>
              <a:t>Stacking filters</a:t>
            </a:r>
            <a:br>
              <a:rPr lang="en-US" dirty="0">
                <a:solidFill>
                  <a:schemeClr val="accent5"/>
                </a:solidFill>
              </a:rPr>
            </a:br>
            <a:r>
              <a:rPr lang="en-US" dirty="0">
                <a:solidFill>
                  <a:schemeClr val="accent5"/>
                </a:solidFill>
              </a:rPr>
              <a:t>examples</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E6ED047-C670-4DB7-9D15-027E0F05EC42}"/>
              </a:ext>
            </a:extLst>
          </p:cNvPr>
          <p:cNvSpPr>
            <a:spLocks noGrp="1"/>
          </p:cNvSpPr>
          <p:nvPr>
            <p:ph idx="1"/>
          </p:nvPr>
        </p:nvSpPr>
        <p:spPr>
          <a:xfrm>
            <a:off x="4976031" y="963877"/>
            <a:ext cx="6377769" cy="4930246"/>
          </a:xfrm>
        </p:spPr>
        <p:txBody>
          <a:bodyPr anchor="ctr">
            <a:normAutofit fontScale="70000" lnSpcReduction="20000"/>
          </a:bodyPr>
          <a:lstStyle/>
          <a:p>
            <a:r>
              <a:rPr lang="en-AU" dirty="0"/>
              <a:t>Element Category = Window</a:t>
            </a:r>
            <a:endParaRPr lang="en-US" dirty="0"/>
          </a:p>
          <a:p>
            <a:pPr marL="0" indent="0">
              <a:buNone/>
            </a:pPr>
            <a:r>
              <a:rPr lang="en-AU" dirty="0"/>
              <a:t>AND</a:t>
            </a:r>
            <a:endParaRPr lang="en-US" dirty="0"/>
          </a:p>
          <a:p>
            <a:r>
              <a:rPr lang="en-AU" dirty="0"/>
              <a:t>Element Assembly Code = 31</a:t>
            </a:r>
            <a:endParaRPr lang="en-US" dirty="0"/>
          </a:p>
          <a:p>
            <a:pPr marL="0" indent="0">
              <a:buNone/>
            </a:pPr>
            <a:endParaRPr lang="en-AU" dirty="0"/>
          </a:p>
          <a:p>
            <a:pPr marL="0" indent="0">
              <a:buNone/>
            </a:pPr>
            <a:r>
              <a:rPr lang="en-AU" sz="2200" dirty="0">
                <a:solidFill>
                  <a:schemeClr val="accent5"/>
                </a:solidFill>
              </a:rPr>
              <a:t>This means we are filtering for Elements of which both the Category is “Window” and the Assembly Code is “31”.</a:t>
            </a:r>
          </a:p>
          <a:p>
            <a:endParaRPr lang="en-US" dirty="0"/>
          </a:p>
          <a:p>
            <a:pPr marL="0" indent="0">
              <a:buNone/>
            </a:pPr>
            <a:endParaRPr lang="en-US" dirty="0"/>
          </a:p>
          <a:p>
            <a:r>
              <a:rPr lang="en-AU" dirty="0"/>
              <a:t>Element Category = Window</a:t>
            </a:r>
            <a:endParaRPr lang="en-US" dirty="0"/>
          </a:p>
          <a:p>
            <a:pPr marL="0" indent="0">
              <a:buNone/>
            </a:pPr>
            <a:r>
              <a:rPr lang="en-AU" dirty="0"/>
              <a:t>OR</a:t>
            </a:r>
            <a:endParaRPr lang="en-US" dirty="0"/>
          </a:p>
          <a:p>
            <a:r>
              <a:rPr lang="en-AU" dirty="0"/>
              <a:t>Element Assembly Code = 31</a:t>
            </a:r>
          </a:p>
          <a:p>
            <a:endParaRPr lang="en-AU" dirty="0"/>
          </a:p>
          <a:p>
            <a:pPr marL="0" indent="0">
              <a:buNone/>
            </a:pPr>
            <a:r>
              <a:rPr lang="en-AU" sz="1900" dirty="0">
                <a:solidFill>
                  <a:schemeClr val="accent5"/>
                </a:solidFill>
              </a:rPr>
              <a:t>This means we are filtering for Elements of which the Category is “Window” regardless of what their Assembly Code is, and Elements of which the Assembly Code is “31” regardless of what their Category is. Results will consequently also contain those elements of which both the Category is “Window” and the Assembly Code is “31”.</a:t>
            </a:r>
            <a:endParaRPr lang="en-US" sz="1900" dirty="0">
              <a:solidFill>
                <a:schemeClr val="accent5"/>
              </a:solidFill>
            </a:endParaRPr>
          </a:p>
        </p:txBody>
      </p:sp>
    </p:spTree>
    <p:extLst>
      <p:ext uri="{BB962C8B-B14F-4D97-AF65-F5344CB8AC3E}">
        <p14:creationId xmlns:p14="http://schemas.microsoft.com/office/powerpoint/2010/main" val="9442404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21DC098-64C2-450B-8A01-C9FE52E41222}"/>
              </a:ext>
            </a:extLst>
          </p:cNvPr>
          <p:cNvSpPr>
            <a:spLocks noGrp="1"/>
          </p:cNvSpPr>
          <p:nvPr>
            <p:ph type="title"/>
          </p:nvPr>
        </p:nvSpPr>
        <p:spPr>
          <a:xfrm>
            <a:off x="838200" y="963877"/>
            <a:ext cx="3494362" cy="4930246"/>
          </a:xfrm>
        </p:spPr>
        <p:txBody>
          <a:bodyPr>
            <a:normAutofit/>
          </a:bodyPr>
          <a:lstStyle/>
          <a:p>
            <a:pPr algn="r"/>
            <a:r>
              <a:rPr lang="en-US" dirty="0">
                <a:solidFill>
                  <a:schemeClr val="accent5"/>
                </a:solidFill>
              </a:rPr>
              <a:t>Combine rules</a:t>
            </a:r>
          </a:p>
        </p:txBody>
      </p:sp>
      <p:cxnSp>
        <p:nvCxnSpPr>
          <p:cNvPr id="10" name="Straight Connector 9">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E6ED047-C670-4DB7-9D15-027E0F05EC42}"/>
              </a:ext>
            </a:extLst>
          </p:cNvPr>
          <p:cNvSpPr>
            <a:spLocks noGrp="1"/>
          </p:cNvSpPr>
          <p:nvPr>
            <p:ph idx="1"/>
          </p:nvPr>
        </p:nvSpPr>
        <p:spPr>
          <a:xfrm>
            <a:off x="4976031" y="963877"/>
            <a:ext cx="6377769" cy="4930246"/>
          </a:xfrm>
        </p:spPr>
        <p:txBody>
          <a:bodyPr anchor="ctr">
            <a:normAutofit fontScale="92500" lnSpcReduction="20000"/>
          </a:bodyPr>
          <a:lstStyle/>
          <a:p>
            <a:r>
              <a:rPr lang="en-AU" dirty="0"/>
              <a:t>Element Category = Window</a:t>
            </a:r>
            <a:endParaRPr lang="en-US" dirty="0"/>
          </a:p>
          <a:p>
            <a:pPr marL="0" indent="0">
              <a:buNone/>
            </a:pPr>
            <a:r>
              <a:rPr lang="en-AU" dirty="0"/>
              <a:t>AND</a:t>
            </a:r>
            <a:endParaRPr lang="en-US" dirty="0"/>
          </a:p>
          <a:p>
            <a:r>
              <a:rPr lang="en-AU" dirty="0"/>
              <a:t>Element Assembly Code = 31</a:t>
            </a:r>
            <a:endParaRPr lang="en-US" dirty="0"/>
          </a:p>
          <a:p>
            <a:pPr marL="0" indent="0">
              <a:buNone/>
            </a:pPr>
            <a:r>
              <a:rPr lang="en-US" dirty="0"/>
              <a:t>AND</a:t>
            </a:r>
          </a:p>
          <a:p>
            <a:r>
              <a:rPr lang="en-AU" dirty="0"/>
              <a:t>Element Width &lt;= 500</a:t>
            </a:r>
          </a:p>
          <a:p>
            <a:endParaRPr lang="en-US" dirty="0"/>
          </a:p>
          <a:p>
            <a:endParaRPr lang="en-US" dirty="0"/>
          </a:p>
          <a:p>
            <a:r>
              <a:rPr lang="en-AU" dirty="0"/>
              <a:t>Element Category = Window</a:t>
            </a:r>
            <a:endParaRPr lang="en-US" dirty="0"/>
          </a:p>
          <a:p>
            <a:pPr marL="0" indent="0">
              <a:buNone/>
            </a:pPr>
            <a:r>
              <a:rPr lang="en-AU" dirty="0"/>
              <a:t>AND</a:t>
            </a:r>
            <a:endParaRPr lang="en-US" dirty="0"/>
          </a:p>
          <a:p>
            <a:r>
              <a:rPr lang="en-AU" dirty="0"/>
              <a:t>Element Assembly Code = 31</a:t>
            </a:r>
            <a:endParaRPr lang="en-US" dirty="0"/>
          </a:p>
          <a:p>
            <a:pPr marL="0" indent="0">
              <a:buNone/>
            </a:pPr>
            <a:r>
              <a:rPr lang="en-US" dirty="0"/>
              <a:t>AND</a:t>
            </a:r>
          </a:p>
          <a:p>
            <a:r>
              <a:rPr lang="en-AU" dirty="0"/>
              <a:t>Element Height &lt;= 1200</a:t>
            </a:r>
            <a:endParaRPr lang="en-US" dirty="0"/>
          </a:p>
        </p:txBody>
      </p:sp>
    </p:spTree>
    <p:extLst>
      <p:ext uri="{BB962C8B-B14F-4D97-AF65-F5344CB8AC3E}">
        <p14:creationId xmlns:p14="http://schemas.microsoft.com/office/powerpoint/2010/main" val="7144669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Freeform: Shape 48">
            <a:extLst>
              <a:ext uri="{FF2B5EF4-FFF2-40B4-BE49-F238E27FC236}">
                <a16:creationId xmlns:a16="http://schemas.microsoft.com/office/drawing/2014/main" id="{2EEE8F11-3582-44B7-9869-F2D26D7DD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133221" cy="3548529"/>
          </a:xfrm>
          <a:custGeom>
            <a:avLst/>
            <a:gdLst>
              <a:gd name="connsiteX0" fmla="*/ 0 w 4133221"/>
              <a:gd name="connsiteY0" fmla="*/ 0 h 3548529"/>
              <a:gd name="connsiteX1" fmla="*/ 3798429 w 4133221"/>
              <a:gd name="connsiteY1" fmla="*/ 0 h 3548529"/>
              <a:gd name="connsiteX2" fmla="*/ 3850140 w 4133221"/>
              <a:gd name="connsiteY2" fmla="*/ 85119 h 3548529"/>
              <a:gd name="connsiteX3" fmla="*/ 4133221 w 4133221"/>
              <a:gd name="connsiteY3" fmla="*/ 1203093 h 3548529"/>
              <a:gd name="connsiteX4" fmla="*/ 1787785 w 4133221"/>
              <a:gd name="connsiteY4" fmla="*/ 3548529 h 3548529"/>
              <a:gd name="connsiteX5" fmla="*/ 129311 w 4133221"/>
              <a:gd name="connsiteY5" fmla="*/ 2861567 h 3548529"/>
              <a:gd name="connsiteX6" fmla="*/ 0 w 4133221"/>
              <a:gd name="connsiteY6" fmla="*/ 2719289 h 3548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3221" h="3548529">
                <a:moveTo>
                  <a:pt x="0" y="0"/>
                </a:moveTo>
                <a:lnTo>
                  <a:pt x="3798429" y="0"/>
                </a:lnTo>
                <a:lnTo>
                  <a:pt x="3850140" y="85119"/>
                </a:lnTo>
                <a:cubicBezTo>
                  <a:pt x="4030674" y="417451"/>
                  <a:pt x="4133221" y="798296"/>
                  <a:pt x="4133221" y="1203093"/>
                </a:cubicBezTo>
                <a:cubicBezTo>
                  <a:pt x="4133221" y="2498442"/>
                  <a:pt x="3083134" y="3548529"/>
                  <a:pt x="1787785" y="3548529"/>
                </a:cubicBezTo>
                <a:cubicBezTo>
                  <a:pt x="1140111" y="3548529"/>
                  <a:pt x="553752" y="3286007"/>
                  <a:pt x="129311" y="2861567"/>
                </a:cubicBezTo>
                <a:lnTo>
                  <a:pt x="0" y="2719289"/>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Freeform: Shape 50">
            <a:extLst>
              <a:ext uri="{FF2B5EF4-FFF2-40B4-BE49-F238E27FC236}">
                <a16:creationId xmlns:a16="http://schemas.microsoft.com/office/drawing/2014/main" id="{2141F1CC-6A53-4BCF-9127-AABB52E249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1" y="3842187"/>
            <a:ext cx="3321156" cy="3015812"/>
          </a:xfrm>
          <a:custGeom>
            <a:avLst/>
            <a:gdLst>
              <a:gd name="connsiteX0" fmla="*/ 1359768 w 3321156"/>
              <a:gd name="connsiteY0" fmla="*/ 0 h 3015812"/>
              <a:gd name="connsiteX1" fmla="*/ 3321156 w 3321156"/>
              <a:gd name="connsiteY1" fmla="*/ 1961388 h 3015812"/>
              <a:gd name="connsiteX2" fmla="*/ 3084427 w 3321156"/>
              <a:gd name="connsiteY2" fmla="*/ 2896302 h 3015812"/>
              <a:gd name="connsiteX3" fmla="*/ 3011823 w 3321156"/>
              <a:gd name="connsiteY3" fmla="*/ 3015812 h 3015812"/>
              <a:gd name="connsiteX4" fmla="*/ 0 w 3321156"/>
              <a:gd name="connsiteY4" fmla="*/ 3015812 h 3015812"/>
              <a:gd name="connsiteX5" fmla="*/ 0 w 3321156"/>
              <a:gd name="connsiteY5" fmla="*/ 549808 h 3015812"/>
              <a:gd name="connsiteX6" fmla="*/ 112143 w 3321156"/>
              <a:gd name="connsiteY6" fmla="*/ 447886 h 3015812"/>
              <a:gd name="connsiteX7" fmla="*/ 1359768 w 3321156"/>
              <a:gd name="connsiteY7" fmla="*/ 0 h 301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1156" h="3015812">
                <a:moveTo>
                  <a:pt x="1359768" y="0"/>
                </a:moveTo>
                <a:cubicBezTo>
                  <a:pt x="2443013" y="0"/>
                  <a:pt x="3321156" y="878143"/>
                  <a:pt x="3321156" y="1961388"/>
                </a:cubicBezTo>
                <a:cubicBezTo>
                  <a:pt x="3321156" y="2299902"/>
                  <a:pt x="3235400" y="2618387"/>
                  <a:pt x="3084427" y="2896302"/>
                </a:cubicBezTo>
                <a:lnTo>
                  <a:pt x="3011823" y="3015812"/>
                </a:lnTo>
                <a:lnTo>
                  <a:pt x="0" y="3015812"/>
                </a:lnTo>
                <a:lnTo>
                  <a:pt x="0" y="549808"/>
                </a:lnTo>
                <a:lnTo>
                  <a:pt x="112143" y="447886"/>
                </a:lnTo>
                <a:cubicBezTo>
                  <a:pt x="451187" y="168082"/>
                  <a:pt x="885848" y="0"/>
                  <a:pt x="135976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7" name="Oval 52">
            <a:extLst>
              <a:ext uri="{FF2B5EF4-FFF2-40B4-BE49-F238E27FC236}">
                <a16:creationId xmlns:a16="http://schemas.microsoft.com/office/drawing/2014/main" id="{561B2B49-7142-4CA8-A929-4671548E6A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4530" y="2496668"/>
            <a:ext cx="3118104" cy="311810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82EB1CFF-5A57-4E29-B921-EF1BD5133CCD}"/>
              </a:ext>
            </a:extLst>
          </p:cNvPr>
          <p:cNvPicPr>
            <a:picLocks noChangeAspect="1"/>
          </p:cNvPicPr>
          <p:nvPr/>
        </p:nvPicPr>
        <p:blipFill rotWithShape="1">
          <a:blip r:embed="rId3">
            <a:extLst>
              <a:ext uri="{28A0092B-C50C-407E-A947-70E740481C1C}">
                <a14:useLocalDpi xmlns:a14="http://schemas.microsoft.com/office/drawing/2010/main" val="0"/>
              </a:ext>
            </a:extLst>
          </a:blip>
          <a:srcRect r="-4" b="-4"/>
          <a:stretch/>
        </p:blipFill>
        <p:spPr>
          <a:xfrm>
            <a:off x="3559122" y="2661260"/>
            <a:ext cx="2788920" cy="2788920"/>
          </a:xfrm>
          <a:custGeom>
            <a:avLst/>
            <a:gdLst>
              <a:gd name="connsiteX0" fmla="*/ 1440180 w 2880360"/>
              <a:gd name="connsiteY0" fmla="*/ 0 h 2880360"/>
              <a:gd name="connsiteX1" fmla="*/ 2880360 w 2880360"/>
              <a:gd name="connsiteY1" fmla="*/ 1440180 h 2880360"/>
              <a:gd name="connsiteX2" fmla="*/ 1440180 w 2880360"/>
              <a:gd name="connsiteY2" fmla="*/ 2880360 h 2880360"/>
              <a:gd name="connsiteX3" fmla="*/ 0 w 2880360"/>
              <a:gd name="connsiteY3" fmla="*/ 1440180 h 2880360"/>
              <a:gd name="connsiteX4" fmla="*/ 1440180 w 2880360"/>
              <a:gd name="connsiteY4" fmla="*/ 0 h 28803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0360" h="2880360">
                <a:moveTo>
                  <a:pt x="1440180" y="0"/>
                </a:moveTo>
                <a:cubicBezTo>
                  <a:pt x="2235569" y="0"/>
                  <a:pt x="2880360" y="644791"/>
                  <a:pt x="2880360" y="1440180"/>
                </a:cubicBezTo>
                <a:cubicBezTo>
                  <a:pt x="2880360" y="2235569"/>
                  <a:pt x="2235569" y="2880360"/>
                  <a:pt x="1440180" y="2880360"/>
                </a:cubicBezTo>
                <a:cubicBezTo>
                  <a:pt x="644791" y="2880360"/>
                  <a:pt x="0" y="2235569"/>
                  <a:pt x="0" y="1440180"/>
                </a:cubicBezTo>
                <a:cubicBezTo>
                  <a:pt x="0" y="644791"/>
                  <a:pt x="644791" y="0"/>
                  <a:pt x="1440180" y="0"/>
                </a:cubicBezTo>
                <a:close/>
              </a:path>
            </a:pathLst>
          </a:custGeom>
        </p:spPr>
      </p:pic>
      <p:pic>
        <p:nvPicPr>
          <p:cNvPr id="7" name="Picture 6">
            <a:extLst>
              <a:ext uri="{FF2B5EF4-FFF2-40B4-BE49-F238E27FC236}">
                <a16:creationId xmlns:a16="http://schemas.microsoft.com/office/drawing/2014/main" id="{A36E3424-3957-4BEC-A5D6-1173B71E95ED}"/>
              </a:ext>
            </a:extLst>
          </p:cNvPr>
          <p:cNvPicPr>
            <a:picLocks noChangeAspect="1"/>
          </p:cNvPicPr>
          <p:nvPr/>
        </p:nvPicPr>
        <p:blipFill rotWithShape="1">
          <a:blip r:embed="rId4">
            <a:extLst>
              <a:ext uri="{28A0092B-C50C-407E-A947-70E740481C1C}">
                <a14:useLocalDpi xmlns:a14="http://schemas.microsoft.com/office/drawing/2010/main" val="0"/>
              </a:ext>
            </a:extLst>
          </a:blip>
          <a:srcRect r="1" b="14736"/>
          <a:stretch/>
        </p:blipFill>
        <p:spPr>
          <a:xfrm>
            <a:off x="20" y="10"/>
            <a:ext cx="3967953" cy="3383270"/>
          </a:xfrm>
          <a:custGeom>
            <a:avLst/>
            <a:gdLst>
              <a:gd name="connsiteX0" fmla="*/ 0 w 3967973"/>
              <a:gd name="connsiteY0" fmla="*/ 0 h 3383280"/>
              <a:gd name="connsiteX1" fmla="*/ 3605273 w 3967973"/>
              <a:gd name="connsiteY1" fmla="*/ 0 h 3383280"/>
              <a:gd name="connsiteX2" fmla="*/ 3704836 w 3967973"/>
              <a:gd name="connsiteY2" fmla="*/ 163887 h 3383280"/>
              <a:gd name="connsiteX3" fmla="*/ 3967973 w 3967973"/>
              <a:gd name="connsiteY3" fmla="*/ 1203093 h 3383280"/>
              <a:gd name="connsiteX4" fmla="*/ 1787786 w 3967973"/>
              <a:gd name="connsiteY4" fmla="*/ 3383280 h 3383280"/>
              <a:gd name="connsiteX5" fmla="*/ 105448 w 3967973"/>
              <a:gd name="connsiteY5" fmla="*/ 2589894 h 3383280"/>
              <a:gd name="connsiteX6" fmla="*/ 0 w 3967973"/>
              <a:gd name="connsiteY6" fmla="*/ 2448881 h 338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7973" h="3383280">
                <a:moveTo>
                  <a:pt x="0" y="0"/>
                </a:moveTo>
                <a:lnTo>
                  <a:pt x="3605273" y="0"/>
                </a:lnTo>
                <a:lnTo>
                  <a:pt x="3704836" y="163887"/>
                </a:lnTo>
                <a:cubicBezTo>
                  <a:pt x="3872651" y="472804"/>
                  <a:pt x="3967973" y="826817"/>
                  <a:pt x="3967973" y="1203093"/>
                </a:cubicBezTo>
                <a:cubicBezTo>
                  <a:pt x="3967973" y="2407177"/>
                  <a:pt x="2991870" y="3383280"/>
                  <a:pt x="1787786" y="3383280"/>
                </a:cubicBezTo>
                <a:cubicBezTo>
                  <a:pt x="1110489" y="3383280"/>
                  <a:pt x="505326" y="3074435"/>
                  <a:pt x="105448" y="2589894"/>
                </a:cubicBezTo>
                <a:lnTo>
                  <a:pt x="0" y="2448881"/>
                </a:lnTo>
                <a:close/>
              </a:path>
            </a:pathLst>
          </a:custGeom>
        </p:spPr>
      </p:pic>
      <p:pic>
        <p:nvPicPr>
          <p:cNvPr id="12" name="Content Placeholder 4">
            <a:extLst>
              <a:ext uri="{FF2B5EF4-FFF2-40B4-BE49-F238E27FC236}">
                <a16:creationId xmlns:a16="http://schemas.microsoft.com/office/drawing/2014/main" id="{18C8922F-0140-4817-B21B-E6DFAE47B9C3}"/>
              </a:ext>
            </a:extLst>
          </p:cNvPr>
          <p:cNvPicPr>
            <a:picLocks noChangeAspect="1"/>
          </p:cNvPicPr>
          <p:nvPr/>
        </p:nvPicPr>
        <p:blipFill rotWithShape="1">
          <a:blip r:embed="rId5">
            <a:extLst>
              <a:ext uri="{28A0092B-C50C-407E-A947-70E740481C1C}">
                <a14:useLocalDpi xmlns:a14="http://schemas.microsoft.com/office/drawing/2010/main" val="0"/>
              </a:ext>
            </a:extLst>
          </a:blip>
          <a:srcRect t="5525" r="4" b="4124"/>
          <a:stretch/>
        </p:blipFill>
        <p:spPr>
          <a:xfrm>
            <a:off x="4825" y="4007260"/>
            <a:ext cx="3155071" cy="2850749"/>
          </a:xfrm>
          <a:custGeom>
            <a:avLst/>
            <a:gdLst>
              <a:gd name="connsiteX0" fmla="*/ 1358746 w 3155071"/>
              <a:gd name="connsiteY0" fmla="*/ 0 h 2850749"/>
              <a:gd name="connsiteX1" fmla="*/ 3155071 w 3155071"/>
              <a:gd name="connsiteY1" fmla="*/ 1796325 h 2850749"/>
              <a:gd name="connsiteX2" fmla="*/ 2848287 w 3155071"/>
              <a:gd name="connsiteY2" fmla="*/ 2800668 h 2850749"/>
              <a:gd name="connsiteX3" fmla="*/ 2810837 w 3155071"/>
              <a:gd name="connsiteY3" fmla="*/ 2850749 h 2850749"/>
              <a:gd name="connsiteX4" fmla="*/ 0 w 3155071"/>
              <a:gd name="connsiteY4" fmla="*/ 2850749 h 2850749"/>
              <a:gd name="connsiteX5" fmla="*/ 0 w 3155071"/>
              <a:gd name="connsiteY5" fmla="*/ 623564 h 2850749"/>
              <a:gd name="connsiteX6" fmla="*/ 88552 w 3155071"/>
              <a:gd name="connsiteY6" fmla="*/ 526132 h 2850749"/>
              <a:gd name="connsiteX7" fmla="*/ 1358746 w 3155071"/>
              <a:gd name="connsiteY7" fmla="*/ 0 h 2850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55071" h="2850749">
                <a:moveTo>
                  <a:pt x="1358746" y="0"/>
                </a:moveTo>
                <a:cubicBezTo>
                  <a:pt x="2350829" y="0"/>
                  <a:pt x="3155071" y="804242"/>
                  <a:pt x="3155071" y="1796325"/>
                </a:cubicBezTo>
                <a:cubicBezTo>
                  <a:pt x="3155071" y="2168356"/>
                  <a:pt x="3041975" y="2513972"/>
                  <a:pt x="2848287" y="2800668"/>
                </a:cubicBezTo>
                <a:lnTo>
                  <a:pt x="2810837" y="2850749"/>
                </a:lnTo>
                <a:lnTo>
                  <a:pt x="0" y="2850749"/>
                </a:lnTo>
                <a:lnTo>
                  <a:pt x="0" y="623564"/>
                </a:lnTo>
                <a:lnTo>
                  <a:pt x="88552" y="526132"/>
                </a:lnTo>
                <a:cubicBezTo>
                  <a:pt x="413623" y="201061"/>
                  <a:pt x="862705" y="0"/>
                  <a:pt x="1358746" y="0"/>
                </a:cubicBezTo>
                <a:close/>
              </a:path>
            </a:pathLst>
          </a:custGeom>
        </p:spPr>
      </p:pic>
      <p:graphicFrame>
        <p:nvGraphicFramePr>
          <p:cNvPr id="35" name="Content Placeholder 13">
            <a:extLst>
              <a:ext uri="{FF2B5EF4-FFF2-40B4-BE49-F238E27FC236}">
                <a16:creationId xmlns:a16="http://schemas.microsoft.com/office/drawing/2014/main" id="{3C3523BD-7602-46F7-BC33-BC03B0612CDF}"/>
              </a:ext>
            </a:extLst>
          </p:cNvPr>
          <p:cNvGraphicFramePr>
            <a:graphicFrameLocks noGrp="1"/>
          </p:cNvGraphicFramePr>
          <p:nvPr>
            <p:ph idx="1"/>
            <p:extLst>
              <p:ext uri="{D42A27DB-BD31-4B8C-83A1-F6EECF244321}">
                <p14:modId xmlns:p14="http://schemas.microsoft.com/office/powerpoint/2010/main" val="3434224602"/>
              </p:ext>
            </p:extLst>
          </p:nvPr>
        </p:nvGraphicFramePr>
        <p:xfrm>
          <a:off x="6582207" y="1632040"/>
          <a:ext cx="5539158" cy="383298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538030766"/>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78">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3"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71D9344-0601-412F-A1FB-FEDDA56026B8}"/>
              </a:ext>
            </a:extLst>
          </p:cNvPr>
          <p:cNvSpPr>
            <a:spLocks noGrp="1"/>
          </p:cNvSpPr>
          <p:nvPr>
            <p:ph type="title"/>
          </p:nvPr>
        </p:nvSpPr>
        <p:spPr>
          <a:xfrm>
            <a:off x="4384039" y="365125"/>
            <a:ext cx="7164493" cy="1325563"/>
          </a:xfrm>
        </p:spPr>
        <p:txBody>
          <a:bodyPr>
            <a:normAutofit/>
          </a:bodyPr>
          <a:lstStyle/>
          <a:p>
            <a:r>
              <a:rPr lang="en-US" dirty="0"/>
              <a:t>Revit Model Checker</a:t>
            </a:r>
          </a:p>
        </p:txBody>
      </p:sp>
      <p:pic>
        <p:nvPicPr>
          <p:cNvPr id="5" name="Picture 4">
            <a:extLst>
              <a:ext uri="{FF2B5EF4-FFF2-40B4-BE49-F238E27FC236}">
                <a16:creationId xmlns:a16="http://schemas.microsoft.com/office/drawing/2014/main" id="{41B87667-9D2C-404E-B894-6CE6ECCEE0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58450" y="365125"/>
            <a:ext cx="1236531" cy="1236531"/>
          </a:xfrm>
          <a:prstGeom prst="rect">
            <a:avLst/>
          </a:prstGeom>
        </p:spPr>
      </p:pic>
      <p:graphicFrame>
        <p:nvGraphicFramePr>
          <p:cNvPr id="35" name="Content Placeholder 13">
            <a:extLst>
              <a:ext uri="{FF2B5EF4-FFF2-40B4-BE49-F238E27FC236}">
                <a16:creationId xmlns:a16="http://schemas.microsoft.com/office/drawing/2014/main" id="{3C3523BD-7602-46F7-BC33-BC03B0612CDF}"/>
              </a:ext>
            </a:extLst>
          </p:cNvPr>
          <p:cNvGraphicFramePr>
            <a:graphicFrameLocks noGrp="1"/>
          </p:cNvGraphicFramePr>
          <p:nvPr>
            <p:ph idx="1"/>
            <p:extLst>
              <p:ext uri="{D42A27DB-BD31-4B8C-83A1-F6EECF244321}">
                <p14:modId xmlns:p14="http://schemas.microsoft.com/office/powerpoint/2010/main" val="1630349486"/>
              </p:ext>
            </p:extLst>
          </p:nvPr>
        </p:nvGraphicFramePr>
        <p:xfrm>
          <a:off x="468365" y="4835207"/>
          <a:ext cx="1886285" cy="177469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TextBox 5">
            <a:extLst>
              <a:ext uri="{FF2B5EF4-FFF2-40B4-BE49-F238E27FC236}">
                <a16:creationId xmlns:a16="http://schemas.microsoft.com/office/drawing/2014/main" id="{D3DE6CDD-C9C4-4345-9B12-46D296DAD87F}"/>
              </a:ext>
            </a:extLst>
          </p:cNvPr>
          <p:cNvSpPr txBox="1"/>
          <p:nvPr/>
        </p:nvSpPr>
        <p:spPr>
          <a:xfrm>
            <a:off x="5549900" y="2755900"/>
            <a:ext cx="3784600" cy="923330"/>
          </a:xfrm>
          <a:prstGeom prst="rect">
            <a:avLst/>
          </a:prstGeom>
          <a:noFill/>
        </p:spPr>
        <p:txBody>
          <a:bodyPr wrap="square" rtlCol="0">
            <a:spAutoFit/>
          </a:bodyPr>
          <a:lstStyle/>
          <a:p>
            <a:r>
              <a:rPr lang="en-US" dirty="0"/>
              <a:t>Plug-in for Revit</a:t>
            </a:r>
          </a:p>
          <a:p>
            <a:r>
              <a:rPr lang="en-US" dirty="0"/>
              <a:t>+</a:t>
            </a:r>
          </a:p>
          <a:p>
            <a:r>
              <a:rPr lang="en-US" dirty="0"/>
              <a:t>RMC Configurator</a:t>
            </a:r>
          </a:p>
        </p:txBody>
      </p:sp>
      <p:pic>
        <p:nvPicPr>
          <p:cNvPr id="25" name="Picture 24">
            <a:extLst>
              <a:ext uri="{FF2B5EF4-FFF2-40B4-BE49-F238E27FC236}">
                <a16:creationId xmlns:a16="http://schemas.microsoft.com/office/drawing/2014/main" id="{D468CB28-15C5-4BFD-B176-16C5789363F1}"/>
              </a:ext>
            </a:extLst>
          </p:cNvPr>
          <p:cNvPicPr/>
          <p:nvPr/>
        </p:nvPicPr>
        <p:blipFill>
          <a:blip r:embed="rId9">
            <a:extLst>
              <a:ext uri="{28A0092B-C50C-407E-A947-70E740481C1C}">
                <a14:useLocalDpi xmlns:a14="http://schemas.microsoft.com/office/drawing/2010/main" val="0"/>
              </a:ext>
            </a:extLst>
          </a:blip>
          <a:srcRect/>
          <a:stretch>
            <a:fillRect/>
          </a:stretch>
        </p:blipFill>
        <p:spPr bwMode="auto">
          <a:xfrm>
            <a:off x="5549900" y="4208639"/>
            <a:ext cx="2921635" cy="926465"/>
          </a:xfrm>
          <a:prstGeom prst="rect">
            <a:avLst/>
          </a:prstGeom>
          <a:noFill/>
          <a:ln>
            <a:noFill/>
          </a:ln>
        </p:spPr>
      </p:pic>
      <p:sp>
        <p:nvSpPr>
          <p:cNvPr id="8" name="Rectangle 7">
            <a:extLst>
              <a:ext uri="{FF2B5EF4-FFF2-40B4-BE49-F238E27FC236}">
                <a16:creationId xmlns:a16="http://schemas.microsoft.com/office/drawing/2014/main" id="{5D88226F-F668-46F6-85EC-5B909E07366D}"/>
              </a:ext>
            </a:extLst>
          </p:cNvPr>
          <p:cNvSpPr/>
          <p:nvPr/>
        </p:nvSpPr>
        <p:spPr>
          <a:xfrm>
            <a:off x="5453257" y="5386505"/>
            <a:ext cx="6492000" cy="1415772"/>
          </a:xfrm>
          <a:prstGeom prst="rect">
            <a:avLst/>
          </a:prstGeom>
        </p:spPr>
        <p:txBody>
          <a:bodyPr wrap="square">
            <a:spAutoFit/>
          </a:bodyPr>
          <a:lstStyle/>
          <a:p>
            <a:endParaRPr lang="en-US" dirty="0"/>
          </a:p>
          <a:p>
            <a:r>
              <a:rPr lang="en-US" dirty="0"/>
              <a:t>Free download:</a:t>
            </a:r>
          </a:p>
          <a:p>
            <a:r>
              <a:rPr lang="en-US" sz="1600" dirty="0">
                <a:hlinkClick r:id="rId10"/>
              </a:rPr>
              <a:t>https://www.biminteroperabilitytools.com/modelchecker.php</a:t>
            </a:r>
            <a:endParaRPr lang="en-US" sz="1600" dirty="0"/>
          </a:p>
          <a:p>
            <a:r>
              <a:rPr lang="en-US" sz="1600" dirty="0">
                <a:hlinkClick r:id="rId11"/>
              </a:rPr>
              <a:t>https://www.biminteroperabilitytools.com/modelcheckerconfigurator.php</a:t>
            </a:r>
            <a:endParaRPr lang="en-US" sz="1600" dirty="0"/>
          </a:p>
          <a:p>
            <a:endParaRPr lang="en-US" dirty="0"/>
          </a:p>
        </p:txBody>
      </p:sp>
    </p:spTree>
    <p:extLst>
      <p:ext uri="{BB962C8B-B14F-4D97-AF65-F5344CB8AC3E}">
        <p14:creationId xmlns:p14="http://schemas.microsoft.com/office/powerpoint/2010/main" val="2984942172"/>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78">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3"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71D9344-0601-412F-A1FB-FEDDA56026B8}"/>
              </a:ext>
            </a:extLst>
          </p:cNvPr>
          <p:cNvSpPr>
            <a:spLocks noGrp="1"/>
          </p:cNvSpPr>
          <p:nvPr>
            <p:ph type="title"/>
          </p:nvPr>
        </p:nvSpPr>
        <p:spPr>
          <a:xfrm>
            <a:off x="4384039" y="365125"/>
            <a:ext cx="7164493" cy="1325563"/>
          </a:xfrm>
        </p:spPr>
        <p:txBody>
          <a:bodyPr>
            <a:normAutofit/>
          </a:bodyPr>
          <a:lstStyle/>
          <a:p>
            <a:r>
              <a:rPr lang="en-US" dirty="0"/>
              <a:t>Revit Model Checker</a:t>
            </a:r>
          </a:p>
        </p:txBody>
      </p:sp>
      <p:pic>
        <p:nvPicPr>
          <p:cNvPr id="9" name="Picture 8">
            <a:extLst>
              <a:ext uri="{FF2B5EF4-FFF2-40B4-BE49-F238E27FC236}">
                <a16:creationId xmlns:a16="http://schemas.microsoft.com/office/drawing/2014/main" id="{BD1167CF-240C-4BEA-B83B-DFC923B3F6F4}"/>
              </a:ext>
            </a:extLst>
          </p:cNvPr>
          <p:cNvPicPr/>
          <p:nvPr/>
        </p:nvPicPr>
        <p:blipFill rotWithShape="1">
          <a:blip r:embed="rId3"/>
          <a:srcRect l="1411" t="1" r="1233" b="942"/>
          <a:stretch/>
        </p:blipFill>
        <p:spPr bwMode="auto">
          <a:xfrm>
            <a:off x="7077697" y="2348111"/>
            <a:ext cx="4663995" cy="4055586"/>
          </a:xfrm>
          <a:prstGeom prst="rect">
            <a:avLst/>
          </a:prstGeom>
          <a:ln>
            <a:noFill/>
          </a:ln>
          <a:extLst>
            <a:ext uri="{53640926-AAD7-44D8-BBD7-CCE9431645EC}">
              <a14:shadowObscured xmlns:a14="http://schemas.microsoft.com/office/drawing/2010/main"/>
            </a:ext>
          </a:extLst>
        </p:spPr>
      </p:pic>
      <p:sp>
        <p:nvSpPr>
          <p:cNvPr id="11" name="TextBox 10">
            <a:extLst>
              <a:ext uri="{FF2B5EF4-FFF2-40B4-BE49-F238E27FC236}">
                <a16:creationId xmlns:a16="http://schemas.microsoft.com/office/drawing/2014/main" id="{F7DB51BF-AEED-4C49-AA00-534914BF01BF}"/>
              </a:ext>
            </a:extLst>
          </p:cNvPr>
          <p:cNvSpPr txBox="1"/>
          <p:nvPr/>
        </p:nvSpPr>
        <p:spPr>
          <a:xfrm>
            <a:off x="4010149" y="2284473"/>
            <a:ext cx="3784600" cy="1754326"/>
          </a:xfrm>
          <a:prstGeom prst="rect">
            <a:avLst/>
          </a:prstGeom>
          <a:noFill/>
        </p:spPr>
        <p:txBody>
          <a:bodyPr wrap="square" rtlCol="0">
            <a:spAutoFit/>
          </a:bodyPr>
          <a:lstStyle/>
          <a:p>
            <a:r>
              <a:rPr lang="en-US" dirty="0"/>
              <a:t>RMC Configurator</a:t>
            </a:r>
          </a:p>
          <a:p>
            <a:endParaRPr lang="en-US" dirty="0"/>
          </a:p>
          <a:p>
            <a:r>
              <a:rPr lang="en-US" dirty="0"/>
              <a:t>Create your own checks</a:t>
            </a:r>
          </a:p>
          <a:p>
            <a:endParaRPr lang="en-US" dirty="0"/>
          </a:p>
          <a:p>
            <a:r>
              <a:rPr lang="en-US" dirty="0"/>
              <a:t>Runs separate from Revit</a:t>
            </a:r>
          </a:p>
          <a:p>
            <a:endParaRPr lang="en-US" dirty="0"/>
          </a:p>
        </p:txBody>
      </p:sp>
      <p:pic>
        <p:nvPicPr>
          <p:cNvPr id="14" name="Picture 13">
            <a:extLst>
              <a:ext uri="{FF2B5EF4-FFF2-40B4-BE49-F238E27FC236}">
                <a16:creationId xmlns:a16="http://schemas.microsoft.com/office/drawing/2014/main" id="{ECAD677D-D1A0-4CEA-BEC7-3AD308245B4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58450" y="365125"/>
            <a:ext cx="1236531" cy="1236531"/>
          </a:xfrm>
          <a:prstGeom prst="rect">
            <a:avLst/>
          </a:prstGeom>
        </p:spPr>
      </p:pic>
      <p:graphicFrame>
        <p:nvGraphicFramePr>
          <p:cNvPr id="15" name="Content Placeholder 13">
            <a:extLst>
              <a:ext uri="{FF2B5EF4-FFF2-40B4-BE49-F238E27FC236}">
                <a16:creationId xmlns:a16="http://schemas.microsoft.com/office/drawing/2014/main" id="{32BDE04B-03BB-4DBA-8E47-62C1428CBA6C}"/>
              </a:ext>
            </a:extLst>
          </p:cNvPr>
          <p:cNvGraphicFramePr>
            <a:graphicFrameLocks noGrp="1"/>
          </p:cNvGraphicFramePr>
          <p:nvPr>
            <p:ph idx="1"/>
            <p:extLst>
              <p:ext uri="{D42A27DB-BD31-4B8C-83A1-F6EECF244321}">
                <p14:modId xmlns:p14="http://schemas.microsoft.com/office/powerpoint/2010/main" val="576241224"/>
              </p:ext>
            </p:extLst>
          </p:nvPr>
        </p:nvGraphicFramePr>
        <p:xfrm>
          <a:off x="468365" y="4835207"/>
          <a:ext cx="1886285" cy="177469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947381759"/>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78">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3"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71D9344-0601-412F-A1FB-FEDDA56026B8}"/>
              </a:ext>
            </a:extLst>
          </p:cNvPr>
          <p:cNvSpPr>
            <a:spLocks noGrp="1"/>
          </p:cNvSpPr>
          <p:nvPr>
            <p:ph type="title"/>
          </p:nvPr>
        </p:nvSpPr>
        <p:spPr>
          <a:xfrm>
            <a:off x="4384039" y="365125"/>
            <a:ext cx="7164493" cy="1325563"/>
          </a:xfrm>
        </p:spPr>
        <p:txBody>
          <a:bodyPr>
            <a:normAutofit/>
          </a:bodyPr>
          <a:lstStyle/>
          <a:p>
            <a:r>
              <a:rPr lang="en-US" dirty="0" err="1"/>
              <a:t>Solibri</a:t>
            </a:r>
            <a:r>
              <a:rPr lang="en-US" dirty="0"/>
              <a:t> Model Checker</a:t>
            </a:r>
          </a:p>
        </p:txBody>
      </p:sp>
      <p:pic>
        <p:nvPicPr>
          <p:cNvPr id="4" name="Picture 3">
            <a:extLst>
              <a:ext uri="{FF2B5EF4-FFF2-40B4-BE49-F238E27FC236}">
                <a16:creationId xmlns:a16="http://schemas.microsoft.com/office/drawing/2014/main" id="{BB584AC6-49A4-4E08-A8B8-CEAFBB0DAB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25125" y="401841"/>
            <a:ext cx="1096632" cy="1096632"/>
          </a:xfrm>
          <a:prstGeom prst="rect">
            <a:avLst/>
          </a:prstGeom>
        </p:spPr>
      </p:pic>
      <p:pic>
        <p:nvPicPr>
          <p:cNvPr id="3" name="Picture 2">
            <a:extLst>
              <a:ext uri="{FF2B5EF4-FFF2-40B4-BE49-F238E27FC236}">
                <a16:creationId xmlns:a16="http://schemas.microsoft.com/office/drawing/2014/main" id="{3ABE141D-59E5-4B6C-B1E1-7D2D51816465}"/>
              </a:ext>
            </a:extLst>
          </p:cNvPr>
          <p:cNvPicPr>
            <a:picLocks noChangeAspect="1"/>
          </p:cNvPicPr>
          <p:nvPr/>
        </p:nvPicPr>
        <p:blipFill>
          <a:blip r:embed="rId4"/>
          <a:stretch>
            <a:fillRect/>
          </a:stretch>
        </p:blipFill>
        <p:spPr>
          <a:xfrm>
            <a:off x="6562725" y="2521856"/>
            <a:ext cx="5098900" cy="2783149"/>
          </a:xfrm>
          <a:prstGeom prst="rect">
            <a:avLst/>
          </a:prstGeom>
        </p:spPr>
      </p:pic>
      <p:sp>
        <p:nvSpPr>
          <p:cNvPr id="10" name="TextBox 9">
            <a:extLst>
              <a:ext uri="{FF2B5EF4-FFF2-40B4-BE49-F238E27FC236}">
                <a16:creationId xmlns:a16="http://schemas.microsoft.com/office/drawing/2014/main" id="{256E42A0-737E-4BF8-96DD-A293DD4C7D87}"/>
              </a:ext>
            </a:extLst>
          </p:cNvPr>
          <p:cNvSpPr txBox="1"/>
          <p:nvPr/>
        </p:nvSpPr>
        <p:spPr>
          <a:xfrm>
            <a:off x="4181685" y="2462613"/>
            <a:ext cx="3784600" cy="2031325"/>
          </a:xfrm>
          <a:prstGeom prst="rect">
            <a:avLst/>
          </a:prstGeom>
          <a:noFill/>
        </p:spPr>
        <p:txBody>
          <a:bodyPr wrap="square" rtlCol="0">
            <a:spAutoFit/>
          </a:bodyPr>
          <a:lstStyle/>
          <a:p>
            <a:r>
              <a:rPr lang="en-US" dirty="0"/>
              <a:t>SMC Model menu</a:t>
            </a:r>
          </a:p>
          <a:p>
            <a:endParaRPr lang="en-US" dirty="0"/>
          </a:p>
          <a:p>
            <a:r>
              <a:rPr lang="en-US" dirty="0"/>
              <a:t>Model Tree hierarchies:</a:t>
            </a:r>
          </a:p>
          <a:p>
            <a:endParaRPr lang="en-US" dirty="0"/>
          </a:p>
          <a:p>
            <a:r>
              <a:rPr lang="en-US" dirty="0"/>
              <a:t>Containment</a:t>
            </a:r>
          </a:p>
          <a:p>
            <a:r>
              <a:rPr lang="en-US" dirty="0"/>
              <a:t>Component</a:t>
            </a:r>
          </a:p>
          <a:p>
            <a:r>
              <a:rPr lang="en-US" dirty="0"/>
              <a:t>Layer</a:t>
            </a:r>
          </a:p>
        </p:txBody>
      </p:sp>
      <p:graphicFrame>
        <p:nvGraphicFramePr>
          <p:cNvPr id="13" name="Content Placeholder 13">
            <a:extLst>
              <a:ext uri="{FF2B5EF4-FFF2-40B4-BE49-F238E27FC236}">
                <a16:creationId xmlns:a16="http://schemas.microsoft.com/office/drawing/2014/main" id="{6D114D74-E356-42C4-9E82-313F817DD246}"/>
              </a:ext>
            </a:extLst>
          </p:cNvPr>
          <p:cNvGraphicFramePr>
            <a:graphicFrameLocks noGrp="1"/>
          </p:cNvGraphicFramePr>
          <p:nvPr>
            <p:ph idx="1"/>
            <p:extLst>
              <p:ext uri="{D42A27DB-BD31-4B8C-83A1-F6EECF244321}">
                <p14:modId xmlns:p14="http://schemas.microsoft.com/office/powerpoint/2010/main" val="1257497833"/>
              </p:ext>
            </p:extLst>
          </p:nvPr>
        </p:nvGraphicFramePr>
        <p:xfrm>
          <a:off x="468365" y="4835207"/>
          <a:ext cx="1886285" cy="177469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704652960"/>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78">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3"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71D9344-0601-412F-A1FB-FEDDA56026B8}"/>
              </a:ext>
            </a:extLst>
          </p:cNvPr>
          <p:cNvSpPr>
            <a:spLocks noGrp="1"/>
          </p:cNvSpPr>
          <p:nvPr>
            <p:ph type="title"/>
          </p:nvPr>
        </p:nvSpPr>
        <p:spPr>
          <a:xfrm>
            <a:off x="4384039" y="365125"/>
            <a:ext cx="7164493" cy="1325563"/>
          </a:xfrm>
        </p:spPr>
        <p:txBody>
          <a:bodyPr>
            <a:normAutofit/>
          </a:bodyPr>
          <a:lstStyle/>
          <a:p>
            <a:r>
              <a:rPr lang="en-US" dirty="0" err="1"/>
              <a:t>Solibri</a:t>
            </a:r>
            <a:r>
              <a:rPr lang="en-US" dirty="0"/>
              <a:t> Model Checker</a:t>
            </a:r>
          </a:p>
        </p:txBody>
      </p:sp>
      <p:pic>
        <p:nvPicPr>
          <p:cNvPr id="14" name="Picture 13">
            <a:extLst>
              <a:ext uri="{FF2B5EF4-FFF2-40B4-BE49-F238E27FC236}">
                <a16:creationId xmlns:a16="http://schemas.microsoft.com/office/drawing/2014/main" id="{CF8CBEF9-CE8A-409B-B0FE-168372FEC6A1}"/>
              </a:ext>
            </a:extLst>
          </p:cNvPr>
          <p:cNvPicPr/>
          <p:nvPr/>
        </p:nvPicPr>
        <p:blipFill>
          <a:blip r:embed="rId3"/>
          <a:stretch>
            <a:fillRect/>
          </a:stretch>
        </p:blipFill>
        <p:spPr>
          <a:xfrm>
            <a:off x="6605596" y="2523999"/>
            <a:ext cx="5043422" cy="2752979"/>
          </a:xfrm>
          <a:prstGeom prst="rect">
            <a:avLst/>
          </a:prstGeom>
        </p:spPr>
      </p:pic>
      <p:sp>
        <p:nvSpPr>
          <p:cNvPr id="15" name="TextBox 14">
            <a:extLst>
              <a:ext uri="{FF2B5EF4-FFF2-40B4-BE49-F238E27FC236}">
                <a16:creationId xmlns:a16="http://schemas.microsoft.com/office/drawing/2014/main" id="{D38EE3FB-1941-440C-A35A-FF3F018BF7B3}"/>
              </a:ext>
            </a:extLst>
          </p:cNvPr>
          <p:cNvSpPr txBox="1"/>
          <p:nvPr/>
        </p:nvSpPr>
        <p:spPr>
          <a:xfrm>
            <a:off x="4181685" y="2462613"/>
            <a:ext cx="3784600" cy="1477328"/>
          </a:xfrm>
          <a:prstGeom prst="rect">
            <a:avLst/>
          </a:prstGeom>
          <a:noFill/>
        </p:spPr>
        <p:txBody>
          <a:bodyPr wrap="square" rtlCol="0">
            <a:spAutoFit/>
          </a:bodyPr>
          <a:lstStyle/>
          <a:p>
            <a:r>
              <a:rPr lang="en-US" dirty="0"/>
              <a:t>SMC Checking menu</a:t>
            </a:r>
          </a:p>
          <a:p>
            <a:endParaRPr lang="en-US" dirty="0"/>
          </a:p>
          <a:p>
            <a:r>
              <a:rPr lang="en-US" dirty="0"/>
              <a:t>Check rules</a:t>
            </a:r>
          </a:p>
          <a:p>
            <a:endParaRPr lang="en-US" dirty="0"/>
          </a:p>
          <a:p>
            <a:r>
              <a:rPr lang="en-US" dirty="0"/>
              <a:t>Check results</a:t>
            </a:r>
          </a:p>
        </p:txBody>
      </p:sp>
      <p:pic>
        <p:nvPicPr>
          <p:cNvPr id="17" name="Picture 16">
            <a:extLst>
              <a:ext uri="{FF2B5EF4-FFF2-40B4-BE49-F238E27FC236}">
                <a16:creationId xmlns:a16="http://schemas.microsoft.com/office/drawing/2014/main" id="{166A3BE4-556D-493E-ACE9-32B57D84CD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25125" y="401841"/>
            <a:ext cx="1096632" cy="1096632"/>
          </a:xfrm>
          <a:prstGeom prst="rect">
            <a:avLst/>
          </a:prstGeom>
        </p:spPr>
      </p:pic>
      <p:graphicFrame>
        <p:nvGraphicFramePr>
          <p:cNvPr id="18" name="Content Placeholder 13">
            <a:extLst>
              <a:ext uri="{FF2B5EF4-FFF2-40B4-BE49-F238E27FC236}">
                <a16:creationId xmlns:a16="http://schemas.microsoft.com/office/drawing/2014/main" id="{2477503A-1B2F-4513-ACA1-C36CD991394D}"/>
              </a:ext>
            </a:extLst>
          </p:cNvPr>
          <p:cNvGraphicFramePr>
            <a:graphicFrameLocks noGrp="1"/>
          </p:cNvGraphicFramePr>
          <p:nvPr>
            <p:ph idx="1"/>
            <p:extLst>
              <p:ext uri="{D42A27DB-BD31-4B8C-83A1-F6EECF244321}">
                <p14:modId xmlns:p14="http://schemas.microsoft.com/office/powerpoint/2010/main" val="1481971698"/>
              </p:ext>
            </p:extLst>
          </p:nvPr>
        </p:nvGraphicFramePr>
        <p:xfrm>
          <a:off x="468365" y="4835207"/>
          <a:ext cx="1886285" cy="177469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437777951"/>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78">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3"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71D9344-0601-412F-A1FB-FEDDA56026B8}"/>
              </a:ext>
            </a:extLst>
          </p:cNvPr>
          <p:cNvSpPr>
            <a:spLocks noGrp="1"/>
          </p:cNvSpPr>
          <p:nvPr>
            <p:ph type="title"/>
          </p:nvPr>
        </p:nvSpPr>
        <p:spPr>
          <a:xfrm>
            <a:off x="4384039" y="365125"/>
            <a:ext cx="7164493" cy="1325563"/>
          </a:xfrm>
        </p:spPr>
        <p:txBody>
          <a:bodyPr>
            <a:normAutofit/>
          </a:bodyPr>
          <a:lstStyle/>
          <a:p>
            <a:r>
              <a:rPr lang="en-US" dirty="0" err="1"/>
              <a:t>Solibri</a:t>
            </a:r>
            <a:r>
              <a:rPr lang="en-US" dirty="0"/>
              <a:t> Model Checker</a:t>
            </a:r>
          </a:p>
        </p:txBody>
      </p:sp>
      <p:sp>
        <p:nvSpPr>
          <p:cNvPr id="15" name="TextBox 14">
            <a:extLst>
              <a:ext uri="{FF2B5EF4-FFF2-40B4-BE49-F238E27FC236}">
                <a16:creationId xmlns:a16="http://schemas.microsoft.com/office/drawing/2014/main" id="{D38EE3FB-1941-440C-A35A-FF3F018BF7B3}"/>
              </a:ext>
            </a:extLst>
          </p:cNvPr>
          <p:cNvSpPr txBox="1"/>
          <p:nvPr/>
        </p:nvSpPr>
        <p:spPr>
          <a:xfrm>
            <a:off x="4181685" y="2462613"/>
            <a:ext cx="3784600" cy="1200329"/>
          </a:xfrm>
          <a:prstGeom prst="rect">
            <a:avLst/>
          </a:prstGeom>
          <a:noFill/>
        </p:spPr>
        <p:txBody>
          <a:bodyPr wrap="square" rtlCol="0">
            <a:spAutoFit/>
          </a:bodyPr>
          <a:lstStyle/>
          <a:p>
            <a:r>
              <a:rPr lang="en-US" dirty="0"/>
              <a:t>SMC Information </a:t>
            </a:r>
          </a:p>
          <a:p>
            <a:r>
              <a:rPr lang="en-US" dirty="0"/>
              <a:t>Takeoff menu</a:t>
            </a:r>
          </a:p>
          <a:p>
            <a:endParaRPr lang="en-US" dirty="0"/>
          </a:p>
          <a:p>
            <a:r>
              <a:rPr lang="en-US" dirty="0"/>
              <a:t>Classifications</a:t>
            </a:r>
          </a:p>
        </p:txBody>
      </p:sp>
      <p:pic>
        <p:nvPicPr>
          <p:cNvPr id="3" name="Picture 2">
            <a:extLst>
              <a:ext uri="{FF2B5EF4-FFF2-40B4-BE49-F238E27FC236}">
                <a16:creationId xmlns:a16="http://schemas.microsoft.com/office/drawing/2014/main" id="{B8A61911-863A-4B96-931C-E781E820FAA0}"/>
              </a:ext>
            </a:extLst>
          </p:cNvPr>
          <p:cNvPicPr>
            <a:picLocks noChangeAspect="1"/>
          </p:cNvPicPr>
          <p:nvPr/>
        </p:nvPicPr>
        <p:blipFill>
          <a:blip r:embed="rId3"/>
          <a:stretch>
            <a:fillRect/>
          </a:stretch>
        </p:blipFill>
        <p:spPr>
          <a:xfrm>
            <a:off x="6597162" y="2523999"/>
            <a:ext cx="5043628" cy="2752980"/>
          </a:xfrm>
          <a:prstGeom prst="rect">
            <a:avLst/>
          </a:prstGeom>
        </p:spPr>
      </p:pic>
      <p:pic>
        <p:nvPicPr>
          <p:cNvPr id="12" name="Picture 11">
            <a:extLst>
              <a:ext uri="{FF2B5EF4-FFF2-40B4-BE49-F238E27FC236}">
                <a16:creationId xmlns:a16="http://schemas.microsoft.com/office/drawing/2014/main" id="{E8F2AE89-3E44-4FCE-BE64-036B32B5FFA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25125" y="401841"/>
            <a:ext cx="1096632" cy="1096632"/>
          </a:xfrm>
          <a:prstGeom prst="rect">
            <a:avLst/>
          </a:prstGeom>
        </p:spPr>
      </p:pic>
      <p:graphicFrame>
        <p:nvGraphicFramePr>
          <p:cNvPr id="13" name="Content Placeholder 13">
            <a:extLst>
              <a:ext uri="{FF2B5EF4-FFF2-40B4-BE49-F238E27FC236}">
                <a16:creationId xmlns:a16="http://schemas.microsoft.com/office/drawing/2014/main" id="{5A2C113F-C460-4032-ABB9-CB5F7D127268}"/>
              </a:ext>
            </a:extLst>
          </p:cNvPr>
          <p:cNvGraphicFramePr>
            <a:graphicFrameLocks noGrp="1"/>
          </p:cNvGraphicFramePr>
          <p:nvPr>
            <p:ph idx="1"/>
            <p:extLst>
              <p:ext uri="{D42A27DB-BD31-4B8C-83A1-F6EECF244321}">
                <p14:modId xmlns:p14="http://schemas.microsoft.com/office/powerpoint/2010/main" val="3132077224"/>
              </p:ext>
            </p:extLst>
          </p:nvPr>
        </p:nvGraphicFramePr>
        <p:xfrm>
          <a:off x="468365" y="4835207"/>
          <a:ext cx="1886285" cy="177469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4230778291"/>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78">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3"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71D9344-0601-412F-A1FB-FEDDA56026B8}"/>
              </a:ext>
            </a:extLst>
          </p:cNvPr>
          <p:cNvSpPr>
            <a:spLocks noGrp="1"/>
          </p:cNvSpPr>
          <p:nvPr>
            <p:ph type="title"/>
          </p:nvPr>
        </p:nvSpPr>
        <p:spPr>
          <a:xfrm>
            <a:off x="4384039" y="365125"/>
            <a:ext cx="7164493" cy="1325563"/>
          </a:xfrm>
        </p:spPr>
        <p:txBody>
          <a:bodyPr>
            <a:normAutofit/>
          </a:bodyPr>
          <a:lstStyle/>
          <a:p>
            <a:r>
              <a:rPr lang="en-US" dirty="0"/>
              <a:t>Navisworks Manage</a:t>
            </a:r>
          </a:p>
        </p:txBody>
      </p:sp>
      <p:sp>
        <p:nvSpPr>
          <p:cNvPr id="15" name="TextBox 14">
            <a:extLst>
              <a:ext uri="{FF2B5EF4-FFF2-40B4-BE49-F238E27FC236}">
                <a16:creationId xmlns:a16="http://schemas.microsoft.com/office/drawing/2014/main" id="{D38EE3FB-1941-440C-A35A-FF3F018BF7B3}"/>
              </a:ext>
            </a:extLst>
          </p:cNvPr>
          <p:cNvSpPr txBox="1"/>
          <p:nvPr/>
        </p:nvSpPr>
        <p:spPr>
          <a:xfrm>
            <a:off x="4181685" y="2462613"/>
            <a:ext cx="3784600" cy="2031325"/>
          </a:xfrm>
          <a:prstGeom prst="rect">
            <a:avLst/>
          </a:prstGeom>
          <a:noFill/>
        </p:spPr>
        <p:txBody>
          <a:bodyPr wrap="square" rtlCol="0">
            <a:spAutoFit/>
          </a:bodyPr>
          <a:lstStyle/>
          <a:p>
            <a:r>
              <a:rPr lang="en-AU" dirty="0"/>
              <a:t>Model Review</a:t>
            </a:r>
          </a:p>
          <a:p>
            <a:r>
              <a:rPr lang="en-AU" dirty="0"/>
              <a:t>Animations (walkthroughs)</a:t>
            </a:r>
          </a:p>
          <a:p>
            <a:r>
              <a:rPr lang="en-AU" dirty="0"/>
              <a:t>Planning</a:t>
            </a:r>
          </a:p>
          <a:p>
            <a:r>
              <a:rPr lang="en-AU" dirty="0"/>
              <a:t>Simulation</a:t>
            </a:r>
          </a:p>
          <a:p>
            <a:r>
              <a:rPr lang="en-AU" dirty="0"/>
              <a:t>Quantity Take-offs</a:t>
            </a:r>
          </a:p>
          <a:p>
            <a:r>
              <a:rPr lang="en-AU" dirty="0"/>
              <a:t>Cost calculations</a:t>
            </a:r>
          </a:p>
          <a:p>
            <a:r>
              <a:rPr lang="en-AU" dirty="0"/>
              <a:t>Clash detection</a:t>
            </a:r>
            <a:endParaRPr lang="en-US" dirty="0"/>
          </a:p>
        </p:txBody>
      </p:sp>
      <p:pic>
        <p:nvPicPr>
          <p:cNvPr id="11" name="Picture 10">
            <a:extLst>
              <a:ext uri="{FF2B5EF4-FFF2-40B4-BE49-F238E27FC236}">
                <a16:creationId xmlns:a16="http://schemas.microsoft.com/office/drawing/2014/main" id="{05E3C0E8-7CEB-404D-8651-2851B94DD9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23601" y="401841"/>
            <a:ext cx="1061544" cy="1061544"/>
          </a:xfrm>
          <a:prstGeom prst="rect">
            <a:avLst/>
          </a:prstGeom>
        </p:spPr>
      </p:pic>
      <p:graphicFrame>
        <p:nvGraphicFramePr>
          <p:cNvPr id="12" name="Content Placeholder 13">
            <a:extLst>
              <a:ext uri="{FF2B5EF4-FFF2-40B4-BE49-F238E27FC236}">
                <a16:creationId xmlns:a16="http://schemas.microsoft.com/office/drawing/2014/main" id="{BFE3D01C-A081-4F96-8FFE-549B720D8047}"/>
              </a:ext>
            </a:extLst>
          </p:cNvPr>
          <p:cNvGraphicFramePr>
            <a:graphicFrameLocks noGrp="1"/>
          </p:cNvGraphicFramePr>
          <p:nvPr>
            <p:ph idx="1"/>
            <p:extLst>
              <p:ext uri="{D42A27DB-BD31-4B8C-83A1-F6EECF244321}">
                <p14:modId xmlns:p14="http://schemas.microsoft.com/office/powerpoint/2010/main" val="611109464"/>
              </p:ext>
            </p:extLst>
          </p:nvPr>
        </p:nvGraphicFramePr>
        <p:xfrm>
          <a:off x="468365" y="4835207"/>
          <a:ext cx="1886285" cy="177469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178746618"/>
      </p:ext>
    </p:extLst>
  </p:cSld>
  <p:clrMapOvr>
    <a:overrideClrMapping bg1="dk1" tx1="lt1" bg2="dk2" tx2="lt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78">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3"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71D9344-0601-412F-A1FB-FEDDA56026B8}"/>
              </a:ext>
            </a:extLst>
          </p:cNvPr>
          <p:cNvSpPr>
            <a:spLocks noGrp="1"/>
          </p:cNvSpPr>
          <p:nvPr>
            <p:ph type="title"/>
          </p:nvPr>
        </p:nvSpPr>
        <p:spPr>
          <a:xfrm>
            <a:off x="4384039" y="365125"/>
            <a:ext cx="7164493" cy="1325563"/>
          </a:xfrm>
        </p:spPr>
        <p:txBody>
          <a:bodyPr>
            <a:normAutofit/>
          </a:bodyPr>
          <a:lstStyle/>
          <a:p>
            <a:r>
              <a:rPr lang="en-US" dirty="0"/>
              <a:t>Navisworks Manage</a:t>
            </a:r>
          </a:p>
        </p:txBody>
      </p:sp>
      <p:pic>
        <p:nvPicPr>
          <p:cNvPr id="4" name="Picture 3">
            <a:extLst>
              <a:ext uri="{FF2B5EF4-FFF2-40B4-BE49-F238E27FC236}">
                <a16:creationId xmlns:a16="http://schemas.microsoft.com/office/drawing/2014/main" id="{BB584AC6-49A4-4E08-A8B8-CEAFBB0DAB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23601" y="401841"/>
            <a:ext cx="1061544" cy="1061544"/>
          </a:xfrm>
          <a:prstGeom prst="rect">
            <a:avLst/>
          </a:prstGeom>
        </p:spPr>
      </p:pic>
      <p:sp>
        <p:nvSpPr>
          <p:cNvPr id="15" name="TextBox 14">
            <a:extLst>
              <a:ext uri="{FF2B5EF4-FFF2-40B4-BE49-F238E27FC236}">
                <a16:creationId xmlns:a16="http://schemas.microsoft.com/office/drawing/2014/main" id="{D38EE3FB-1941-440C-A35A-FF3F018BF7B3}"/>
              </a:ext>
            </a:extLst>
          </p:cNvPr>
          <p:cNvSpPr txBox="1"/>
          <p:nvPr/>
        </p:nvSpPr>
        <p:spPr>
          <a:xfrm>
            <a:off x="4181685" y="2462613"/>
            <a:ext cx="3784600" cy="2308324"/>
          </a:xfrm>
          <a:prstGeom prst="rect">
            <a:avLst/>
          </a:prstGeom>
          <a:noFill/>
        </p:spPr>
        <p:txBody>
          <a:bodyPr wrap="square" rtlCol="0">
            <a:spAutoFit/>
          </a:bodyPr>
          <a:lstStyle/>
          <a:p>
            <a:r>
              <a:rPr lang="en-US" dirty="0"/>
              <a:t>NWM customizable </a:t>
            </a:r>
          </a:p>
          <a:p>
            <a:r>
              <a:rPr lang="en-US" dirty="0"/>
              <a:t>Interface with:</a:t>
            </a:r>
          </a:p>
          <a:p>
            <a:endParaRPr lang="en-US" dirty="0"/>
          </a:p>
          <a:p>
            <a:r>
              <a:rPr lang="en-US" dirty="0"/>
              <a:t>Clash Detective</a:t>
            </a:r>
          </a:p>
          <a:p>
            <a:r>
              <a:rPr lang="en-US" dirty="0"/>
              <a:t>Search &amp; Selection Sets</a:t>
            </a:r>
          </a:p>
          <a:p>
            <a:r>
              <a:rPr lang="en-US" dirty="0"/>
              <a:t>Model View</a:t>
            </a:r>
          </a:p>
          <a:p>
            <a:r>
              <a:rPr lang="en-US" dirty="0"/>
              <a:t>Find Items menu</a:t>
            </a:r>
          </a:p>
          <a:p>
            <a:r>
              <a:rPr lang="en-US" dirty="0"/>
              <a:t>Properties</a:t>
            </a:r>
          </a:p>
        </p:txBody>
      </p:sp>
      <p:graphicFrame>
        <p:nvGraphicFramePr>
          <p:cNvPr id="13" name="Content Placeholder 13">
            <a:extLst>
              <a:ext uri="{FF2B5EF4-FFF2-40B4-BE49-F238E27FC236}">
                <a16:creationId xmlns:a16="http://schemas.microsoft.com/office/drawing/2014/main" id="{9555B6F8-1876-4731-BBD5-4A009369A972}"/>
              </a:ext>
            </a:extLst>
          </p:cNvPr>
          <p:cNvGraphicFramePr>
            <a:graphicFrameLocks noGrp="1"/>
          </p:cNvGraphicFramePr>
          <p:nvPr>
            <p:ph idx="1"/>
            <p:extLst>
              <p:ext uri="{D42A27DB-BD31-4B8C-83A1-F6EECF244321}">
                <p14:modId xmlns:p14="http://schemas.microsoft.com/office/powerpoint/2010/main" val="970591962"/>
              </p:ext>
            </p:extLst>
          </p:nvPr>
        </p:nvGraphicFramePr>
        <p:xfrm>
          <a:off x="468365" y="4835207"/>
          <a:ext cx="1886285" cy="177469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Picture 4">
            <a:extLst>
              <a:ext uri="{FF2B5EF4-FFF2-40B4-BE49-F238E27FC236}">
                <a16:creationId xmlns:a16="http://schemas.microsoft.com/office/drawing/2014/main" id="{013603F7-79E0-48F0-A73D-04CAB4D3FAD5}"/>
              </a:ext>
            </a:extLst>
          </p:cNvPr>
          <p:cNvPicPr>
            <a:picLocks noChangeAspect="1"/>
          </p:cNvPicPr>
          <p:nvPr/>
        </p:nvPicPr>
        <p:blipFill rotWithShape="1">
          <a:blip r:embed="rId9"/>
          <a:srcRect t="-1" b="1593"/>
          <a:stretch/>
        </p:blipFill>
        <p:spPr>
          <a:xfrm>
            <a:off x="13219" y="-36332"/>
            <a:ext cx="12176311" cy="6894331"/>
          </a:xfrm>
          <a:prstGeom prst="rect">
            <a:avLst/>
          </a:prstGeom>
        </p:spPr>
      </p:pic>
    </p:spTree>
    <p:extLst>
      <p:ext uri="{BB962C8B-B14F-4D97-AF65-F5344CB8AC3E}">
        <p14:creationId xmlns:p14="http://schemas.microsoft.com/office/powerpoint/2010/main" val="2563488356"/>
      </p:ext>
    </p:extLst>
  </p:cSld>
  <p:clrMapOvr>
    <a:overrideClrMapping bg1="dk1" tx1="lt1" bg2="dk2" tx2="lt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Freeform: Shape 48">
            <a:extLst>
              <a:ext uri="{FF2B5EF4-FFF2-40B4-BE49-F238E27FC236}">
                <a16:creationId xmlns:a16="http://schemas.microsoft.com/office/drawing/2014/main" id="{2EEE8F11-3582-44B7-9869-F2D26D7DD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133221" cy="3548529"/>
          </a:xfrm>
          <a:custGeom>
            <a:avLst/>
            <a:gdLst>
              <a:gd name="connsiteX0" fmla="*/ 0 w 4133221"/>
              <a:gd name="connsiteY0" fmla="*/ 0 h 3548529"/>
              <a:gd name="connsiteX1" fmla="*/ 3798429 w 4133221"/>
              <a:gd name="connsiteY1" fmla="*/ 0 h 3548529"/>
              <a:gd name="connsiteX2" fmla="*/ 3850140 w 4133221"/>
              <a:gd name="connsiteY2" fmla="*/ 85119 h 3548529"/>
              <a:gd name="connsiteX3" fmla="*/ 4133221 w 4133221"/>
              <a:gd name="connsiteY3" fmla="*/ 1203093 h 3548529"/>
              <a:gd name="connsiteX4" fmla="*/ 1787785 w 4133221"/>
              <a:gd name="connsiteY4" fmla="*/ 3548529 h 3548529"/>
              <a:gd name="connsiteX5" fmla="*/ 129311 w 4133221"/>
              <a:gd name="connsiteY5" fmla="*/ 2861567 h 3548529"/>
              <a:gd name="connsiteX6" fmla="*/ 0 w 4133221"/>
              <a:gd name="connsiteY6" fmla="*/ 2719289 h 3548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3221" h="3548529">
                <a:moveTo>
                  <a:pt x="0" y="0"/>
                </a:moveTo>
                <a:lnTo>
                  <a:pt x="3798429" y="0"/>
                </a:lnTo>
                <a:lnTo>
                  <a:pt x="3850140" y="85119"/>
                </a:lnTo>
                <a:cubicBezTo>
                  <a:pt x="4030674" y="417451"/>
                  <a:pt x="4133221" y="798296"/>
                  <a:pt x="4133221" y="1203093"/>
                </a:cubicBezTo>
                <a:cubicBezTo>
                  <a:pt x="4133221" y="2498442"/>
                  <a:pt x="3083134" y="3548529"/>
                  <a:pt x="1787785" y="3548529"/>
                </a:cubicBezTo>
                <a:cubicBezTo>
                  <a:pt x="1140111" y="3548529"/>
                  <a:pt x="553752" y="3286007"/>
                  <a:pt x="129311" y="2861567"/>
                </a:cubicBezTo>
                <a:lnTo>
                  <a:pt x="0" y="2719289"/>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Freeform: Shape 50">
            <a:extLst>
              <a:ext uri="{FF2B5EF4-FFF2-40B4-BE49-F238E27FC236}">
                <a16:creationId xmlns:a16="http://schemas.microsoft.com/office/drawing/2014/main" id="{2141F1CC-6A53-4BCF-9127-AABB52E249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1" y="3842187"/>
            <a:ext cx="3321156" cy="3015812"/>
          </a:xfrm>
          <a:custGeom>
            <a:avLst/>
            <a:gdLst>
              <a:gd name="connsiteX0" fmla="*/ 1359768 w 3321156"/>
              <a:gd name="connsiteY0" fmla="*/ 0 h 3015812"/>
              <a:gd name="connsiteX1" fmla="*/ 3321156 w 3321156"/>
              <a:gd name="connsiteY1" fmla="*/ 1961388 h 3015812"/>
              <a:gd name="connsiteX2" fmla="*/ 3084427 w 3321156"/>
              <a:gd name="connsiteY2" fmla="*/ 2896302 h 3015812"/>
              <a:gd name="connsiteX3" fmla="*/ 3011823 w 3321156"/>
              <a:gd name="connsiteY3" fmla="*/ 3015812 h 3015812"/>
              <a:gd name="connsiteX4" fmla="*/ 0 w 3321156"/>
              <a:gd name="connsiteY4" fmla="*/ 3015812 h 3015812"/>
              <a:gd name="connsiteX5" fmla="*/ 0 w 3321156"/>
              <a:gd name="connsiteY5" fmla="*/ 549808 h 3015812"/>
              <a:gd name="connsiteX6" fmla="*/ 112143 w 3321156"/>
              <a:gd name="connsiteY6" fmla="*/ 447886 h 3015812"/>
              <a:gd name="connsiteX7" fmla="*/ 1359768 w 3321156"/>
              <a:gd name="connsiteY7" fmla="*/ 0 h 301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1156" h="3015812">
                <a:moveTo>
                  <a:pt x="1359768" y="0"/>
                </a:moveTo>
                <a:cubicBezTo>
                  <a:pt x="2443013" y="0"/>
                  <a:pt x="3321156" y="878143"/>
                  <a:pt x="3321156" y="1961388"/>
                </a:cubicBezTo>
                <a:cubicBezTo>
                  <a:pt x="3321156" y="2299902"/>
                  <a:pt x="3235400" y="2618387"/>
                  <a:pt x="3084427" y="2896302"/>
                </a:cubicBezTo>
                <a:lnTo>
                  <a:pt x="3011823" y="3015812"/>
                </a:lnTo>
                <a:lnTo>
                  <a:pt x="0" y="3015812"/>
                </a:lnTo>
                <a:lnTo>
                  <a:pt x="0" y="549808"/>
                </a:lnTo>
                <a:lnTo>
                  <a:pt x="112143" y="447886"/>
                </a:lnTo>
                <a:cubicBezTo>
                  <a:pt x="451187" y="168082"/>
                  <a:pt x="885848" y="0"/>
                  <a:pt x="135976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7" name="Oval 52">
            <a:extLst>
              <a:ext uri="{FF2B5EF4-FFF2-40B4-BE49-F238E27FC236}">
                <a16:creationId xmlns:a16="http://schemas.microsoft.com/office/drawing/2014/main" id="{561B2B49-7142-4CA8-A929-4671548E6A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4530" y="2496668"/>
            <a:ext cx="3118104" cy="311810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82EB1CFF-5A57-4E29-B921-EF1BD5133CCD}"/>
              </a:ext>
            </a:extLst>
          </p:cNvPr>
          <p:cNvPicPr>
            <a:picLocks noChangeAspect="1"/>
          </p:cNvPicPr>
          <p:nvPr/>
        </p:nvPicPr>
        <p:blipFill rotWithShape="1">
          <a:blip r:embed="rId3">
            <a:extLst>
              <a:ext uri="{28A0092B-C50C-407E-A947-70E740481C1C}">
                <a14:useLocalDpi xmlns:a14="http://schemas.microsoft.com/office/drawing/2010/main" val="0"/>
              </a:ext>
            </a:extLst>
          </a:blip>
          <a:srcRect r="-4" b="-4"/>
          <a:stretch/>
        </p:blipFill>
        <p:spPr>
          <a:xfrm>
            <a:off x="3559122" y="2661260"/>
            <a:ext cx="2788920" cy="2788920"/>
          </a:xfrm>
          <a:custGeom>
            <a:avLst/>
            <a:gdLst>
              <a:gd name="connsiteX0" fmla="*/ 1440180 w 2880360"/>
              <a:gd name="connsiteY0" fmla="*/ 0 h 2880360"/>
              <a:gd name="connsiteX1" fmla="*/ 2880360 w 2880360"/>
              <a:gd name="connsiteY1" fmla="*/ 1440180 h 2880360"/>
              <a:gd name="connsiteX2" fmla="*/ 1440180 w 2880360"/>
              <a:gd name="connsiteY2" fmla="*/ 2880360 h 2880360"/>
              <a:gd name="connsiteX3" fmla="*/ 0 w 2880360"/>
              <a:gd name="connsiteY3" fmla="*/ 1440180 h 2880360"/>
              <a:gd name="connsiteX4" fmla="*/ 1440180 w 2880360"/>
              <a:gd name="connsiteY4" fmla="*/ 0 h 28803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0360" h="2880360">
                <a:moveTo>
                  <a:pt x="1440180" y="0"/>
                </a:moveTo>
                <a:cubicBezTo>
                  <a:pt x="2235569" y="0"/>
                  <a:pt x="2880360" y="644791"/>
                  <a:pt x="2880360" y="1440180"/>
                </a:cubicBezTo>
                <a:cubicBezTo>
                  <a:pt x="2880360" y="2235569"/>
                  <a:pt x="2235569" y="2880360"/>
                  <a:pt x="1440180" y="2880360"/>
                </a:cubicBezTo>
                <a:cubicBezTo>
                  <a:pt x="644791" y="2880360"/>
                  <a:pt x="0" y="2235569"/>
                  <a:pt x="0" y="1440180"/>
                </a:cubicBezTo>
                <a:cubicBezTo>
                  <a:pt x="0" y="644791"/>
                  <a:pt x="644791" y="0"/>
                  <a:pt x="1440180" y="0"/>
                </a:cubicBezTo>
                <a:close/>
              </a:path>
            </a:pathLst>
          </a:custGeom>
        </p:spPr>
      </p:pic>
      <p:pic>
        <p:nvPicPr>
          <p:cNvPr id="7" name="Picture 6">
            <a:extLst>
              <a:ext uri="{FF2B5EF4-FFF2-40B4-BE49-F238E27FC236}">
                <a16:creationId xmlns:a16="http://schemas.microsoft.com/office/drawing/2014/main" id="{A36E3424-3957-4BEC-A5D6-1173B71E95ED}"/>
              </a:ext>
            </a:extLst>
          </p:cNvPr>
          <p:cNvPicPr>
            <a:picLocks noChangeAspect="1"/>
          </p:cNvPicPr>
          <p:nvPr/>
        </p:nvPicPr>
        <p:blipFill rotWithShape="1">
          <a:blip r:embed="rId4">
            <a:extLst>
              <a:ext uri="{28A0092B-C50C-407E-A947-70E740481C1C}">
                <a14:useLocalDpi xmlns:a14="http://schemas.microsoft.com/office/drawing/2010/main" val="0"/>
              </a:ext>
            </a:extLst>
          </a:blip>
          <a:srcRect r="1" b="14736"/>
          <a:stretch/>
        </p:blipFill>
        <p:spPr>
          <a:xfrm>
            <a:off x="20" y="10"/>
            <a:ext cx="3967953" cy="3383270"/>
          </a:xfrm>
          <a:custGeom>
            <a:avLst/>
            <a:gdLst>
              <a:gd name="connsiteX0" fmla="*/ 0 w 3967973"/>
              <a:gd name="connsiteY0" fmla="*/ 0 h 3383280"/>
              <a:gd name="connsiteX1" fmla="*/ 3605273 w 3967973"/>
              <a:gd name="connsiteY1" fmla="*/ 0 h 3383280"/>
              <a:gd name="connsiteX2" fmla="*/ 3704836 w 3967973"/>
              <a:gd name="connsiteY2" fmla="*/ 163887 h 3383280"/>
              <a:gd name="connsiteX3" fmla="*/ 3967973 w 3967973"/>
              <a:gd name="connsiteY3" fmla="*/ 1203093 h 3383280"/>
              <a:gd name="connsiteX4" fmla="*/ 1787786 w 3967973"/>
              <a:gd name="connsiteY4" fmla="*/ 3383280 h 3383280"/>
              <a:gd name="connsiteX5" fmla="*/ 105448 w 3967973"/>
              <a:gd name="connsiteY5" fmla="*/ 2589894 h 3383280"/>
              <a:gd name="connsiteX6" fmla="*/ 0 w 3967973"/>
              <a:gd name="connsiteY6" fmla="*/ 2448881 h 338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7973" h="3383280">
                <a:moveTo>
                  <a:pt x="0" y="0"/>
                </a:moveTo>
                <a:lnTo>
                  <a:pt x="3605273" y="0"/>
                </a:lnTo>
                <a:lnTo>
                  <a:pt x="3704836" y="163887"/>
                </a:lnTo>
                <a:cubicBezTo>
                  <a:pt x="3872651" y="472804"/>
                  <a:pt x="3967973" y="826817"/>
                  <a:pt x="3967973" y="1203093"/>
                </a:cubicBezTo>
                <a:cubicBezTo>
                  <a:pt x="3967973" y="2407177"/>
                  <a:pt x="2991870" y="3383280"/>
                  <a:pt x="1787786" y="3383280"/>
                </a:cubicBezTo>
                <a:cubicBezTo>
                  <a:pt x="1110489" y="3383280"/>
                  <a:pt x="505326" y="3074435"/>
                  <a:pt x="105448" y="2589894"/>
                </a:cubicBezTo>
                <a:lnTo>
                  <a:pt x="0" y="2448881"/>
                </a:lnTo>
                <a:close/>
              </a:path>
            </a:pathLst>
          </a:custGeom>
        </p:spPr>
      </p:pic>
      <p:pic>
        <p:nvPicPr>
          <p:cNvPr id="12" name="Content Placeholder 4">
            <a:extLst>
              <a:ext uri="{FF2B5EF4-FFF2-40B4-BE49-F238E27FC236}">
                <a16:creationId xmlns:a16="http://schemas.microsoft.com/office/drawing/2014/main" id="{18C8922F-0140-4817-B21B-E6DFAE47B9C3}"/>
              </a:ext>
            </a:extLst>
          </p:cNvPr>
          <p:cNvPicPr>
            <a:picLocks noChangeAspect="1"/>
          </p:cNvPicPr>
          <p:nvPr/>
        </p:nvPicPr>
        <p:blipFill rotWithShape="1">
          <a:blip r:embed="rId5">
            <a:extLst>
              <a:ext uri="{28A0092B-C50C-407E-A947-70E740481C1C}">
                <a14:useLocalDpi xmlns:a14="http://schemas.microsoft.com/office/drawing/2010/main" val="0"/>
              </a:ext>
            </a:extLst>
          </a:blip>
          <a:srcRect t="5525" r="4" b="4124"/>
          <a:stretch/>
        </p:blipFill>
        <p:spPr>
          <a:xfrm>
            <a:off x="4825" y="4007260"/>
            <a:ext cx="3155071" cy="2850749"/>
          </a:xfrm>
          <a:custGeom>
            <a:avLst/>
            <a:gdLst>
              <a:gd name="connsiteX0" fmla="*/ 1358746 w 3155071"/>
              <a:gd name="connsiteY0" fmla="*/ 0 h 2850749"/>
              <a:gd name="connsiteX1" fmla="*/ 3155071 w 3155071"/>
              <a:gd name="connsiteY1" fmla="*/ 1796325 h 2850749"/>
              <a:gd name="connsiteX2" fmla="*/ 2848287 w 3155071"/>
              <a:gd name="connsiteY2" fmla="*/ 2800668 h 2850749"/>
              <a:gd name="connsiteX3" fmla="*/ 2810837 w 3155071"/>
              <a:gd name="connsiteY3" fmla="*/ 2850749 h 2850749"/>
              <a:gd name="connsiteX4" fmla="*/ 0 w 3155071"/>
              <a:gd name="connsiteY4" fmla="*/ 2850749 h 2850749"/>
              <a:gd name="connsiteX5" fmla="*/ 0 w 3155071"/>
              <a:gd name="connsiteY5" fmla="*/ 623564 h 2850749"/>
              <a:gd name="connsiteX6" fmla="*/ 88552 w 3155071"/>
              <a:gd name="connsiteY6" fmla="*/ 526132 h 2850749"/>
              <a:gd name="connsiteX7" fmla="*/ 1358746 w 3155071"/>
              <a:gd name="connsiteY7" fmla="*/ 0 h 2850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55071" h="2850749">
                <a:moveTo>
                  <a:pt x="1358746" y="0"/>
                </a:moveTo>
                <a:cubicBezTo>
                  <a:pt x="2350829" y="0"/>
                  <a:pt x="3155071" y="804242"/>
                  <a:pt x="3155071" y="1796325"/>
                </a:cubicBezTo>
                <a:cubicBezTo>
                  <a:pt x="3155071" y="2168356"/>
                  <a:pt x="3041975" y="2513972"/>
                  <a:pt x="2848287" y="2800668"/>
                </a:cubicBezTo>
                <a:lnTo>
                  <a:pt x="2810837" y="2850749"/>
                </a:lnTo>
                <a:lnTo>
                  <a:pt x="0" y="2850749"/>
                </a:lnTo>
                <a:lnTo>
                  <a:pt x="0" y="623564"/>
                </a:lnTo>
                <a:lnTo>
                  <a:pt x="88552" y="526132"/>
                </a:lnTo>
                <a:cubicBezTo>
                  <a:pt x="413623" y="201061"/>
                  <a:pt x="862705" y="0"/>
                  <a:pt x="1358746" y="0"/>
                </a:cubicBezTo>
                <a:close/>
              </a:path>
            </a:pathLst>
          </a:custGeom>
        </p:spPr>
      </p:pic>
      <p:graphicFrame>
        <p:nvGraphicFramePr>
          <p:cNvPr id="35" name="Content Placeholder 13">
            <a:extLst>
              <a:ext uri="{FF2B5EF4-FFF2-40B4-BE49-F238E27FC236}">
                <a16:creationId xmlns:a16="http://schemas.microsoft.com/office/drawing/2014/main" id="{3C3523BD-7602-46F7-BC33-BC03B0612CDF}"/>
              </a:ext>
            </a:extLst>
          </p:cNvPr>
          <p:cNvGraphicFramePr>
            <a:graphicFrameLocks noGrp="1"/>
          </p:cNvGraphicFramePr>
          <p:nvPr>
            <p:ph idx="1"/>
            <p:extLst>
              <p:ext uri="{D42A27DB-BD31-4B8C-83A1-F6EECF244321}">
                <p14:modId xmlns:p14="http://schemas.microsoft.com/office/powerpoint/2010/main" val="396973246"/>
              </p:ext>
            </p:extLst>
          </p:nvPr>
        </p:nvGraphicFramePr>
        <p:xfrm>
          <a:off x="6582207" y="1632040"/>
          <a:ext cx="5539158" cy="383298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179987120"/>
      </p:ext>
    </p:extLst>
  </p:cSld>
  <p:clrMapOvr>
    <a:overrideClrMapping bg1="dk1" tx1="lt1" bg2="dk2" tx2="lt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78">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3"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2" name="Picture 11">
            <a:extLst>
              <a:ext uri="{FF2B5EF4-FFF2-40B4-BE49-F238E27FC236}">
                <a16:creationId xmlns:a16="http://schemas.microsoft.com/office/drawing/2014/main" id="{14E2BE0B-F952-4043-B93C-F98D30FAF6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20401" y="401841"/>
            <a:ext cx="1061544" cy="1061544"/>
          </a:xfrm>
          <a:prstGeom prst="rect">
            <a:avLst/>
          </a:prstGeom>
        </p:spPr>
      </p:pic>
      <p:graphicFrame>
        <p:nvGraphicFramePr>
          <p:cNvPr id="13" name="Content Placeholder 13">
            <a:extLst>
              <a:ext uri="{FF2B5EF4-FFF2-40B4-BE49-F238E27FC236}">
                <a16:creationId xmlns:a16="http://schemas.microsoft.com/office/drawing/2014/main" id="{41221F94-328F-4FC7-8D29-0C882AE94E7E}"/>
              </a:ext>
            </a:extLst>
          </p:cNvPr>
          <p:cNvGraphicFramePr>
            <a:graphicFrameLocks noGrp="1"/>
          </p:cNvGraphicFramePr>
          <p:nvPr>
            <p:ph idx="1"/>
            <p:extLst>
              <p:ext uri="{D42A27DB-BD31-4B8C-83A1-F6EECF244321}">
                <p14:modId xmlns:p14="http://schemas.microsoft.com/office/powerpoint/2010/main" val="388966350"/>
              </p:ext>
            </p:extLst>
          </p:nvPr>
        </p:nvGraphicFramePr>
        <p:xfrm>
          <a:off x="468365" y="4835207"/>
          <a:ext cx="1886285" cy="177469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4" name="Picture 13">
            <a:extLst>
              <a:ext uri="{FF2B5EF4-FFF2-40B4-BE49-F238E27FC236}">
                <a16:creationId xmlns:a16="http://schemas.microsoft.com/office/drawing/2014/main" id="{27EA06B8-6D7E-4304-919C-F893BB80257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362825" y="401841"/>
            <a:ext cx="1096632" cy="1096632"/>
          </a:xfrm>
          <a:prstGeom prst="rect">
            <a:avLst/>
          </a:prstGeom>
        </p:spPr>
      </p:pic>
      <p:pic>
        <p:nvPicPr>
          <p:cNvPr id="16" name="Picture 15">
            <a:extLst>
              <a:ext uri="{FF2B5EF4-FFF2-40B4-BE49-F238E27FC236}">
                <a16:creationId xmlns:a16="http://schemas.microsoft.com/office/drawing/2014/main" id="{B5B25167-5639-47D4-A185-64D8162EA32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414110" y="314347"/>
            <a:ext cx="1236531" cy="1236531"/>
          </a:xfrm>
          <a:prstGeom prst="rect">
            <a:avLst/>
          </a:prstGeom>
        </p:spPr>
      </p:pic>
      <p:pic>
        <p:nvPicPr>
          <p:cNvPr id="7" name="Picture 6">
            <a:extLst>
              <a:ext uri="{FF2B5EF4-FFF2-40B4-BE49-F238E27FC236}">
                <a16:creationId xmlns:a16="http://schemas.microsoft.com/office/drawing/2014/main" id="{20F5B8B8-D3E0-4C26-8B53-8F7B436DD10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689475" y="1923038"/>
            <a:ext cx="685800" cy="685800"/>
          </a:xfrm>
          <a:prstGeom prst="rect">
            <a:avLst/>
          </a:prstGeom>
        </p:spPr>
      </p:pic>
      <p:pic>
        <p:nvPicPr>
          <p:cNvPr id="20" name="Picture 19">
            <a:extLst>
              <a:ext uri="{FF2B5EF4-FFF2-40B4-BE49-F238E27FC236}">
                <a16:creationId xmlns:a16="http://schemas.microsoft.com/office/drawing/2014/main" id="{C1EAAEC2-DD7F-491E-9DBE-F05955254145}"/>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689475" y="2787755"/>
            <a:ext cx="685800" cy="685800"/>
          </a:xfrm>
          <a:prstGeom prst="rect">
            <a:avLst/>
          </a:prstGeom>
        </p:spPr>
      </p:pic>
      <p:pic>
        <p:nvPicPr>
          <p:cNvPr id="24" name="Picture 23">
            <a:extLst>
              <a:ext uri="{FF2B5EF4-FFF2-40B4-BE49-F238E27FC236}">
                <a16:creationId xmlns:a16="http://schemas.microsoft.com/office/drawing/2014/main" id="{BB05B394-B3EC-46D9-AE09-71114DA94365}"/>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552302" y="1923038"/>
            <a:ext cx="685800" cy="685800"/>
          </a:xfrm>
          <a:prstGeom prst="rect">
            <a:avLst/>
          </a:prstGeom>
        </p:spPr>
      </p:pic>
      <p:pic>
        <p:nvPicPr>
          <p:cNvPr id="25" name="Picture 24">
            <a:extLst>
              <a:ext uri="{FF2B5EF4-FFF2-40B4-BE49-F238E27FC236}">
                <a16:creationId xmlns:a16="http://schemas.microsoft.com/office/drawing/2014/main" id="{B2ABBC28-8952-4F91-BDFA-75754FA2392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502882" y="1923038"/>
            <a:ext cx="685800" cy="685800"/>
          </a:xfrm>
          <a:prstGeom prst="rect">
            <a:avLst/>
          </a:prstGeom>
        </p:spPr>
      </p:pic>
      <p:pic>
        <p:nvPicPr>
          <p:cNvPr id="26" name="Picture 25">
            <a:extLst>
              <a:ext uri="{FF2B5EF4-FFF2-40B4-BE49-F238E27FC236}">
                <a16:creationId xmlns:a16="http://schemas.microsoft.com/office/drawing/2014/main" id="{08F58A85-3F45-46C3-991C-EF1DF3B3323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502882" y="2787755"/>
            <a:ext cx="685800" cy="685800"/>
          </a:xfrm>
          <a:prstGeom prst="rect">
            <a:avLst/>
          </a:prstGeom>
        </p:spPr>
      </p:pic>
      <p:sp>
        <p:nvSpPr>
          <p:cNvPr id="21" name="Rectangle 20">
            <a:extLst>
              <a:ext uri="{FF2B5EF4-FFF2-40B4-BE49-F238E27FC236}">
                <a16:creationId xmlns:a16="http://schemas.microsoft.com/office/drawing/2014/main" id="{EBB03E8E-CE96-46EB-ADCE-9F6A80DFC36C}"/>
              </a:ext>
            </a:extLst>
          </p:cNvPr>
          <p:cNvSpPr/>
          <p:nvPr/>
        </p:nvSpPr>
        <p:spPr>
          <a:xfrm>
            <a:off x="7284527" y="5559080"/>
            <a:ext cx="1739529" cy="584584"/>
          </a:xfrm>
          <a:prstGeom prst="rect">
            <a:avLst/>
          </a:prstGeom>
        </p:spPr>
        <p:txBody>
          <a:bodyPr wrap="square">
            <a:spAutoFit/>
          </a:bodyPr>
          <a:lstStyle/>
          <a:p>
            <a:pPr>
              <a:lnSpc>
                <a:spcPct val="120000"/>
              </a:lnSpc>
            </a:pPr>
            <a:r>
              <a:rPr lang="en-US" sz="1400" dirty="0">
                <a:latin typeface="Century Gothic" panose="020B0502020202020204" pitchFamily="34" charset="0"/>
                <a:ea typeface="Times New Roman" panose="02020603050405020304" pitchFamily="18" charset="0"/>
                <a:cs typeface="Times New Roman" panose="02020603050405020304" pitchFamily="18" charset="0"/>
              </a:rPr>
              <a:t>IFC, </a:t>
            </a:r>
            <a:r>
              <a:rPr lang="en-US" sz="1400" dirty="0" err="1">
                <a:latin typeface="Century Gothic" panose="020B0502020202020204" pitchFamily="34" charset="0"/>
                <a:ea typeface="Times New Roman" panose="02020603050405020304" pitchFamily="18" charset="0"/>
                <a:cs typeface="Times New Roman" panose="02020603050405020304" pitchFamily="18" charset="0"/>
              </a:rPr>
              <a:t>IFCzip</a:t>
            </a:r>
            <a:r>
              <a:rPr lang="en-US" sz="1400" dirty="0">
                <a:latin typeface="Century Gothic" panose="020B0502020202020204" pitchFamily="34" charset="0"/>
                <a:ea typeface="Times New Roman" panose="02020603050405020304" pitchFamily="18" charset="0"/>
                <a:cs typeface="Times New Roman" panose="02020603050405020304" pitchFamily="18" charset="0"/>
              </a:rPr>
              <a:t>, </a:t>
            </a:r>
          </a:p>
          <a:p>
            <a:pPr>
              <a:lnSpc>
                <a:spcPct val="120000"/>
              </a:lnSpc>
            </a:pPr>
            <a:r>
              <a:rPr lang="en-US" sz="1400" dirty="0">
                <a:latin typeface="Century Gothic" panose="020B0502020202020204" pitchFamily="34" charset="0"/>
                <a:ea typeface="Times New Roman" panose="02020603050405020304" pitchFamily="18" charset="0"/>
                <a:cs typeface="Times New Roman" panose="02020603050405020304" pitchFamily="18" charset="0"/>
              </a:rPr>
              <a:t>DWG</a:t>
            </a:r>
          </a:p>
        </p:txBody>
      </p:sp>
      <p:sp>
        <p:nvSpPr>
          <p:cNvPr id="22" name="Rectangle 21">
            <a:extLst>
              <a:ext uri="{FF2B5EF4-FFF2-40B4-BE49-F238E27FC236}">
                <a16:creationId xmlns:a16="http://schemas.microsoft.com/office/drawing/2014/main" id="{94CA59F4-4B43-4261-900C-7F1695D597C5}"/>
              </a:ext>
            </a:extLst>
          </p:cNvPr>
          <p:cNvSpPr/>
          <p:nvPr/>
        </p:nvSpPr>
        <p:spPr>
          <a:xfrm>
            <a:off x="9969767" y="5592398"/>
            <a:ext cx="2171181" cy="954107"/>
          </a:xfrm>
          <a:prstGeom prst="rect">
            <a:avLst/>
          </a:prstGeom>
        </p:spPr>
        <p:txBody>
          <a:bodyPr wrap="square">
            <a:spAutoFit/>
          </a:bodyPr>
          <a:lstStyle/>
          <a:p>
            <a:r>
              <a:rPr lang="en-US" sz="1400" dirty="0">
                <a:latin typeface="Century Gothic" panose="020B0502020202020204" pitchFamily="34" charset="0"/>
                <a:ea typeface="Times New Roman" panose="02020603050405020304" pitchFamily="18" charset="0"/>
                <a:cs typeface="Times New Roman" panose="02020603050405020304" pitchFamily="18" charset="0"/>
              </a:rPr>
              <a:t>IFC, RVT (as DWF, no data loss), 3DS, FBX, STEP, STL and many more</a:t>
            </a:r>
            <a:endParaRPr lang="en-US" sz="1400" dirty="0"/>
          </a:p>
        </p:txBody>
      </p:sp>
      <p:pic>
        <p:nvPicPr>
          <p:cNvPr id="27" name="Picture 26">
            <a:extLst>
              <a:ext uri="{FF2B5EF4-FFF2-40B4-BE49-F238E27FC236}">
                <a16:creationId xmlns:a16="http://schemas.microsoft.com/office/drawing/2014/main" id="{7AE07B3F-CC0F-4C00-8678-316AEB7543A3}"/>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289610" y="3613379"/>
            <a:ext cx="1092913" cy="876176"/>
          </a:xfrm>
          <a:prstGeom prst="rect">
            <a:avLst/>
          </a:prstGeom>
        </p:spPr>
      </p:pic>
      <p:sp>
        <p:nvSpPr>
          <p:cNvPr id="28" name="Rectangle 27">
            <a:extLst>
              <a:ext uri="{FF2B5EF4-FFF2-40B4-BE49-F238E27FC236}">
                <a16:creationId xmlns:a16="http://schemas.microsoft.com/office/drawing/2014/main" id="{782757E5-37C2-43E9-8E71-28986FC003A8}"/>
              </a:ext>
            </a:extLst>
          </p:cNvPr>
          <p:cNvSpPr/>
          <p:nvPr/>
        </p:nvSpPr>
        <p:spPr>
          <a:xfrm>
            <a:off x="4452210" y="5595246"/>
            <a:ext cx="1542514" cy="738664"/>
          </a:xfrm>
          <a:prstGeom prst="rect">
            <a:avLst/>
          </a:prstGeom>
        </p:spPr>
        <p:txBody>
          <a:bodyPr wrap="square">
            <a:spAutoFit/>
          </a:bodyPr>
          <a:lstStyle/>
          <a:p>
            <a:r>
              <a:rPr lang="en-US" sz="1400" dirty="0">
                <a:latin typeface="Century Gothic" panose="020B0502020202020204" pitchFamily="34" charset="0"/>
                <a:ea typeface="Times New Roman" panose="02020603050405020304" pitchFamily="18" charset="0"/>
                <a:cs typeface="Times New Roman" panose="02020603050405020304" pitchFamily="18" charset="0"/>
              </a:rPr>
              <a:t>Revit native, some IFC,</a:t>
            </a:r>
          </a:p>
          <a:p>
            <a:r>
              <a:rPr lang="en-US" sz="1400" dirty="0">
                <a:latin typeface="Century Gothic" panose="020B0502020202020204" pitchFamily="34" charset="0"/>
                <a:cs typeface="Times New Roman" panose="02020603050405020304" pitchFamily="18" charset="0"/>
              </a:rPr>
              <a:t>DWG</a:t>
            </a:r>
            <a:endParaRPr lang="en-US" sz="1400" dirty="0"/>
          </a:p>
        </p:txBody>
      </p:sp>
      <p:pic>
        <p:nvPicPr>
          <p:cNvPr id="30" name="Picture 29">
            <a:extLst>
              <a:ext uri="{FF2B5EF4-FFF2-40B4-BE49-F238E27FC236}">
                <a16:creationId xmlns:a16="http://schemas.microsoft.com/office/drawing/2014/main" id="{90030760-0DED-40DB-B600-375AB855F9E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493166" y="4629379"/>
            <a:ext cx="685800" cy="685800"/>
          </a:xfrm>
          <a:prstGeom prst="rect">
            <a:avLst/>
          </a:prstGeom>
        </p:spPr>
      </p:pic>
    </p:spTree>
    <p:extLst>
      <p:ext uri="{BB962C8B-B14F-4D97-AF65-F5344CB8AC3E}">
        <p14:creationId xmlns:p14="http://schemas.microsoft.com/office/powerpoint/2010/main" val="1074303937"/>
      </p:ext>
    </p:extLst>
  </p:cSld>
  <p:clrMapOvr>
    <a:overrideClrMapping bg1="dk1" tx1="lt1" bg2="dk2" tx2="lt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1" name="Rectangle 87">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2"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71D9344-0601-412F-A1FB-FEDDA56026B8}"/>
              </a:ext>
            </a:extLst>
          </p:cNvPr>
          <p:cNvSpPr>
            <a:spLocks noGrp="1"/>
          </p:cNvSpPr>
          <p:nvPr>
            <p:ph type="title"/>
          </p:nvPr>
        </p:nvSpPr>
        <p:spPr>
          <a:xfrm>
            <a:off x="4384039" y="365125"/>
            <a:ext cx="7164493" cy="1325563"/>
          </a:xfrm>
        </p:spPr>
        <p:txBody>
          <a:bodyPr vert="horz" lIns="91440" tIns="45720" rIns="91440" bIns="45720" rtlCol="0" anchor="ctr">
            <a:normAutofit/>
          </a:bodyPr>
          <a:lstStyle/>
          <a:p>
            <a:r>
              <a:rPr lang="en-US" kern="1200" dirty="0">
                <a:solidFill>
                  <a:schemeClr val="tx1"/>
                </a:solidFill>
                <a:latin typeface="+mj-lt"/>
                <a:ea typeface="+mj-ea"/>
                <a:cs typeface="+mj-cs"/>
              </a:rPr>
              <a:t>Revit Model Checker</a:t>
            </a:r>
          </a:p>
        </p:txBody>
      </p:sp>
      <p:pic>
        <p:nvPicPr>
          <p:cNvPr id="15" name="Picture 14">
            <a:extLst>
              <a:ext uri="{FF2B5EF4-FFF2-40B4-BE49-F238E27FC236}">
                <a16:creationId xmlns:a16="http://schemas.microsoft.com/office/drawing/2014/main" id="{DD8D0C44-6D21-40BA-A6FF-1060143E57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060" y="1715781"/>
            <a:ext cx="3425957" cy="3425957"/>
          </a:xfrm>
          <a:prstGeom prst="rect">
            <a:avLst/>
          </a:prstGeom>
        </p:spPr>
      </p:pic>
      <p:sp>
        <p:nvSpPr>
          <p:cNvPr id="7" name="Content Placeholder 6">
            <a:extLst>
              <a:ext uri="{FF2B5EF4-FFF2-40B4-BE49-F238E27FC236}">
                <a16:creationId xmlns:a16="http://schemas.microsoft.com/office/drawing/2014/main" id="{0C44CFC2-B4AA-43D1-A96A-8F6695612253}"/>
              </a:ext>
            </a:extLst>
          </p:cNvPr>
          <p:cNvSpPr>
            <a:spLocks noGrp="1"/>
          </p:cNvSpPr>
          <p:nvPr>
            <p:ph idx="1"/>
          </p:nvPr>
        </p:nvSpPr>
        <p:spPr>
          <a:xfrm>
            <a:off x="4387515" y="2022601"/>
            <a:ext cx="7161017" cy="4154361"/>
          </a:xfrm>
        </p:spPr>
        <p:txBody>
          <a:bodyPr vert="horz" lIns="91440" tIns="45720" rIns="91440" bIns="45720" rtlCol="0">
            <a:normAutofit/>
          </a:bodyPr>
          <a:lstStyle/>
          <a:p>
            <a:pPr marL="571500" indent="-457200">
              <a:buFont typeface="+mj-lt"/>
              <a:buAutoNum type="arabicPeriod"/>
            </a:pPr>
            <a:r>
              <a:rPr lang="en-US" sz="2000" dirty="0"/>
              <a:t>Configure</a:t>
            </a:r>
          </a:p>
          <a:p>
            <a:pPr marL="571500" indent="-457200">
              <a:buFont typeface="+mj-lt"/>
              <a:buAutoNum type="arabicPeriod"/>
            </a:pPr>
            <a:r>
              <a:rPr lang="en-US" sz="2000" dirty="0"/>
              <a:t>Run</a:t>
            </a:r>
          </a:p>
          <a:p>
            <a:pPr marL="571500" indent="-457200">
              <a:buFont typeface="+mj-lt"/>
              <a:buAutoNum type="arabicPeriod"/>
            </a:pPr>
            <a:r>
              <a:rPr lang="en-US" sz="2000" dirty="0"/>
              <a:t>Done</a:t>
            </a:r>
          </a:p>
        </p:txBody>
      </p:sp>
    </p:spTree>
    <p:extLst>
      <p:ext uri="{BB962C8B-B14F-4D97-AF65-F5344CB8AC3E}">
        <p14:creationId xmlns:p14="http://schemas.microsoft.com/office/powerpoint/2010/main" val="1530629598"/>
      </p:ext>
    </p:extLst>
  </p:cSld>
  <p:clrMapOvr>
    <a:overrideClrMapping bg1="dk1" tx1="lt1" bg2="dk2" tx2="lt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78">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3"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71D9344-0601-412F-A1FB-FEDDA56026B8}"/>
              </a:ext>
            </a:extLst>
          </p:cNvPr>
          <p:cNvSpPr>
            <a:spLocks noGrp="1"/>
          </p:cNvSpPr>
          <p:nvPr>
            <p:ph type="title"/>
          </p:nvPr>
        </p:nvSpPr>
        <p:spPr>
          <a:xfrm>
            <a:off x="4384039" y="365125"/>
            <a:ext cx="7164493" cy="1325563"/>
          </a:xfrm>
        </p:spPr>
        <p:txBody>
          <a:bodyPr>
            <a:normAutofit/>
          </a:bodyPr>
          <a:lstStyle/>
          <a:p>
            <a:r>
              <a:rPr lang="en-US" dirty="0"/>
              <a:t>Revit Model Checker</a:t>
            </a:r>
          </a:p>
        </p:txBody>
      </p:sp>
      <p:pic>
        <p:nvPicPr>
          <p:cNvPr id="10" name="Picture 9">
            <a:extLst>
              <a:ext uri="{FF2B5EF4-FFF2-40B4-BE49-F238E27FC236}">
                <a16:creationId xmlns:a16="http://schemas.microsoft.com/office/drawing/2014/main" id="{8D24E633-B155-4905-BB17-C66DEB820B6F}"/>
              </a:ext>
            </a:extLst>
          </p:cNvPr>
          <p:cNvPicPr/>
          <p:nvPr/>
        </p:nvPicPr>
        <p:blipFill>
          <a:blip r:embed="rId3"/>
          <a:stretch>
            <a:fillRect/>
          </a:stretch>
        </p:blipFill>
        <p:spPr>
          <a:xfrm>
            <a:off x="6396006" y="2362951"/>
            <a:ext cx="5398713" cy="3701999"/>
          </a:xfrm>
          <a:prstGeom prst="rect">
            <a:avLst/>
          </a:prstGeom>
        </p:spPr>
      </p:pic>
      <p:sp>
        <p:nvSpPr>
          <p:cNvPr id="11" name="TextBox 10">
            <a:extLst>
              <a:ext uri="{FF2B5EF4-FFF2-40B4-BE49-F238E27FC236}">
                <a16:creationId xmlns:a16="http://schemas.microsoft.com/office/drawing/2014/main" id="{309E6A35-63FA-4F68-8FC6-311608105AB0}"/>
              </a:ext>
            </a:extLst>
          </p:cNvPr>
          <p:cNvSpPr txBox="1"/>
          <p:nvPr/>
        </p:nvSpPr>
        <p:spPr>
          <a:xfrm>
            <a:off x="3537622" y="3137059"/>
            <a:ext cx="3784600" cy="1754326"/>
          </a:xfrm>
          <a:prstGeom prst="rect">
            <a:avLst/>
          </a:prstGeom>
          <a:noFill/>
        </p:spPr>
        <p:txBody>
          <a:bodyPr wrap="square" rtlCol="0">
            <a:spAutoFit/>
          </a:bodyPr>
          <a:lstStyle/>
          <a:p>
            <a:r>
              <a:rPr lang="en-US" dirty="0"/>
              <a:t>RMC Configure menu</a:t>
            </a:r>
          </a:p>
          <a:p>
            <a:endParaRPr lang="en-US" dirty="0"/>
          </a:p>
          <a:p>
            <a:r>
              <a:rPr lang="en-US" dirty="0"/>
              <a:t>Open templates or your own</a:t>
            </a:r>
          </a:p>
          <a:p>
            <a:r>
              <a:rPr lang="en-US" dirty="0"/>
              <a:t>rules</a:t>
            </a:r>
          </a:p>
          <a:p>
            <a:endParaRPr lang="en-US" dirty="0"/>
          </a:p>
          <a:p>
            <a:r>
              <a:rPr lang="en-US" dirty="0"/>
              <a:t>Select individual checks</a:t>
            </a:r>
          </a:p>
        </p:txBody>
      </p:sp>
      <p:pic>
        <p:nvPicPr>
          <p:cNvPr id="15" name="Picture 14">
            <a:extLst>
              <a:ext uri="{FF2B5EF4-FFF2-40B4-BE49-F238E27FC236}">
                <a16:creationId xmlns:a16="http://schemas.microsoft.com/office/drawing/2014/main" id="{DD8D0C44-6D21-40BA-A6FF-1060143E57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58450" y="365125"/>
            <a:ext cx="1236531" cy="1236531"/>
          </a:xfrm>
          <a:prstGeom prst="rect">
            <a:avLst/>
          </a:prstGeom>
        </p:spPr>
      </p:pic>
      <p:pic>
        <p:nvPicPr>
          <p:cNvPr id="17" name="Picture 16">
            <a:extLst>
              <a:ext uri="{FF2B5EF4-FFF2-40B4-BE49-F238E27FC236}">
                <a16:creationId xmlns:a16="http://schemas.microsoft.com/office/drawing/2014/main" id="{F000FD4F-CF2A-401A-948B-9A7EF1D44512}"/>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3552136" y="2270739"/>
            <a:ext cx="2243859" cy="711539"/>
          </a:xfrm>
          <a:prstGeom prst="rect">
            <a:avLst/>
          </a:prstGeom>
          <a:noFill/>
          <a:ln>
            <a:noFill/>
          </a:ln>
        </p:spPr>
      </p:pic>
      <p:sp>
        <p:nvSpPr>
          <p:cNvPr id="4" name="Rectangle 3">
            <a:extLst>
              <a:ext uri="{FF2B5EF4-FFF2-40B4-BE49-F238E27FC236}">
                <a16:creationId xmlns:a16="http://schemas.microsoft.com/office/drawing/2014/main" id="{F0A68BF1-BE11-478C-B060-31AF031EFB75}"/>
              </a:ext>
            </a:extLst>
          </p:cNvPr>
          <p:cNvSpPr/>
          <p:nvPr/>
        </p:nvSpPr>
        <p:spPr>
          <a:xfrm>
            <a:off x="3455132" y="2181961"/>
            <a:ext cx="613464" cy="711539"/>
          </a:xfrm>
          <a:prstGeom prst="rect">
            <a:avLst/>
          </a:prstGeom>
          <a:solidFill>
            <a:srgbClr val="FF0000">
              <a:alpha val="2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3" name="Content Placeholder 13">
            <a:extLst>
              <a:ext uri="{FF2B5EF4-FFF2-40B4-BE49-F238E27FC236}">
                <a16:creationId xmlns:a16="http://schemas.microsoft.com/office/drawing/2014/main" id="{81F5D713-0179-4CC7-AD80-829480E0F98C}"/>
              </a:ext>
            </a:extLst>
          </p:cNvPr>
          <p:cNvGraphicFramePr>
            <a:graphicFrameLocks/>
          </p:cNvGraphicFramePr>
          <p:nvPr>
            <p:extLst>
              <p:ext uri="{D42A27DB-BD31-4B8C-83A1-F6EECF244321}">
                <p14:modId xmlns:p14="http://schemas.microsoft.com/office/powerpoint/2010/main" val="963527065"/>
              </p:ext>
            </p:extLst>
          </p:nvPr>
        </p:nvGraphicFramePr>
        <p:xfrm>
          <a:off x="468365" y="4835207"/>
          <a:ext cx="1886285" cy="1774699"/>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156317095"/>
      </p:ext>
    </p:extLst>
  </p:cSld>
  <p:clrMapOvr>
    <a:overrideClrMapping bg1="dk1" tx1="lt1" bg2="dk2" tx2="lt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78">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3"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71D9344-0601-412F-A1FB-FEDDA56026B8}"/>
              </a:ext>
            </a:extLst>
          </p:cNvPr>
          <p:cNvSpPr>
            <a:spLocks noGrp="1"/>
          </p:cNvSpPr>
          <p:nvPr>
            <p:ph type="title"/>
          </p:nvPr>
        </p:nvSpPr>
        <p:spPr>
          <a:xfrm>
            <a:off x="4384039" y="365125"/>
            <a:ext cx="7164493" cy="1325563"/>
          </a:xfrm>
        </p:spPr>
        <p:txBody>
          <a:bodyPr>
            <a:normAutofit/>
          </a:bodyPr>
          <a:lstStyle/>
          <a:p>
            <a:r>
              <a:rPr lang="en-US" dirty="0"/>
              <a:t>Revit Model Checker</a:t>
            </a:r>
          </a:p>
        </p:txBody>
      </p:sp>
      <p:pic>
        <p:nvPicPr>
          <p:cNvPr id="4" name="Picture 3">
            <a:extLst>
              <a:ext uri="{FF2B5EF4-FFF2-40B4-BE49-F238E27FC236}">
                <a16:creationId xmlns:a16="http://schemas.microsoft.com/office/drawing/2014/main" id="{A8AF121F-DF15-4925-ABA1-F3D120BBDF3E}"/>
              </a:ext>
            </a:extLst>
          </p:cNvPr>
          <p:cNvPicPr>
            <a:picLocks noChangeAspect="1"/>
          </p:cNvPicPr>
          <p:nvPr/>
        </p:nvPicPr>
        <p:blipFill rotWithShape="1">
          <a:blip r:embed="rId3"/>
          <a:srcRect l="1684" r="1474" b="3054"/>
          <a:stretch/>
        </p:blipFill>
        <p:spPr>
          <a:xfrm>
            <a:off x="6362130" y="2285882"/>
            <a:ext cx="5452532" cy="3887892"/>
          </a:xfrm>
          <a:prstGeom prst="rect">
            <a:avLst/>
          </a:prstGeom>
        </p:spPr>
      </p:pic>
      <p:sp>
        <p:nvSpPr>
          <p:cNvPr id="11" name="TextBox 10">
            <a:extLst>
              <a:ext uri="{FF2B5EF4-FFF2-40B4-BE49-F238E27FC236}">
                <a16:creationId xmlns:a16="http://schemas.microsoft.com/office/drawing/2014/main" id="{7F8515E6-D663-47BE-BE6B-B1B2D57E7DD8}"/>
              </a:ext>
            </a:extLst>
          </p:cNvPr>
          <p:cNvSpPr txBox="1"/>
          <p:nvPr/>
        </p:nvSpPr>
        <p:spPr>
          <a:xfrm>
            <a:off x="3937571" y="3237906"/>
            <a:ext cx="3784600" cy="1477328"/>
          </a:xfrm>
          <a:prstGeom prst="rect">
            <a:avLst/>
          </a:prstGeom>
          <a:noFill/>
        </p:spPr>
        <p:txBody>
          <a:bodyPr wrap="square" rtlCol="0">
            <a:spAutoFit/>
          </a:bodyPr>
          <a:lstStyle/>
          <a:p>
            <a:r>
              <a:rPr lang="en-US" dirty="0"/>
              <a:t>RMC Run menu</a:t>
            </a:r>
          </a:p>
          <a:p>
            <a:endParaRPr lang="en-US" dirty="0"/>
          </a:p>
          <a:p>
            <a:r>
              <a:rPr lang="en-US" dirty="0"/>
              <a:t>Add external files</a:t>
            </a:r>
          </a:p>
          <a:p>
            <a:endParaRPr lang="en-US" dirty="0"/>
          </a:p>
          <a:p>
            <a:r>
              <a:rPr lang="en-US" dirty="0"/>
              <a:t>Select links</a:t>
            </a:r>
          </a:p>
        </p:txBody>
      </p:sp>
      <p:pic>
        <p:nvPicPr>
          <p:cNvPr id="15" name="Picture 14">
            <a:extLst>
              <a:ext uri="{FF2B5EF4-FFF2-40B4-BE49-F238E27FC236}">
                <a16:creationId xmlns:a16="http://schemas.microsoft.com/office/drawing/2014/main" id="{CDDF34D7-7C28-4139-8573-1FDDA25AA8B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58450" y="365125"/>
            <a:ext cx="1236531" cy="1236531"/>
          </a:xfrm>
          <a:prstGeom prst="rect">
            <a:avLst/>
          </a:prstGeom>
        </p:spPr>
      </p:pic>
      <p:pic>
        <p:nvPicPr>
          <p:cNvPr id="17" name="Picture 16">
            <a:extLst>
              <a:ext uri="{FF2B5EF4-FFF2-40B4-BE49-F238E27FC236}">
                <a16:creationId xmlns:a16="http://schemas.microsoft.com/office/drawing/2014/main" id="{047325E2-0212-4DE5-9550-AF486DC77E7B}"/>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3552136" y="2270739"/>
            <a:ext cx="2243859" cy="711539"/>
          </a:xfrm>
          <a:prstGeom prst="rect">
            <a:avLst/>
          </a:prstGeom>
          <a:noFill/>
          <a:ln>
            <a:noFill/>
          </a:ln>
        </p:spPr>
      </p:pic>
      <p:sp>
        <p:nvSpPr>
          <p:cNvPr id="18" name="Rectangle 17">
            <a:extLst>
              <a:ext uri="{FF2B5EF4-FFF2-40B4-BE49-F238E27FC236}">
                <a16:creationId xmlns:a16="http://schemas.microsoft.com/office/drawing/2014/main" id="{88D633EF-06AD-4B8C-84F0-B505AE67DA23}"/>
              </a:ext>
            </a:extLst>
          </p:cNvPr>
          <p:cNvSpPr/>
          <p:nvPr/>
        </p:nvSpPr>
        <p:spPr>
          <a:xfrm>
            <a:off x="3846621" y="2108527"/>
            <a:ext cx="613464" cy="711539"/>
          </a:xfrm>
          <a:prstGeom prst="rect">
            <a:avLst/>
          </a:prstGeom>
          <a:solidFill>
            <a:srgbClr val="FF0000">
              <a:alpha val="2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5FB841E4-8A41-4920-8A87-A2C97AAB10F5}"/>
              </a:ext>
            </a:extLst>
          </p:cNvPr>
          <p:cNvSpPr/>
          <p:nvPr/>
        </p:nvSpPr>
        <p:spPr>
          <a:xfrm>
            <a:off x="8848220" y="2545176"/>
            <a:ext cx="613464" cy="711539"/>
          </a:xfrm>
          <a:prstGeom prst="rect">
            <a:avLst/>
          </a:prstGeom>
          <a:solidFill>
            <a:srgbClr val="FF0000">
              <a:alpha val="2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1" name="Content Placeholder 13">
            <a:extLst>
              <a:ext uri="{FF2B5EF4-FFF2-40B4-BE49-F238E27FC236}">
                <a16:creationId xmlns:a16="http://schemas.microsoft.com/office/drawing/2014/main" id="{4A6792EF-A23D-4766-929A-600A144D8878}"/>
              </a:ext>
            </a:extLst>
          </p:cNvPr>
          <p:cNvGraphicFramePr>
            <a:graphicFrameLocks/>
          </p:cNvGraphicFramePr>
          <p:nvPr>
            <p:extLst>
              <p:ext uri="{D42A27DB-BD31-4B8C-83A1-F6EECF244321}">
                <p14:modId xmlns:p14="http://schemas.microsoft.com/office/powerpoint/2010/main" val="963527065"/>
              </p:ext>
            </p:extLst>
          </p:nvPr>
        </p:nvGraphicFramePr>
        <p:xfrm>
          <a:off x="468365" y="4835207"/>
          <a:ext cx="1886285" cy="1774699"/>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3" name="Rectangle 12">
            <a:extLst>
              <a:ext uri="{FF2B5EF4-FFF2-40B4-BE49-F238E27FC236}">
                <a16:creationId xmlns:a16="http://schemas.microsoft.com/office/drawing/2014/main" id="{3403E95B-B90A-4332-B0D2-B97E09BFD1C9}"/>
              </a:ext>
            </a:extLst>
          </p:cNvPr>
          <p:cNvSpPr/>
          <p:nvPr/>
        </p:nvSpPr>
        <p:spPr>
          <a:xfrm>
            <a:off x="6754591" y="2545176"/>
            <a:ext cx="613464" cy="711539"/>
          </a:xfrm>
          <a:prstGeom prst="rect">
            <a:avLst/>
          </a:prstGeom>
          <a:solidFill>
            <a:srgbClr val="FF0000">
              <a:alpha val="2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24817714"/>
      </p:ext>
    </p:extLst>
  </p:cSld>
  <p:clrMapOvr>
    <a:overrideClrMapping bg1="dk1" tx1="lt1" bg2="dk2" tx2="lt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78">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3"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71D9344-0601-412F-A1FB-FEDDA56026B8}"/>
              </a:ext>
            </a:extLst>
          </p:cNvPr>
          <p:cNvSpPr>
            <a:spLocks noGrp="1"/>
          </p:cNvSpPr>
          <p:nvPr>
            <p:ph type="title"/>
          </p:nvPr>
        </p:nvSpPr>
        <p:spPr>
          <a:xfrm>
            <a:off x="4384039" y="365125"/>
            <a:ext cx="7164493" cy="1325563"/>
          </a:xfrm>
        </p:spPr>
        <p:txBody>
          <a:bodyPr>
            <a:normAutofit/>
          </a:bodyPr>
          <a:lstStyle/>
          <a:p>
            <a:r>
              <a:rPr lang="en-US" dirty="0"/>
              <a:t>Revit Model Checker</a:t>
            </a:r>
          </a:p>
        </p:txBody>
      </p:sp>
      <p:sp>
        <p:nvSpPr>
          <p:cNvPr id="11" name="TextBox 10">
            <a:extLst>
              <a:ext uri="{FF2B5EF4-FFF2-40B4-BE49-F238E27FC236}">
                <a16:creationId xmlns:a16="http://schemas.microsoft.com/office/drawing/2014/main" id="{7F8515E6-D663-47BE-BE6B-B1B2D57E7DD8}"/>
              </a:ext>
            </a:extLst>
          </p:cNvPr>
          <p:cNvSpPr txBox="1"/>
          <p:nvPr/>
        </p:nvSpPr>
        <p:spPr>
          <a:xfrm>
            <a:off x="6673850" y="2392125"/>
            <a:ext cx="3784600" cy="369332"/>
          </a:xfrm>
          <a:prstGeom prst="rect">
            <a:avLst/>
          </a:prstGeom>
          <a:noFill/>
        </p:spPr>
        <p:txBody>
          <a:bodyPr wrap="square" rtlCol="0">
            <a:spAutoFit/>
          </a:bodyPr>
          <a:lstStyle/>
          <a:p>
            <a:r>
              <a:rPr lang="en-US" dirty="0"/>
              <a:t>IFC: import with awareness</a:t>
            </a:r>
          </a:p>
        </p:txBody>
      </p:sp>
      <p:pic>
        <p:nvPicPr>
          <p:cNvPr id="15" name="Picture 14">
            <a:extLst>
              <a:ext uri="{FF2B5EF4-FFF2-40B4-BE49-F238E27FC236}">
                <a16:creationId xmlns:a16="http://schemas.microsoft.com/office/drawing/2014/main" id="{CDDF34D7-7C28-4139-8573-1FDDA25AA8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58450" y="365125"/>
            <a:ext cx="1236531" cy="1236531"/>
          </a:xfrm>
          <a:prstGeom prst="rect">
            <a:avLst/>
          </a:prstGeom>
        </p:spPr>
      </p:pic>
      <p:graphicFrame>
        <p:nvGraphicFramePr>
          <p:cNvPr id="12" name="Content Placeholder 13">
            <a:extLst>
              <a:ext uri="{FF2B5EF4-FFF2-40B4-BE49-F238E27FC236}">
                <a16:creationId xmlns:a16="http://schemas.microsoft.com/office/drawing/2014/main" id="{13A71A0B-0992-4F82-B18D-25387501222C}"/>
              </a:ext>
            </a:extLst>
          </p:cNvPr>
          <p:cNvGraphicFramePr>
            <a:graphicFrameLocks/>
          </p:cNvGraphicFramePr>
          <p:nvPr>
            <p:extLst>
              <p:ext uri="{D42A27DB-BD31-4B8C-83A1-F6EECF244321}">
                <p14:modId xmlns:p14="http://schemas.microsoft.com/office/powerpoint/2010/main" val="1858892687"/>
              </p:ext>
            </p:extLst>
          </p:nvPr>
        </p:nvGraphicFramePr>
        <p:xfrm>
          <a:off x="468365" y="4835207"/>
          <a:ext cx="1886285" cy="177469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3" name="TextBox 12">
            <a:extLst>
              <a:ext uri="{FF2B5EF4-FFF2-40B4-BE49-F238E27FC236}">
                <a16:creationId xmlns:a16="http://schemas.microsoft.com/office/drawing/2014/main" id="{433C21EB-D94F-423C-A6F5-D9FE326F1852}"/>
              </a:ext>
            </a:extLst>
          </p:cNvPr>
          <p:cNvSpPr txBox="1"/>
          <p:nvPr/>
        </p:nvSpPr>
        <p:spPr>
          <a:xfrm>
            <a:off x="6096000" y="4465875"/>
            <a:ext cx="4864435" cy="369332"/>
          </a:xfrm>
          <a:prstGeom prst="rect">
            <a:avLst/>
          </a:prstGeom>
          <a:noFill/>
        </p:spPr>
        <p:txBody>
          <a:bodyPr wrap="square" rtlCol="0">
            <a:spAutoFit/>
          </a:bodyPr>
          <a:lstStyle/>
          <a:p>
            <a:r>
              <a:rPr lang="en-US" dirty="0">
                <a:solidFill>
                  <a:schemeClr val="accent3"/>
                </a:solidFill>
                <a:latin typeface="Arial" panose="020B0604020202020204" pitchFamily="34" charset="0"/>
                <a:cs typeface="Arial" panose="020B0604020202020204" pitchFamily="34" charset="0"/>
              </a:rPr>
              <a:t>Room     &gt;    </a:t>
            </a:r>
            <a:r>
              <a:rPr lang="en-US" dirty="0" err="1">
                <a:solidFill>
                  <a:schemeClr val="accent3"/>
                </a:solidFill>
                <a:latin typeface="Arial" panose="020B0604020202020204" pitchFamily="34" charset="0"/>
                <a:cs typeface="Arial" panose="020B0604020202020204" pitchFamily="34" charset="0"/>
              </a:rPr>
              <a:t>IfcSpace</a:t>
            </a:r>
            <a:r>
              <a:rPr lang="en-US" dirty="0">
                <a:solidFill>
                  <a:schemeClr val="accent3"/>
                </a:solidFill>
                <a:latin typeface="Arial" panose="020B0604020202020204" pitchFamily="34" charset="0"/>
                <a:cs typeface="Arial" panose="020B0604020202020204" pitchFamily="34" charset="0"/>
              </a:rPr>
              <a:t>    &gt;    Generic Model</a:t>
            </a:r>
          </a:p>
        </p:txBody>
      </p:sp>
      <p:pic>
        <p:nvPicPr>
          <p:cNvPr id="14" name="Picture 13">
            <a:extLst>
              <a:ext uri="{FF2B5EF4-FFF2-40B4-BE49-F238E27FC236}">
                <a16:creationId xmlns:a16="http://schemas.microsoft.com/office/drawing/2014/main" id="{8E0DE43C-8C23-4C95-915C-2CB3E989E89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171370" y="3588544"/>
            <a:ext cx="685800" cy="685800"/>
          </a:xfrm>
          <a:prstGeom prst="rect">
            <a:avLst/>
          </a:prstGeom>
        </p:spPr>
      </p:pic>
      <p:pic>
        <p:nvPicPr>
          <p:cNvPr id="17" name="Picture 16">
            <a:extLst>
              <a:ext uri="{FF2B5EF4-FFF2-40B4-BE49-F238E27FC236}">
                <a16:creationId xmlns:a16="http://schemas.microsoft.com/office/drawing/2014/main" id="{A6CBE197-D225-400A-84A0-E34940F685D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579042" y="3586617"/>
            <a:ext cx="685800" cy="685800"/>
          </a:xfrm>
          <a:prstGeom prst="rect">
            <a:avLst/>
          </a:prstGeom>
        </p:spPr>
      </p:pic>
      <p:pic>
        <p:nvPicPr>
          <p:cNvPr id="18" name="Picture 17">
            <a:extLst>
              <a:ext uri="{FF2B5EF4-FFF2-40B4-BE49-F238E27FC236}">
                <a16:creationId xmlns:a16="http://schemas.microsoft.com/office/drawing/2014/main" id="{58997310-5D77-46DC-8BF4-7E7862FAFA9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933786" y="3586617"/>
            <a:ext cx="685800" cy="685800"/>
          </a:xfrm>
          <a:prstGeom prst="rect">
            <a:avLst/>
          </a:prstGeom>
        </p:spPr>
      </p:pic>
      <p:cxnSp>
        <p:nvCxnSpPr>
          <p:cNvPr id="6" name="Straight Arrow Connector 5">
            <a:extLst>
              <a:ext uri="{FF2B5EF4-FFF2-40B4-BE49-F238E27FC236}">
                <a16:creationId xmlns:a16="http://schemas.microsoft.com/office/drawing/2014/main" id="{3F87E9E6-5FB7-4583-A6BA-5CFDDDDDC579}"/>
              </a:ext>
            </a:extLst>
          </p:cNvPr>
          <p:cNvCxnSpPr>
            <a:stCxn id="14" idx="3"/>
            <a:endCxn id="17" idx="1"/>
          </p:cNvCxnSpPr>
          <p:nvPr/>
        </p:nvCxnSpPr>
        <p:spPr>
          <a:xfrm flipV="1">
            <a:off x="6857170" y="3929517"/>
            <a:ext cx="721872" cy="192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CDC321C8-3305-4B74-BCAE-2099AA80EDBD}"/>
              </a:ext>
            </a:extLst>
          </p:cNvPr>
          <p:cNvCxnSpPr>
            <a:stCxn id="17" idx="3"/>
            <a:endCxn id="18" idx="1"/>
          </p:cNvCxnSpPr>
          <p:nvPr/>
        </p:nvCxnSpPr>
        <p:spPr>
          <a:xfrm>
            <a:off x="8264842" y="3929517"/>
            <a:ext cx="66894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2391191"/>
      </p:ext>
    </p:extLst>
  </p:cSld>
  <p:clrMapOvr>
    <a:overrideClrMapping bg1="dk1" tx1="lt1" bg2="dk2" tx2="lt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1" name="Rectangle 87">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2"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71D9344-0601-412F-A1FB-FEDDA56026B8}"/>
              </a:ext>
            </a:extLst>
          </p:cNvPr>
          <p:cNvSpPr>
            <a:spLocks noGrp="1"/>
          </p:cNvSpPr>
          <p:nvPr>
            <p:ph type="title"/>
          </p:nvPr>
        </p:nvSpPr>
        <p:spPr>
          <a:xfrm>
            <a:off x="4384039" y="365125"/>
            <a:ext cx="7164493" cy="1325563"/>
          </a:xfrm>
        </p:spPr>
        <p:txBody>
          <a:bodyPr vert="horz" lIns="91440" tIns="45720" rIns="91440" bIns="45720" rtlCol="0" anchor="ctr">
            <a:normAutofit/>
          </a:bodyPr>
          <a:lstStyle/>
          <a:p>
            <a:r>
              <a:rPr lang="en-US" kern="1200" dirty="0">
                <a:solidFill>
                  <a:schemeClr val="tx1"/>
                </a:solidFill>
                <a:latin typeface="+mj-lt"/>
                <a:ea typeface="+mj-ea"/>
                <a:cs typeface="+mj-cs"/>
              </a:rPr>
              <a:t>Revit Model Checker</a:t>
            </a:r>
          </a:p>
        </p:txBody>
      </p:sp>
      <p:sp>
        <p:nvSpPr>
          <p:cNvPr id="7" name="Content Placeholder 6">
            <a:extLst>
              <a:ext uri="{FF2B5EF4-FFF2-40B4-BE49-F238E27FC236}">
                <a16:creationId xmlns:a16="http://schemas.microsoft.com/office/drawing/2014/main" id="{0C44CFC2-B4AA-43D1-A96A-8F6695612253}"/>
              </a:ext>
            </a:extLst>
          </p:cNvPr>
          <p:cNvSpPr>
            <a:spLocks noGrp="1"/>
          </p:cNvSpPr>
          <p:nvPr>
            <p:ph idx="1"/>
          </p:nvPr>
        </p:nvSpPr>
        <p:spPr>
          <a:xfrm>
            <a:off x="4387515" y="2022601"/>
            <a:ext cx="7161017" cy="4154361"/>
          </a:xfrm>
        </p:spPr>
        <p:txBody>
          <a:bodyPr vert="horz" lIns="91440" tIns="45720" rIns="91440" bIns="45720" rtlCol="0">
            <a:normAutofit/>
          </a:bodyPr>
          <a:lstStyle/>
          <a:p>
            <a:pPr marL="571500" indent="-457200">
              <a:buFont typeface="+mj-lt"/>
              <a:buAutoNum type="arabicPeriod"/>
            </a:pPr>
            <a:r>
              <a:rPr lang="en-US" sz="2000" dirty="0"/>
              <a:t>Open and aggregate models</a:t>
            </a:r>
          </a:p>
          <a:p>
            <a:pPr marL="571500" indent="-457200">
              <a:buFont typeface="+mj-lt"/>
              <a:buAutoNum type="arabicPeriod"/>
            </a:pPr>
            <a:r>
              <a:rPr lang="en-US" sz="2000" dirty="0"/>
              <a:t>Assign a discipline to each model</a:t>
            </a:r>
          </a:p>
          <a:p>
            <a:pPr marL="571500" indent="-457200">
              <a:buFont typeface="+mj-lt"/>
              <a:buAutoNum type="arabicPeriod"/>
            </a:pPr>
            <a:r>
              <a:rPr lang="en-US" sz="2000" dirty="0"/>
              <a:t>Choose a Role</a:t>
            </a:r>
          </a:p>
          <a:p>
            <a:pPr marL="571500" indent="-457200">
              <a:buFont typeface="+mj-lt"/>
              <a:buAutoNum type="arabicPeriod"/>
            </a:pPr>
            <a:r>
              <a:rPr lang="en-US" sz="2000" dirty="0"/>
              <a:t>Add Classifications</a:t>
            </a:r>
          </a:p>
          <a:p>
            <a:pPr marL="571500" indent="-457200">
              <a:buFont typeface="+mj-lt"/>
              <a:buAutoNum type="arabicPeriod"/>
            </a:pPr>
            <a:r>
              <a:rPr lang="en-US" sz="2000" dirty="0"/>
              <a:t>Open Rulesets</a:t>
            </a:r>
          </a:p>
          <a:p>
            <a:pPr marL="571500" indent="-457200">
              <a:buFont typeface="+mj-lt"/>
              <a:buAutoNum type="arabicPeriod"/>
            </a:pPr>
            <a:r>
              <a:rPr lang="en-US" sz="2000" dirty="0"/>
              <a:t>Run Checks</a:t>
            </a:r>
          </a:p>
        </p:txBody>
      </p:sp>
      <p:pic>
        <p:nvPicPr>
          <p:cNvPr id="4" name="Picture 3">
            <a:extLst>
              <a:ext uri="{FF2B5EF4-FFF2-40B4-BE49-F238E27FC236}">
                <a16:creationId xmlns:a16="http://schemas.microsoft.com/office/drawing/2014/main" id="{33BA4097-BCF4-4D8C-81A8-C47BEDE353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184" y="1945055"/>
            <a:ext cx="2967407" cy="2967407"/>
          </a:xfrm>
          <a:prstGeom prst="rect">
            <a:avLst/>
          </a:prstGeom>
        </p:spPr>
      </p:pic>
    </p:spTree>
    <p:extLst>
      <p:ext uri="{BB962C8B-B14F-4D97-AF65-F5344CB8AC3E}">
        <p14:creationId xmlns:p14="http://schemas.microsoft.com/office/powerpoint/2010/main" val="4023247954"/>
      </p:ext>
    </p:extLst>
  </p:cSld>
  <p:clrMapOvr>
    <a:overrideClrMapping bg1="dk1" tx1="lt1" bg2="dk2" tx2="lt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78">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3"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12" name="Content Placeholder 13">
            <a:extLst>
              <a:ext uri="{FF2B5EF4-FFF2-40B4-BE49-F238E27FC236}">
                <a16:creationId xmlns:a16="http://schemas.microsoft.com/office/drawing/2014/main" id="{13A71A0B-0992-4F82-B18D-25387501222C}"/>
              </a:ext>
            </a:extLst>
          </p:cNvPr>
          <p:cNvGraphicFramePr>
            <a:graphicFrameLocks/>
          </p:cNvGraphicFramePr>
          <p:nvPr>
            <p:extLst>
              <p:ext uri="{D42A27DB-BD31-4B8C-83A1-F6EECF244321}">
                <p14:modId xmlns:p14="http://schemas.microsoft.com/office/powerpoint/2010/main" val="3727804505"/>
              </p:ext>
            </p:extLst>
          </p:nvPr>
        </p:nvGraphicFramePr>
        <p:xfrm>
          <a:off x="468365" y="4835207"/>
          <a:ext cx="1886285" cy="17746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a:extLst>
              <a:ext uri="{FF2B5EF4-FFF2-40B4-BE49-F238E27FC236}">
                <a16:creationId xmlns:a16="http://schemas.microsoft.com/office/drawing/2014/main" id="{83EAD89B-ED4C-4C99-8292-B590924AC495}"/>
              </a:ext>
            </a:extLst>
          </p:cNvPr>
          <p:cNvPicPr>
            <a:picLocks noChangeAspect="1"/>
          </p:cNvPicPr>
          <p:nvPr/>
        </p:nvPicPr>
        <p:blipFill rotWithShape="1">
          <a:blip r:embed="rId8"/>
          <a:srcRect l="1927" r="1735"/>
          <a:stretch/>
        </p:blipFill>
        <p:spPr>
          <a:xfrm>
            <a:off x="7200900" y="1861817"/>
            <a:ext cx="4572000" cy="2379265"/>
          </a:xfrm>
          <a:prstGeom prst="rect">
            <a:avLst/>
          </a:prstGeom>
        </p:spPr>
      </p:pic>
      <p:pic>
        <p:nvPicPr>
          <p:cNvPr id="4" name="Picture 3">
            <a:extLst>
              <a:ext uri="{FF2B5EF4-FFF2-40B4-BE49-F238E27FC236}">
                <a16:creationId xmlns:a16="http://schemas.microsoft.com/office/drawing/2014/main" id="{0BA3DD7D-C3DD-4C96-B063-2EC5C8A948E7}"/>
              </a:ext>
            </a:extLst>
          </p:cNvPr>
          <p:cNvPicPr>
            <a:picLocks noChangeAspect="1"/>
          </p:cNvPicPr>
          <p:nvPr/>
        </p:nvPicPr>
        <p:blipFill rotWithShape="1">
          <a:blip r:embed="rId9"/>
          <a:srcRect l="1502" r="883"/>
          <a:stretch/>
        </p:blipFill>
        <p:spPr>
          <a:xfrm>
            <a:off x="5857875" y="4345945"/>
            <a:ext cx="5943600" cy="2146930"/>
          </a:xfrm>
          <a:prstGeom prst="rect">
            <a:avLst/>
          </a:prstGeom>
        </p:spPr>
      </p:pic>
      <p:sp>
        <p:nvSpPr>
          <p:cNvPr id="5" name="Rectangle 4">
            <a:extLst>
              <a:ext uri="{FF2B5EF4-FFF2-40B4-BE49-F238E27FC236}">
                <a16:creationId xmlns:a16="http://schemas.microsoft.com/office/drawing/2014/main" id="{24CA8539-CA16-420D-A48D-F8992A7E0C76}"/>
              </a:ext>
            </a:extLst>
          </p:cNvPr>
          <p:cNvSpPr/>
          <p:nvPr/>
        </p:nvSpPr>
        <p:spPr>
          <a:xfrm>
            <a:off x="3416093" y="1795551"/>
            <a:ext cx="3390031" cy="369332"/>
          </a:xfrm>
          <a:prstGeom prst="rect">
            <a:avLst/>
          </a:prstGeom>
        </p:spPr>
        <p:txBody>
          <a:bodyPr wrap="none">
            <a:spAutoFit/>
          </a:bodyPr>
          <a:lstStyle/>
          <a:p>
            <a:pPr marL="114300"/>
            <a:r>
              <a:rPr lang="en-US" dirty="0"/>
              <a:t>Assign a discipline to each model</a:t>
            </a:r>
          </a:p>
        </p:txBody>
      </p:sp>
      <p:sp>
        <p:nvSpPr>
          <p:cNvPr id="21" name="Title 1">
            <a:extLst>
              <a:ext uri="{FF2B5EF4-FFF2-40B4-BE49-F238E27FC236}">
                <a16:creationId xmlns:a16="http://schemas.microsoft.com/office/drawing/2014/main" id="{AA1BC4CF-A895-44EE-B15E-AD0FD26337B4}"/>
              </a:ext>
            </a:extLst>
          </p:cNvPr>
          <p:cNvSpPr>
            <a:spLocks noGrp="1"/>
          </p:cNvSpPr>
          <p:nvPr>
            <p:ph type="title"/>
          </p:nvPr>
        </p:nvSpPr>
        <p:spPr>
          <a:xfrm>
            <a:off x="4384039" y="365125"/>
            <a:ext cx="7164493" cy="1325563"/>
          </a:xfrm>
        </p:spPr>
        <p:txBody>
          <a:bodyPr>
            <a:normAutofit/>
          </a:bodyPr>
          <a:lstStyle/>
          <a:p>
            <a:r>
              <a:rPr lang="en-US" dirty="0" err="1"/>
              <a:t>Solibri</a:t>
            </a:r>
            <a:r>
              <a:rPr lang="en-US" dirty="0"/>
              <a:t> Model Checker</a:t>
            </a:r>
          </a:p>
        </p:txBody>
      </p:sp>
      <p:pic>
        <p:nvPicPr>
          <p:cNvPr id="22" name="Picture 21">
            <a:extLst>
              <a:ext uri="{FF2B5EF4-FFF2-40B4-BE49-F238E27FC236}">
                <a16:creationId xmlns:a16="http://schemas.microsoft.com/office/drawing/2014/main" id="{110A468E-7061-4EF4-B818-42B329E6BBB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525125" y="401841"/>
            <a:ext cx="1096632" cy="1096632"/>
          </a:xfrm>
          <a:prstGeom prst="rect">
            <a:avLst/>
          </a:prstGeom>
        </p:spPr>
      </p:pic>
      <p:pic>
        <p:nvPicPr>
          <p:cNvPr id="16" name="Picture 15">
            <a:extLst>
              <a:ext uri="{FF2B5EF4-FFF2-40B4-BE49-F238E27FC236}">
                <a16:creationId xmlns:a16="http://schemas.microsoft.com/office/drawing/2014/main" id="{1075C503-4172-4A53-BC45-8DC258AC5E5C}"/>
              </a:ext>
            </a:extLst>
          </p:cNvPr>
          <p:cNvPicPr>
            <a:picLocks noChangeAspect="1"/>
          </p:cNvPicPr>
          <p:nvPr/>
        </p:nvPicPr>
        <p:blipFill rotWithShape="1">
          <a:blip r:embed="rId11">
            <a:extLst>
              <a:ext uri="{28A0092B-C50C-407E-A947-70E740481C1C}">
                <a14:useLocalDpi xmlns:a14="http://schemas.microsoft.com/office/drawing/2010/main" val="0"/>
              </a:ext>
            </a:extLst>
          </a:blip>
          <a:srcRect r="3090"/>
          <a:stretch/>
        </p:blipFill>
        <p:spPr>
          <a:xfrm>
            <a:off x="4079736" y="2581275"/>
            <a:ext cx="1471023" cy="3911600"/>
          </a:xfrm>
          <a:prstGeom prst="rect">
            <a:avLst/>
          </a:prstGeom>
        </p:spPr>
      </p:pic>
    </p:spTree>
    <p:extLst>
      <p:ext uri="{BB962C8B-B14F-4D97-AF65-F5344CB8AC3E}">
        <p14:creationId xmlns:p14="http://schemas.microsoft.com/office/powerpoint/2010/main" val="2482960316"/>
      </p:ext>
    </p:extLst>
  </p:cSld>
  <p:clrMapOvr>
    <a:overrideClrMapping bg1="dk1" tx1="lt1" bg2="dk2" tx2="lt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78">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3"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12" name="Content Placeholder 13">
            <a:extLst>
              <a:ext uri="{FF2B5EF4-FFF2-40B4-BE49-F238E27FC236}">
                <a16:creationId xmlns:a16="http://schemas.microsoft.com/office/drawing/2014/main" id="{13A71A0B-0992-4F82-B18D-25387501222C}"/>
              </a:ext>
            </a:extLst>
          </p:cNvPr>
          <p:cNvGraphicFramePr>
            <a:graphicFrameLocks/>
          </p:cNvGraphicFramePr>
          <p:nvPr>
            <p:extLst/>
          </p:nvPr>
        </p:nvGraphicFramePr>
        <p:xfrm>
          <a:off x="468365" y="4835207"/>
          <a:ext cx="1886285" cy="17746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a:extLst>
              <a:ext uri="{FF2B5EF4-FFF2-40B4-BE49-F238E27FC236}">
                <a16:creationId xmlns:a16="http://schemas.microsoft.com/office/drawing/2014/main" id="{24CA8539-CA16-420D-A48D-F8992A7E0C76}"/>
              </a:ext>
            </a:extLst>
          </p:cNvPr>
          <p:cNvSpPr/>
          <p:nvPr/>
        </p:nvSpPr>
        <p:spPr>
          <a:xfrm>
            <a:off x="3416093" y="1795551"/>
            <a:ext cx="1621021" cy="369332"/>
          </a:xfrm>
          <a:prstGeom prst="rect">
            <a:avLst/>
          </a:prstGeom>
        </p:spPr>
        <p:txBody>
          <a:bodyPr wrap="none">
            <a:spAutoFit/>
          </a:bodyPr>
          <a:lstStyle/>
          <a:p>
            <a:pPr marL="114300"/>
            <a:r>
              <a:rPr lang="en-US" dirty="0"/>
              <a:t>Choose a Role</a:t>
            </a:r>
          </a:p>
        </p:txBody>
      </p:sp>
      <p:sp>
        <p:nvSpPr>
          <p:cNvPr id="21" name="Title 1">
            <a:extLst>
              <a:ext uri="{FF2B5EF4-FFF2-40B4-BE49-F238E27FC236}">
                <a16:creationId xmlns:a16="http://schemas.microsoft.com/office/drawing/2014/main" id="{AA1BC4CF-A895-44EE-B15E-AD0FD26337B4}"/>
              </a:ext>
            </a:extLst>
          </p:cNvPr>
          <p:cNvSpPr>
            <a:spLocks noGrp="1"/>
          </p:cNvSpPr>
          <p:nvPr>
            <p:ph type="title"/>
          </p:nvPr>
        </p:nvSpPr>
        <p:spPr>
          <a:xfrm>
            <a:off x="4384039" y="365125"/>
            <a:ext cx="7164493" cy="1325563"/>
          </a:xfrm>
        </p:spPr>
        <p:txBody>
          <a:bodyPr>
            <a:normAutofit/>
          </a:bodyPr>
          <a:lstStyle/>
          <a:p>
            <a:r>
              <a:rPr lang="en-US" dirty="0" err="1"/>
              <a:t>Solibri</a:t>
            </a:r>
            <a:r>
              <a:rPr lang="en-US" dirty="0"/>
              <a:t> Model Checker</a:t>
            </a:r>
          </a:p>
        </p:txBody>
      </p:sp>
      <p:pic>
        <p:nvPicPr>
          <p:cNvPr id="22" name="Picture 21">
            <a:extLst>
              <a:ext uri="{FF2B5EF4-FFF2-40B4-BE49-F238E27FC236}">
                <a16:creationId xmlns:a16="http://schemas.microsoft.com/office/drawing/2014/main" id="{110A468E-7061-4EF4-B818-42B329E6BBB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525125" y="401841"/>
            <a:ext cx="1096632" cy="1096632"/>
          </a:xfrm>
          <a:prstGeom prst="rect">
            <a:avLst/>
          </a:prstGeom>
        </p:spPr>
      </p:pic>
      <p:pic>
        <p:nvPicPr>
          <p:cNvPr id="2" name="Picture 1">
            <a:extLst>
              <a:ext uri="{FF2B5EF4-FFF2-40B4-BE49-F238E27FC236}">
                <a16:creationId xmlns:a16="http://schemas.microsoft.com/office/drawing/2014/main" id="{CA18F418-E7C9-4E01-B278-7DEEC8FEE512}"/>
              </a:ext>
            </a:extLst>
          </p:cNvPr>
          <p:cNvPicPr>
            <a:picLocks noChangeAspect="1"/>
          </p:cNvPicPr>
          <p:nvPr/>
        </p:nvPicPr>
        <p:blipFill rotWithShape="1">
          <a:blip r:embed="rId9"/>
          <a:srcRect l="1452" r="1242" b="2833"/>
          <a:stretch/>
        </p:blipFill>
        <p:spPr>
          <a:xfrm>
            <a:off x="5495277" y="1884159"/>
            <a:ext cx="6126480" cy="4572000"/>
          </a:xfrm>
          <a:prstGeom prst="rect">
            <a:avLst/>
          </a:prstGeom>
        </p:spPr>
      </p:pic>
    </p:spTree>
    <p:extLst>
      <p:ext uri="{BB962C8B-B14F-4D97-AF65-F5344CB8AC3E}">
        <p14:creationId xmlns:p14="http://schemas.microsoft.com/office/powerpoint/2010/main" val="3727100546"/>
      </p:ext>
    </p:extLst>
  </p:cSld>
  <p:clrMapOvr>
    <a:overrideClrMapping bg1="dk1" tx1="lt1" bg2="dk2" tx2="lt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78">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3"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12" name="Content Placeholder 13">
            <a:extLst>
              <a:ext uri="{FF2B5EF4-FFF2-40B4-BE49-F238E27FC236}">
                <a16:creationId xmlns:a16="http://schemas.microsoft.com/office/drawing/2014/main" id="{13A71A0B-0992-4F82-B18D-25387501222C}"/>
              </a:ext>
            </a:extLst>
          </p:cNvPr>
          <p:cNvGraphicFramePr>
            <a:graphicFrameLocks/>
          </p:cNvGraphicFramePr>
          <p:nvPr>
            <p:extLst/>
          </p:nvPr>
        </p:nvGraphicFramePr>
        <p:xfrm>
          <a:off x="468365" y="4835207"/>
          <a:ext cx="1886285" cy="17746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a:extLst>
              <a:ext uri="{FF2B5EF4-FFF2-40B4-BE49-F238E27FC236}">
                <a16:creationId xmlns:a16="http://schemas.microsoft.com/office/drawing/2014/main" id="{24CA8539-CA16-420D-A48D-F8992A7E0C76}"/>
              </a:ext>
            </a:extLst>
          </p:cNvPr>
          <p:cNvSpPr/>
          <p:nvPr/>
        </p:nvSpPr>
        <p:spPr>
          <a:xfrm>
            <a:off x="3416093" y="1795551"/>
            <a:ext cx="2040110" cy="369332"/>
          </a:xfrm>
          <a:prstGeom prst="rect">
            <a:avLst/>
          </a:prstGeom>
        </p:spPr>
        <p:txBody>
          <a:bodyPr wrap="none">
            <a:spAutoFit/>
          </a:bodyPr>
          <a:lstStyle/>
          <a:p>
            <a:pPr marL="114300"/>
            <a:r>
              <a:rPr lang="en-US" dirty="0"/>
              <a:t>Add Classifications</a:t>
            </a:r>
          </a:p>
        </p:txBody>
      </p:sp>
      <p:sp>
        <p:nvSpPr>
          <p:cNvPr id="21" name="Title 1">
            <a:extLst>
              <a:ext uri="{FF2B5EF4-FFF2-40B4-BE49-F238E27FC236}">
                <a16:creationId xmlns:a16="http://schemas.microsoft.com/office/drawing/2014/main" id="{AA1BC4CF-A895-44EE-B15E-AD0FD26337B4}"/>
              </a:ext>
            </a:extLst>
          </p:cNvPr>
          <p:cNvSpPr>
            <a:spLocks noGrp="1"/>
          </p:cNvSpPr>
          <p:nvPr>
            <p:ph type="title"/>
          </p:nvPr>
        </p:nvSpPr>
        <p:spPr>
          <a:xfrm>
            <a:off x="4384039" y="365125"/>
            <a:ext cx="7164493" cy="1325563"/>
          </a:xfrm>
        </p:spPr>
        <p:txBody>
          <a:bodyPr>
            <a:normAutofit/>
          </a:bodyPr>
          <a:lstStyle/>
          <a:p>
            <a:r>
              <a:rPr lang="en-US" dirty="0" err="1"/>
              <a:t>Solibri</a:t>
            </a:r>
            <a:r>
              <a:rPr lang="en-US" dirty="0"/>
              <a:t> Model Checker</a:t>
            </a:r>
          </a:p>
        </p:txBody>
      </p:sp>
      <p:pic>
        <p:nvPicPr>
          <p:cNvPr id="22" name="Picture 21">
            <a:extLst>
              <a:ext uri="{FF2B5EF4-FFF2-40B4-BE49-F238E27FC236}">
                <a16:creationId xmlns:a16="http://schemas.microsoft.com/office/drawing/2014/main" id="{110A468E-7061-4EF4-B818-42B329E6BBB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525125" y="401841"/>
            <a:ext cx="1096632" cy="1096632"/>
          </a:xfrm>
          <a:prstGeom prst="rect">
            <a:avLst/>
          </a:prstGeom>
        </p:spPr>
      </p:pic>
      <p:pic>
        <p:nvPicPr>
          <p:cNvPr id="3" name="Picture 2">
            <a:extLst>
              <a:ext uri="{FF2B5EF4-FFF2-40B4-BE49-F238E27FC236}">
                <a16:creationId xmlns:a16="http://schemas.microsoft.com/office/drawing/2014/main" id="{CEFC003D-6449-4D94-9E36-97F34776A594}"/>
              </a:ext>
            </a:extLst>
          </p:cNvPr>
          <p:cNvPicPr>
            <a:picLocks noChangeAspect="1"/>
          </p:cNvPicPr>
          <p:nvPr/>
        </p:nvPicPr>
        <p:blipFill rotWithShape="1">
          <a:blip r:embed="rId9"/>
          <a:srcRect l="1975" r="3209" b="2833"/>
          <a:stretch/>
        </p:blipFill>
        <p:spPr>
          <a:xfrm>
            <a:off x="7094485" y="1787525"/>
            <a:ext cx="4389120" cy="4572000"/>
          </a:xfrm>
          <a:prstGeom prst="rect">
            <a:avLst/>
          </a:prstGeom>
        </p:spPr>
      </p:pic>
    </p:spTree>
    <p:extLst>
      <p:ext uri="{BB962C8B-B14F-4D97-AF65-F5344CB8AC3E}">
        <p14:creationId xmlns:p14="http://schemas.microsoft.com/office/powerpoint/2010/main" val="3205379261"/>
      </p:ext>
    </p:extLst>
  </p:cSld>
  <p:clrMapOvr>
    <a:overrideClrMapping bg1="dk1" tx1="lt1" bg2="dk2" tx2="lt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78">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3"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71D9344-0601-412F-A1FB-FEDDA56026B8}"/>
              </a:ext>
            </a:extLst>
          </p:cNvPr>
          <p:cNvSpPr>
            <a:spLocks noGrp="1"/>
          </p:cNvSpPr>
          <p:nvPr>
            <p:ph type="title"/>
          </p:nvPr>
        </p:nvSpPr>
        <p:spPr>
          <a:xfrm>
            <a:off x="4384039" y="365125"/>
            <a:ext cx="7164493" cy="1325563"/>
          </a:xfrm>
        </p:spPr>
        <p:txBody>
          <a:bodyPr>
            <a:normAutofit/>
          </a:bodyPr>
          <a:lstStyle/>
          <a:p>
            <a:r>
              <a:rPr lang="en-US" dirty="0" err="1"/>
              <a:t>Solibri</a:t>
            </a:r>
            <a:r>
              <a:rPr lang="en-US" dirty="0"/>
              <a:t> Model Checker</a:t>
            </a:r>
          </a:p>
        </p:txBody>
      </p:sp>
      <p:pic>
        <p:nvPicPr>
          <p:cNvPr id="14" name="Picture 13">
            <a:extLst>
              <a:ext uri="{FF2B5EF4-FFF2-40B4-BE49-F238E27FC236}">
                <a16:creationId xmlns:a16="http://schemas.microsoft.com/office/drawing/2014/main" id="{CF8CBEF9-CE8A-409B-B0FE-168372FEC6A1}"/>
              </a:ext>
            </a:extLst>
          </p:cNvPr>
          <p:cNvPicPr/>
          <p:nvPr/>
        </p:nvPicPr>
        <p:blipFill>
          <a:blip r:embed="rId3"/>
          <a:stretch>
            <a:fillRect/>
          </a:stretch>
        </p:blipFill>
        <p:spPr>
          <a:xfrm>
            <a:off x="6605596" y="2523999"/>
            <a:ext cx="5043422" cy="2752979"/>
          </a:xfrm>
          <a:prstGeom prst="rect">
            <a:avLst/>
          </a:prstGeom>
        </p:spPr>
      </p:pic>
      <p:sp>
        <p:nvSpPr>
          <p:cNvPr id="15" name="TextBox 14">
            <a:extLst>
              <a:ext uri="{FF2B5EF4-FFF2-40B4-BE49-F238E27FC236}">
                <a16:creationId xmlns:a16="http://schemas.microsoft.com/office/drawing/2014/main" id="{D38EE3FB-1941-440C-A35A-FF3F018BF7B3}"/>
              </a:ext>
            </a:extLst>
          </p:cNvPr>
          <p:cNvSpPr txBox="1"/>
          <p:nvPr/>
        </p:nvSpPr>
        <p:spPr>
          <a:xfrm>
            <a:off x="4181685" y="2462612"/>
            <a:ext cx="2333415" cy="646331"/>
          </a:xfrm>
          <a:prstGeom prst="rect">
            <a:avLst/>
          </a:prstGeom>
          <a:noFill/>
        </p:spPr>
        <p:txBody>
          <a:bodyPr wrap="square" rtlCol="0">
            <a:spAutoFit/>
          </a:bodyPr>
          <a:lstStyle/>
          <a:p>
            <a:r>
              <a:rPr lang="en-US" dirty="0"/>
              <a:t>Open Rulesets and run your checks</a:t>
            </a:r>
          </a:p>
        </p:txBody>
      </p:sp>
      <p:pic>
        <p:nvPicPr>
          <p:cNvPr id="17" name="Picture 16">
            <a:extLst>
              <a:ext uri="{FF2B5EF4-FFF2-40B4-BE49-F238E27FC236}">
                <a16:creationId xmlns:a16="http://schemas.microsoft.com/office/drawing/2014/main" id="{166A3BE4-556D-493E-ACE9-32B57D84CD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25125" y="401841"/>
            <a:ext cx="1096632" cy="1096632"/>
          </a:xfrm>
          <a:prstGeom prst="rect">
            <a:avLst/>
          </a:prstGeom>
        </p:spPr>
      </p:pic>
      <p:graphicFrame>
        <p:nvGraphicFramePr>
          <p:cNvPr id="11" name="Content Placeholder 13">
            <a:extLst>
              <a:ext uri="{FF2B5EF4-FFF2-40B4-BE49-F238E27FC236}">
                <a16:creationId xmlns:a16="http://schemas.microsoft.com/office/drawing/2014/main" id="{F7D81260-5FDA-44DF-A496-DFA90FD355D4}"/>
              </a:ext>
            </a:extLst>
          </p:cNvPr>
          <p:cNvGraphicFramePr>
            <a:graphicFrameLocks/>
          </p:cNvGraphicFramePr>
          <p:nvPr>
            <p:extLst/>
          </p:nvPr>
        </p:nvGraphicFramePr>
        <p:xfrm>
          <a:off x="468365" y="4835207"/>
          <a:ext cx="1886285" cy="177469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632560905"/>
      </p:ext>
    </p:extLst>
  </p:cSld>
  <p:clrMapOvr>
    <a:overrideClrMapping bg1="dk1" tx1="lt1" bg2="dk2" tx2="lt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1" name="Rectangle 87">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2"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71D9344-0601-412F-A1FB-FEDDA56026B8}"/>
              </a:ext>
            </a:extLst>
          </p:cNvPr>
          <p:cNvSpPr>
            <a:spLocks noGrp="1"/>
          </p:cNvSpPr>
          <p:nvPr>
            <p:ph type="title"/>
          </p:nvPr>
        </p:nvSpPr>
        <p:spPr>
          <a:xfrm>
            <a:off x="4384039" y="365125"/>
            <a:ext cx="7164493" cy="1325563"/>
          </a:xfrm>
        </p:spPr>
        <p:txBody>
          <a:bodyPr vert="horz" lIns="91440" tIns="45720" rIns="91440" bIns="45720" rtlCol="0" anchor="ctr">
            <a:normAutofit/>
          </a:bodyPr>
          <a:lstStyle/>
          <a:p>
            <a:r>
              <a:rPr lang="en-US" kern="1200" dirty="0">
                <a:solidFill>
                  <a:schemeClr val="tx1"/>
                </a:solidFill>
                <a:latin typeface="+mj-lt"/>
                <a:ea typeface="+mj-ea"/>
                <a:cs typeface="+mj-cs"/>
              </a:rPr>
              <a:t>Revit Model Checker</a:t>
            </a:r>
          </a:p>
        </p:txBody>
      </p:sp>
      <p:sp>
        <p:nvSpPr>
          <p:cNvPr id="7" name="Content Placeholder 6">
            <a:extLst>
              <a:ext uri="{FF2B5EF4-FFF2-40B4-BE49-F238E27FC236}">
                <a16:creationId xmlns:a16="http://schemas.microsoft.com/office/drawing/2014/main" id="{0C44CFC2-B4AA-43D1-A96A-8F6695612253}"/>
              </a:ext>
            </a:extLst>
          </p:cNvPr>
          <p:cNvSpPr>
            <a:spLocks noGrp="1"/>
          </p:cNvSpPr>
          <p:nvPr>
            <p:ph idx="1"/>
          </p:nvPr>
        </p:nvSpPr>
        <p:spPr>
          <a:xfrm>
            <a:off x="4387515" y="2022601"/>
            <a:ext cx="7161017" cy="4154361"/>
          </a:xfrm>
        </p:spPr>
        <p:txBody>
          <a:bodyPr vert="horz" lIns="91440" tIns="45720" rIns="91440" bIns="45720" rtlCol="0">
            <a:normAutofit/>
          </a:bodyPr>
          <a:lstStyle/>
          <a:p>
            <a:pPr marL="571500" indent="-457200">
              <a:buFont typeface="+mj-lt"/>
              <a:buAutoNum type="arabicPeriod"/>
            </a:pPr>
            <a:r>
              <a:rPr lang="en-US" sz="2000" dirty="0"/>
              <a:t>Import and aggregate models</a:t>
            </a:r>
          </a:p>
          <a:p>
            <a:pPr marL="571500" indent="-457200">
              <a:buFont typeface="+mj-lt"/>
              <a:buAutoNum type="arabicPeriod"/>
            </a:pPr>
            <a:r>
              <a:rPr lang="en-US" sz="2000" dirty="0"/>
              <a:t>Check out the property sets with their properties</a:t>
            </a:r>
          </a:p>
          <a:p>
            <a:pPr marL="571500" indent="-457200">
              <a:buFont typeface="+mj-lt"/>
              <a:buAutoNum type="arabicPeriod"/>
            </a:pPr>
            <a:r>
              <a:rPr lang="en-US" sz="2000" dirty="0"/>
              <a:t>Find Items based on rules</a:t>
            </a:r>
          </a:p>
          <a:p>
            <a:pPr marL="571500" indent="-457200">
              <a:buFont typeface="+mj-lt"/>
              <a:buAutoNum type="arabicPeriod"/>
            </a:pPr>
            <a:r>
              <a:rPr lang="en-US" sz="2000" dirty="0"/>
              <a:t>Save you search and selection sets</a:t>
            </a:r>
          </a:p>
          <a:p>
            <a:pPr marL="571500" indent="-457200">
              <a:buFont typeface="+mj-lt"/>
              <a:buAutoNum type="arabicPeriod"/>
            </a:pPr>
            <a:r>
              <a:rPr lang="en-US" sz="2000" dirty="0"/>
              <a:t>If needed: Clash</a:t>
            </a:r>
          </a:p>
        </p:txBody>
      </p:sp>
      <p:pic>
        <p:nvPicPr>
          <p:cNvPr id="8" name="Picture 7">
            <a:extLst>
              <a:ext uri="{FF2B5EF4-FFF2-40B4-BE49-F238E27FC236}">
                <a16:creationId xmlns:a16="http://schemas.microsoft.com/office/drawing/2014/main" id="{77BF15AE-A39F-45A0-82F8-2F46A56BF6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3468" y="1917700"/>
            <a:ext cx="3060700" cy="3060700"/>
          </a:xfrm>
          <a:prstGeom prst="rect">
            <a:avLst/>
          </a:prstGeom>
        </p:spPr>
      </p:pic>
    </p:spTree>
    <p:extLst>
      <p:ext uri="{BB962C8B-B14F-4D97-AF65-F5344CB8AC3E}">
        <p14:creationId xmlns:p14="http://schemas.microsoft.com/office/powerpoint/2010/main" val="869809532"/>
      </p:ext>
    </p:extLst>
  </p:cSld>
  <p:clrMapOvr>
    <a:overrideClrMapping bg1="dk1" tx1="lt1" bg2="dk2" tx2="lt2" accent1="accent1" accent2="accent2" accent3="accent3" accent4="accent4" accent5="accent5" accent6="accent6" hlink="hlink" folHlink="folHlink"/>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78">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3"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71D9344-0601-412F-A1FB-FEDDA56026B8}"/>
              </a:ext>
            </a:extLst>
          </p:cNvPr>
          <p:cNvSpPr>
            <a:spLocks noGrp="1"/>
          </p:cNvSpPr>
          <p:nvPr>
            <p:ph type="title"/>
          </p:nvPr>
        </p:nvSpPr>
        <p:spPr>
          <a:xfrm>
            <a:off x="4384039" y="365125"/>
            <a:ext cx="7164493" cy="1325563"/>
          </a:xfrm>
        </p:spPr>
        <p:txBody>
          <a:bodyPr>
            <a:normAutofit/>
          </a:bodyPr>
          <a:lstStyle/>
          <a:p>
            <a:r>
              <a:rPr lang="en-US" dirty="0"/>
              <a:t>Navisworks Manage</a:t>
            </a:r>
          </a:p>
        </p:txBody>
      </p:sp>
      <p:pic>
        <p:nvPicPr>
          <p:cNvPr id="12" name="Picture 11">
            <a:extLst>
              <a:ext uri="{FF2B5EF4-FFF2-40B4-BE49-F238E27FC236}">
                <a16:creationId xmlns:a16="http://schemas.microsoft.com/office/drawing/2014/main" id="{76984A05-8F86-46B6-BFFE-018F18416B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23601" y="401841"/>
            <a:ext cx="1061544" cy="1061544"/>
          </a:xfrm>
          <a:prstGeom prst="rect">
            <a:avLst/>
          </a:prstGeom>
        </p:spPr>
      </p:pic>
      <p:pic>
        <p:nvPicPr>
          <p:cNvPr id="20" name="Picture 19">
            <a:extLst>
              <a:ext uri="{FF2B5EF4-FFF2-40B4-BE49-F238E27FC236}">
                <a16:creationId xmlns:a16="http://schemas.microsoft.com/office/drawing/2014/main" id="{CB26805F-2C7A-45D0-BC97-7C3F4692FBC0}"/>
              </a:ext>
            </a:extLst>
          </p:cNvPr>
          <p:cNvPicPr>
            <a:picLocks noChangeAspect="1"/>
          </p:cNvPicPr>
          <p:nvPr/>
        </p:nvPicPr>
        <p:blipFill>
          <a:blip r:embed="rId4"/>
          <a:stretch>
            <a:fillRect/>
          </a:stretch>
        </p:blipFill>
        <p:spPr>
          <a:xfrm>
            <a:off x="6024670" y="2128154"/>
            <a:ext cx="5560475" cy="2918407"/>
          </a:xfrm>
          <a:prstGeom prst="rect">
            <a:avLst/>
          </a:prstGeom>
        </p:spPr>
      </p:pic>
      <p:sp>
        <p:nvSpPr>
          <p:cNvPr id="21" name="TextBox 20">
            <a:extLst>
              <a:ext uri="{FF2B5EF4-FFF2-40B4-BE49-F238E27FC236}">
                <a16:creationId xmlns:a16="http://schemas.microsoft.com/office/drawing/2014/main" id="{CA566ED3-1D7C-4B80-A81E-0697EE2E3FA8}"/>
              </a:ext>
            </a:extLst>
          </p:cNvPr>
          <p:cNvSpPr txBox="1"/>
          <p:nvPr/>
        </p:nvSpPr>
        <p:spPr>
          <a:xfrm>
            <a:off x="4203700" y="2055812"/>
            <a:ext cx="1739900" cy="3416320"/>
          </a:xfrm>
          <a:prstGeom prst="rect">
            <a:avLst/>
          </a:prstGeom>
          <a:noFill/>
        </p:spPr>
        <p:txBody>
          <a:bodyPr wrap="square" rtlCol="0">
            <a:spAutoFit/>
          </a:bodyPr>
          <a:lstStyle/>
          <a:p>
            <a:r>
              <a:rPr lang="en-US" dirty="0"/>
              <a:t>Properties menu:</a:t>
            </a:r>
          </a:p>
          <a:p>
            <a:endParaRPr lang="en-US" dirty="0"/>
          </a:p>
          <a:p>
            <a:r>
              <a:rPr lang="en-US" dirty="0"/>
              <a:t>Find the properties</a:t>
            </a:r>
          </a:p>
          <a:p>
            <a:r>
              <a:rPr lang="en-US" dirty="0"/>
              <a:t>that you need in order to create your filters</a:t>
            </a:r>
          </a:p>
          <a:p>
            <a:endParaRPr lang="en-US" dirty="0"/>
          </a:p>
          <a:p>
            <a:r>
              <a:rPr lang="en-US" dirty="0"/>
              <a:t>Different for each imported file format!</a:t>
            </a:r>
          </a:p>
        </p:txBody>
      </p:sp>
      <p:graphicFrame>
        <p:nvGraphicFramePr>
          <p:cNvPr id="23" name="Content Placeholder 13">
            <a:extLst>
              <a:ext uri="{FF2B5EF4-FFF2-40B4-BE49-F238E27FC236}">
                <a16:creationId xmlns:a16="http://schemas.microsoft.com/office/drawing/2014/main" id="{EE29168D-A5E0-43F3-9478-CAFF17BDE7EB}"/>
              </a:ext>
            </a:extLst>
          </p:cNvPr>
          <p:cNvGraphicFramePr>
            <a:graphicFrameLocks/>
          </p:cNvGraphicFramePr>
          <p:nvPr>
            <p:extLst>
              <p:ext uri="{D42A27DB-BD31-4B8C-83A1-F6EECF244321}">
                <p14:modId xmlns:p14="http://schemas.microsoft.com/office/powerpoint/2010/main" val="963527065"/>
              </p:ext>
            </p:extLst>
          </p:nvPr>
        </p:nvGraphicFramePr>
        <p:xfrm>
          <a:off x="468365" y="4835207"/>
          <a:ext cx="1886285" cy="177469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3" name="Rectangle 2">
            <a:extLst>
              <a:ext uri="{FF2B5EF4-FFF2-40B4-BE49-F238E27FC236}">
                <a16:creationId xmlns:a16="http://schemas.microsoft.com/office/drawing/2014/main" id="{81497F85-9D4E-4D77-9E20-7567F291C45F}"/>
              </a:ext>
            </a:extLst>
          </p:cNvPr>
          <p:cNvSpPr/>
          <p:nvPr/>
        </p:nvSpPr>
        <p:spPr>
          <a:xfrm>
            <a:off x="7864309" y="5133578"/>
            <a:ext cx="3859326" cy="338554"/>
          </a:xfrm>
          <a:prstGeom prst="rect">
            <a:avLst/>
          </a:prstGeom>
        </p:spPr>
        <p:txBody>
          <a:bodyPr wrap="none">
            <a:spAutoFit/>
          </a:bodyPr>
          <a:lstStyle/>
          <a:p>
            <a:r>
              <a:rPr lang="en-US" sz="1600" dirty="0">
                <a:solidFill>
                  <a:schemeClr val="accent3"/>
                </a:solidFill>
              </a:rPr>
              <a:t>Example properties of an imported Revit file</a:t>
            </a:r>
          </a:p>
        </p:txBody>
      </p:sp>
    </p:spTree>
    <p:extLst>
      <p:ext uri="{BB962C8B-B14F-4D97-AF65-F5344CB8AC3E}">
        <p14:creationId xmlns:p14="http://schemas.microsoft.com/office/powerpoint/2010/main" val="606669679"/>
      </p:ext>
    </p:extLst>
  </p:cSld>
  <p:clrMapOvr>
    <a:overrideClrMapping bg1="dk1" tx1="lt1" bg2="dk2" tx2="lt2" accent1="accent1" accent2="accent2" accent3="accent3" accent4="accent4" accent5="accent5" accent6="accent6" hlink="hlink" folHlink="folHlink"/>
  </p:clrMapOvr>
  <p:transition spd="slow">
    <p:comb/>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78">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3"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71D9344-0601-412F-A1FB-FEDDA56026B8}"/>
              </a:ext>
            </a:extLst>
          </p:cNvPr>
          <p:cNvSpPr>
            <a:spLocks noGrp="1"/>
          </p:cNvSpPr>
          <p:nvPr>
            <p:ph type="title"/>
          </p:nvPr>
        </p:nvSpPr>
        <p:spPr>
          <a:xfrm>
            <a:off x="4384039" y="365125"/>
            <a:ext cx="7164493" cy="1325563"/>
          </a:xfrm>
        </p:spPr>
        <p:txBody>
          <a:bodyPr>
            <a:normAutofit/>
          </a:bodyPr>
          <a:lstStyle/>
          <a:p>
            <a:r>
              <a:rPr lang="en-US" dirty="0"/>
              <a:t>Navisworks Manage</a:t>
            </a:r>
          </a:p>
        </p:txBody>
      </p:sp>
      <p:sp>
        <p:nvSpPr>
          <p:cNvPr id="15" name="TextBox 14">
            <a:extLst>
              <a:ext uri="{FF2B5EF4-FFF2-40B4-BE49-F238E27FC236}">
                <a16:creationId xmlns:a16="http://schemas.microsoft.com/office/drawing/2014/main" id="{D38EE3FB-1941-440C-A35A-FF3F018BF7B3}"/>
              </a:ext>
            </a:extLst>
          </p:cNvPr>
          <p:cNvSpPr txBox="1"/>
          <p:nvPr/>
        </p:nvSpPr>
        <p:spPr>
          <a:xfrm>
            <a:off x="4203700" y="2055813"/>
            <a:ext cx="2187575" cy="1754326"/>
          </a:xfrm>
          <a:prstGeom prst="rect">
            <a:avLst/>
          </a:prstGeom>
          <a:noFill/>
        </p:spPr>
        <p:txBody>
          <a:bodyPr wrap="square" rtlCol="0">
            <a:spAutoFit/>
          </a:bodyPr>
          <a:lstStyle/>
          <a:p>
            <a:r>
              <a:rPr lang="en-US" dirty="0"/>
              <a:t>Find Items menu:</a:t>
            </a:r>
          </a:p>
          <a:p>
            <a:endParaRPr lang="en-US" dirty="0"/>
          </a:p>
          <a:p>
            <a:r>
              <a:rPr lang="en-US" dirty="0"/>
              <a:t>Create search sets</a:t>
            </a:r>
          </a:p>
          <a:p>
            <a:r>
              <a:rPr lang="en-US" dirty="0"/>
              <a:t>based on your own rules, no templates available!</a:t>
            </a:r>
          </a:p>
        </p:txBody>
      </p:sp>
      <p:pic>
        <p:nvPicPr>
          <p:cNvPr id="10" name="Picture 9">
            <a:extLst>
              <a:ext uri="{FF2B5EF4-FFF2-40B4-BE49-F238E27FC236}">
                <a16:creationId xmlns:a16="http://schemas.microsoft.com/office/drawing/2014/main" id="{3B4BF810-9439-4272-B3CD-1C3B0C6576DD}"/>
              </a:ext>
            </a:extLst>
          </p:cNvPr>
          <p:cNvPicPr/>
          <p:nvPr/>
        </p:nvPicPr>
        <p:blipFill>
          <a:blip r:embed="rId3"/>
          <a:stretch>
            <a:fillRect/>
          </a:stretch>
        </p:blipFill>
        <p:spPr>
          <a:xfrm>
            <a:off x="6382527" y="2092529"/>
            <a:ext cx="5220827" cy="2675414"/>
          </a:xfrm>
          <a:prstGeom prst="rect">
            <a:avLst/>
          </a:prstGeom>
        </p:spPr>
      </p:pic>
      <p:pic>
        <p:nvPicPr>
          <p:cNvPr id="12" name="Picture 11">
            <a:extLst>
              <a:ext uri="{FF2B5EF4-FFF2-40B4-BE49-F238E27FC236}">
                <a16:creationId xmlns:a16="http://schemas.microsoft.com/office/drawing/2014/main" id="{76984A05-8F86-46B6-BFFE-018F18416B7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23601" y="401841"/>
            <a:ext cx="1061544" cy="1061544"/>
          </a:xfrm>
          <a:prstGeom prst="rect">
            <a:avLst/>
          </a:prstGeom>
        </p:spPr>
      </p:pic>
      <p:graphicFrame>
        <p:nvGraphicFramePr>
          <p:cNvPr id="11" name="Content Placeholder 13">
            <a:extLst>
              <a:ext uri="{FF2B5EF4-FFF2-40B4-BE49-F238E27FC236}">
                <a16:creationId xmlns:a16="http://schemas.microsoft.com/office/drawing/2014/main" id="{656BDB20-7666-445B-BDC3-D57D8779DB2B}"/>
              </a:ext>
            </a:extLst>
          </p:cNvPr>
          <p:cNvGraphicFramePr>
            <a:graphicFrameLocks/>
          </p:cNvGraphicFramePr>
          <p:nvPr>
            <p:extLst>
              <p:ext uri="{D42A27DB-BD31-4B8C-83A1-F6EECF244321}">
                <p14:modId xmlns:p14="http://schemas.microsoft.com/office/powerpoint/2010/main" val="963527065"/>
              </p:ext>
            </p:extLst>
          </p:nvPr>
        </p:nvGraphicFramePr>
        <p:xfrm>
          <a:off x="468365" y="4835207"/>
          <a:ext cx="1886285" cy="177469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4226459939"/>
      </p:ext>
    </p:extLst>
  </p:cSld>
  <p:clrMapOvr>
    <a:overrideClrMapping bg1="dk1" tx1="lt1" bg2="dk2" tx2="lt2" accent1="accent1" accent2="accent2" accent3="accent3" accent4="accent4" accent5="accent5" accent6="accent6" hlink="hlink" folHlink="folHlink"/>
  </p:clrMapOvr>
  <p:transition spd="slow">
    <p:comb/>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78">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3"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71D9344-0601-412F-A1FB-FEDDA56026B8}"/>
              </a:ext>
            </a:extLst>
          </p:cNvPr>
          <p:cNvSpPr>
            <a:spLocks noGrp="1"/>
          </p:cNvSpPr>
          <p:nvPr>
            <p:ph type="title"/>
          </p:nvPr>
        </p:nvSpPr>
        <p:spPr>
          <a:xfrm>
            <a:off x="4384039" y="365125"/>
            <a:ext cx="7164493" cy="1325563"/>
          </a:xfrm>
        </p:spPr>
        <p:txBody>
          <a:bodyPr>
            <a:normAutofit/>
          </a:bodyPr>
          <a:lstStyle/>
          <a:p>
            <a:r>
              <a:rPr lang="en-US" dirty="0"/>
              <a:t>Navisworks Manage</a:t>
            </a:r>
          </a:p>
        </p:txBody>
      </p:sp>
      <p:sp>
        <p:nvSpPr>
          <p:cNvPr id="15" name="TextBox 14">
            <a:extLst>
              <a:ext uri="{FF2B5EF4-FFF2-40B4-BE49-F238E27FC236}">
                <a16:creationId xmlns:a16="http://schemas.microsoft.com/office/drawing/2014/main" id="{D38EE3FB-1941-440C-A35A-FF3F018BF7B3}"/>
              </a:ext>
            </a:extLst>
          </p:cNvPr>
          <p:cNvSpPr txBox="1"/>
          <p:nvPr/>
        </p:nvSpPr>
        <p:spPr>
          <a:xfrm>
            <a:off x="4181685" y="2504949"/>
            <a:ext cx="3784600" cy="1477328"/>
          </a:xfrm>
          <a:prstGeom prst="rect">
            <a:avLst/>
          </a:prstGeom>
          <a:noFill/>
        </p:spPr>
        <p:txBody>
          <a:bodyPr wrap="square" rtlCol="0">
            <a:spAutoFit/>
          </a:bodyPr>
          <a:lstStyle/>
          <a:p>
            <a:r>
              <a:rPr lang="en-US" dirty="0"/>
              <a:t>Sets menu:</a:t>
            </a:r>
          </a:p>
          <a:p>
            <a:endParaRPr lang="en-US" dirty="0"/>
          </a:p>
          <a:p>
            <a:r>
              <a:rPr lang="en-US" dirty="0"/>
              <a:t>Selection Sets</a:t>
            </a:r>
          </a:p>
          <a:p>
            <a:endParaRPr lang="en-US" dirty="0"/>
          </a:p>
          <a:p>
            <a:r>
              <a:rPr lang="en-US" dirty="0"/>
              <a:t>Search Sets</a:t>
            </a:r>
          </a:p>
        </p:txBody>
      </p:sp>
      <p:pic>
        <p:nvPicPr>
          <p:cNvPr id="12" name="Picture 11">
            <a:extLst>
              <a:ext uri="{FF2B5EF4-FFF2-40B4-BE49-F238E27FC236}">
                <a16:creationId xmlns:a16="http://schemas.microsoft.com/office/drawing/2014/main" id="{76984A05-8F86-46B6-BFFE-018F18416B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23601" y="401841"/>
            <a:ext cx="1061544" cy="1061544"/>
          </a:xfrm>
          <a:prstGeom prst="rect">
            <a:avLst/>
          </a:prstGeom>
        </p:spPr>
      </p:pic>
      <p:pic>
        <p:nvPicPr>
          <p:cNvPr id="7" name="Picture 6">
            <a:extLst>
              <a:ext uri="{FF2B5EF4-FFF2-40B4-BE49-F238E27FC236}">
                <a16:creationId xmlns:a16="http://schemas.microsoft.com/office/drawing/2014/main" id="{8A8F4881-7EB8-44E7-80EF-7CC6411090F6}"/>
              </a:ext>
            </a:extLst>
          </p:cNvPr>
          <p:cNvPicPr>
            <a:picLocks noChangeAspect="1"/>
          </p:cNvPicPr>
          <p:nvPr/>
        </p:nvPicPr>
        <p:blipFill>
          <a:blip r:embed="rId4"/>
          <a:stretch>
            <a:fillRect/>
          </a:stretch>
        </p:blipFill>
        <p:spPr>
          <a:xfrm>
            <a:off x="9067800" y="1874455"/>
            <a:ext cx="2532126" cy="4526455"/>
          </a:xfrm>
          <a:prstGeom prst="rect">
            <a:avLst/>
          </a:prstGeom>
        </p:spPr>
      </p:pic>
      <p:pic>
        <p:nvPicPr>
          <p:cNvPr id="8" name="Picture 7" descr="Confused Face with Solid Fill">
            <a:extLst>
              <a:ext uri="{FF2B5EF4-FFF2-40B4-BE49-F238E27FC236}">
                <a16:creationId xmlns:a16="http://schemas.microsoft.com/office/drawing/2014/main" id="{39F75D6F-97AB-496A-8A38-877C19E353A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814882" y="2984510"/>
            <a:ext cx="518205" cy="518205"/>
          </a:xfrm>
          <a:prstGeom prst="rect">
            <a:avLst/>
          </a:prstGeom>
        </p:spPr>
      </p:pic>
      <p:pic>
        <p:nvPicPr>
          <p:cNvPr id="19" name="Picture 7" descr="Grinning Face with Solid Fill">
            <a:extLst>
              <a:ext uri="{FF2B5EF4-FFF2-40B4-BE49-F238E27FC236}">
                <a16:creationId xmlns:a16="http://schemas.microsoft.com/office/drawing/2014/main" id="{A16161F4-0FFB-4EB2-9E94-FDA4945E6C2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814882" y="3559865"/>
            <a:ext cx="518205" cy="518205"/>
          </a:xfrm>
          <a:prstGeom prst="rect">
            <a:avLst/>
          </a:prstGeom>
        </p:spPr>
      </p:pic>
      <p:graphicFrame>
        <p:nvGraphicFramePr>
          <p:cNvPr id="14" name="Content Placeholder 13">
            <a:extLst>
              <a:ext uri="{FF2B5EF4-FFF2-40B4-BE49-F238E27FC236}">
                <a16:creationId xmlns:a16="http://schemas.microsoft.com/office/drawing/2014/main" id="{84AA3C2B-2248-4CDA-A7DA-9EE5004D8BEF}"/>
              </a:ext>
            </a:extLst>
          </p:cNvPr>
          <p:cNvGraphicFramePr>
            <a:graphicFrameLocks/>
          </p:cNvGraphicFramePr>
          <p:nvPr>
            <p:extLst>
              <p:ext uri="{D42A27DB-BD31-4B8C-83A1-F6EECF244321}">
                <p14:modId xmlns:p14="http://schemas.microsoft.com/office/powerpoint/2010/main" val="963527065"/>
              </p:ext>
            </p:extLst>
          </p:nvPr>
        </p:nvGraphicFramePr>
        <p:xfrm>
          <a:off x="468365" y="4835207"/>
          <a:ext cx="1886285" cy="1774699"/>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766785624"/>
      </p:ext>
    </p:extLst>
  </p:cSld>
  <p:clrMapOvr>
    <a:overrideClrMapping bg1="dk1" tx1="lt1" bg2="dk2" tx2="lt2" accent1="accent1" accent2="accent2" accent3="accent3" accent4="accent4" accent5="accent5" accent6="accent6" hlink="hlink" folHlink="folHlink"/>
  </p:clrMapOvr>
  <p:transition spd="slow">
    <p:comb/>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78">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3"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71D9344-0601-412F-A1FB-FEDDA56026B8}"/>
              </a:ext>
            </a:extLst>
          </p:cNvPr>
          <p:cNvSpPr>
            <a:spLocks noGrp="1"/>
          </p:cNvSpPr>
          <p:nvPr>
            <p:ph type="title"/>
          </p:nvPr>
        </p:nvSpPr>
        <p:spPr>
          <a:xfrm>
            <a:off x="4384039" y="365125"/>
            <a:ext cx="7164493" cy="1325563"/>
          </a:xfrm>
        </p:spPr>
        <p:txBody>
          <a:bodyPr>
            <a:normAutofit/>
          </a:bodyPr>
          <a:lstStyle/>
          <a:p>
            <a:r>
              <a:rPr lang="en-US" dirty="0"/>
              <a:t>Navisworks Manage</a:t>
            </a:r>
          </a:p>
        </p:txBody>
      </p:sp>
      <p:sp>
        <p:nvSpPr>
          <p:cNvPr id="15" name="TextBox 14">
            <a:extLst>
              <a:ext uri="{FF2B5EF4-FFF2-40B4-BE49-F238E27FC236}">
                <a16:creationId xmlns:a16="http://schemas.microsoft.com/office/drawing/2014/main" id="{D38EE3FB-1941-440C-A35A-FF3F018BF7B3}"/>
              </a:ext>
            </a:extLst>
          </p:cNvPr>
          <p:cNvSpPr txBox="1"/>
          <p:nvPr/>
        </p:nvSpPr>
        <p:spPr>
          <a:xfrm>
            <a:off x="4181685" y="2462613"/>
            <a:ext cx="3784600" cy="1754326"/>
          </a:xfrm>
          <a:prstGeom prst="rect">
            <a:avLst/>
          </a:prstGeom>
          <a:noFill/>
        </p:spPr>
        <p:txBody>
          <a:bodyPr wrap="square" rtlCol="0">
            <a:spAutoFit/>
          </a:bodyPr>
          <a:lstStyle/>
          <a:p>
            <a:r>
              <a:rPr lang="en-US" dirty="0"/>
              <a:t>Clash Detective menu</a:t>
            </a:r>
          </a:p>
          <a:p>
            <a:endParaRPr lang="en-US" dirty="0"/>
          </a:p>
          <a:p>
            <a:r>
              <a:rPr lang="en-US" dirty="0"/>
              <a:t>Clash new selections or clash your saved search sets</a:t>
            </a:r>
          </a:p>
          <a:p>
            <a:endParaRPr lang="en-US" dirty="0"/>
          </a:p>
          <a:p>
            <a:r>
              <a:rPr lang="en-US" dirty="0"/>
              <a:t>Create and save different clash tests</a:t>
            </a:r>
          </a:p>
        </p:txBody>
      </p:sp>
      <p:pic>
        <p:nvPicPr>
          <p:cNvPr id="3" name="Picture 2">
            <a:extLst>
              <a:ext uri="{FF2B5EF4-FFF2-40B4-BE49-F238E27FC236}">
                <a16:creationId xmlns:a16="http://schemas.microsoft.com/office/drawing/2014/main" id="{34821760-FFFD-4186-9DFF-BCF5CB8F007F}"/>
              </a:ext>
            </a:extLst>
          </p:cNvPr>
          <p:cNvPicPr>
            <a:picLocks noChangeAspect="1"/>
          </p:cNvPicPr>
          <p:nvPr/>
        </p:nvPicPr>
        <p:blipFill>
          <a:blip r:embed="rId3"/>
          <a:stretch>
            <a:fillRect/>
          </a:stretch>
        </p:blipFill>
        <p:spPr>
          <a:xfrm>
            <a:off x="8124825" y="2463176"/>
            <a:ext cx="3516827" cy="3952347"/>
          </a:xfrm>
          <a:prstGeom prst="rect">
            <a:avLst/>
          </a:prstGeom>
        </p:spPr>
      </p:pic>
      <p:pic>
        <p:nvPicPr>
          <p:cNvPr id="12" name="Picture 11">
            <a:extLst>
              <a:ext uri="{FF2B5EF4-FFF2-40B4-BE49-F238E27FC236}">
                <a16:creationId xmlns:a16="http://schemas.microsoft.com/office/drawing/2014/main" id="{14E2BE0B-F952-4043-B93C-F98D30FAF6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23601" y="401841"/>
            <a:ext cx="1061544" cy="1061544"/>
          </a:xfrm>
          <a:prstGeom prst="rect">
            <a:avLst/>
          </a:prstGeom>
        </p:spPr>
      </p:pic>
      <p:graphicFrame>
        <p:nvGraphicFramePr>
          <p:cNvPr id="16" name="Content Placeholder 13">
            <a:extLst>
              <a:ext uri="{FF2B5EF4-FFF2-40B4-BE49-F238E27FC236}">
                <a16:creationId xmlns:a16="http://schemas.microsoft.com/office/drawing/2014/main" id="{0C947770-F0CF-4460-986B-BE8197F93B50}"/>
              </a:ext>
            </a:extLst>
          </p:cNvPr>
          <p:cNvGraphicFramePr>
            <a:graphicFrameLocks/>
          </p:cNvGraphicFramePr>
          <p:nvPr>
            <p:extLst>
              <p:ext uri="{D42A27DB-BD31-4B8C-83A1-F6EECF244321}">
                <p14:modId xmlns:p14="http://schemas.microsoft.com/office/powerpoint/2010/main" val="963527065"/>
              </p:ext>
            </p:extLst>
          </p:nvPr>
        </p:nvGraphicFramePr>
        <p:xfrm>
          <a:off x="468365" y="4835207"/>
          <a:ext cx="1886285" cy="177469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017123286"/>
      </p:ext>
    </p:extLst>
  </p:cSld>
  <p:clrMapOvr>
    <a:overrideClrMapping bg1="dk1" tx1="lt1" bg2="dk2" tx2="lt2" accent1="accent1" accent2="accent2" accent3="accent3" accent4="accent4" accent5="accent5" accent6="accent6" hlink="hlink" folHlink="folHlink"/>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Freeform: Shape 48">
            <a:extLst>
              <a:ext uri="{FF2B5EF4-FFF2-40B4-BE49-F238E27FC236}">
                <a16:creationId xmlns:a16="http://schemas.microsoft.com/office/drawing/2014/main" id="{2EEE8F11-3582-44B7-9869-F2D26D7DD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133221" cy="3548529"/>
          </a:xfrm>
          <a:custGeom>
            <a:avLst/>
            <a:gdLst>
              <a:gd name="connsiteX0" fmla="*/ 0 w 4133221"/>
              <a:gd name="connsiteY0" fmla="*/ 0 h 3548529"/>
              <a:gd name="connsiteX1" fmla="*/ 3798429 w 4133221"/>
              <a:gd name="connsiteY1" fmla="*/ 0 h 3548529"/>
              <a:gd name="connsiteX2" fmla="*/ 3850140 w 4133221"/>
              <a:gd name="connsiteY2" fmla="*/ 85119 h 3548529"/>
              <a:gd name="connsiteX3" fmla="*/ 4133221 w 4133221"/>
              <a:gd name="connsiteY3" fmla="*/ 1203093 h 3548529"/>
              <a:gd name="connsiteX4" fmla="*/ 1787785 w 4133221"/>
              <a:gd name="connsiteY4" fmla="*/ 3548529 h 3548529"/>
              <a:gd name="connsiteX5" fmla="*/ 129311 w 4133221"/>
              <a:gd name="connsiteY5" fmla="*/ 2861567 h 3548529"/>
              <a:gd name="connsiteX6" fmla="*/ 0 w 4133221"/>
              <a:gd name="connsiteY6" fmla="*/ 2719289 h 3548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3221" h="3548529">
                <a:moveTo>
                  <a:pt x="0" y="0"/>
                </a:moveTo>
                <a:lnTo>
                  <a:pt x="3798429" y="0"/>
                </a:lnTo>
                <a:lnTo>
                  <a:pt x="3850140" y="85119"/>
                </a:lnTo>
                <a:cubicBezTo>
                  <a:pt x="4030674" y="417451"/>
                  <a:pt x="4133221" y="798296"/>
                  <a:pt x="4133221" y="1203093"/>
                </a:cubicBezTo>
                <a:cubicBezTo>
                  <a:pt x="4133221" y="2498442"/>
                  <a:pt x="3083134" y="3548529"/>
                  <a:pt x="1787785" y="3548529"/>
                </a:cubicBezTo>
                <a:cubicBezTo>
                  <a:pt x="1140111" y="3548529"/>
                  <a:pt x="553752" y="3286007"/>
                  <a:pt x="129311" y="2861567"/>
                </a:cubicBezTo>
                <a:lnTo>
                  <a:pt x="0" y="2719289"/>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Freeform: Shape 50">
            <a:extLst>
              <a:ext uri="{FF2B5EF4-FFF2-40B4-BE49-F238E27FC236}">
                <a16:creationId xmlns:a16="http://schemas.microsoft.com/office/drawing/2014/main" id="{2141F1CC-6A53-4BCF-9127-AABB52E249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1" y="3842187"/>
            <a:ext cx="3321156" cy="3015812"/>
          </a:xfrm>
          <a:custGeom>
            <a:avLst/>
            <a:gdLst>
              <a:gd name="connsiteX0" fmla="*/ 1359768 w 3321156"/>
              <a:gd name="connsiteY0" fmla="*/ 0 h 3015812"/>
              <a:gd name="connsiteX1" fmla="*/ 3321156 w 3321156"/>
              <a:gd name="connsiteY1" fmla="*/ 1961388 h 3015812"/>
              <a:gd name="connsiteX2" fmla="*/ 3084427 w 3321156"/>
              <a:gd name="connsiteY2" fmla="*/ 2896302 h 3015812"/>
              <a:gd name="connsiteX3" fmla="*/ 3011823 w 3321156"/>
              <a:gd name="connsiteY3" fmla="*/ 3015812 h 3015812"/>
              <a:gd name="connsiteX4" fmla="*/ 0 w 3321156"/>
              <a:gd name="connsiteY4" fmla="*/ 3015812 h 3015812"/>
              <a:gd name="connsiteX5" fmla="*/ 0 w 3321156"/>
              <a:gd name="connsiteY5" fmla="*/ 549808 h 3015812"/>
              <a:gd name="connsiteX6" fmla="*/ 112143 w 3321156"/>
              <a:gd name="connsiteY6" fmla="*/ 447886 h 3015812"/>
              <a:gd name="connsiteX7" fmla="*/ 1359768 w 3321156"/>
              <a:gd name="connsiteY7" fmla="*/ 0 h 301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1156" h="3015812">
                <a:moveTo>
                  <a:pt x="1359768" y="0"/>
                </a:moveTo>
                <a:cubicBezTo>
                  <a:pt x="2443013" y="0"/>
                  <a:pt x="3321156" y="878143"/>
                  <a:pt x="3321156" y="1961388"/>
                </a:cubicBezTo>
                <a:cubicBezTo>
                  <a:pt x="3321156" y="2299902"/>
                  <a:pt x="3235400" y="2618387"/>
                  <a:pt x="3084427" y="2896302"/>
                </a:cubicBezTo>
                <a:lnTo>
                  <a:pt x="3011823" y="3015812"/>
                </a:lnTo>
                <a:lnTo>
                  <a:pt x="0" y="3015812"/>
                </a:lnTo>
                <a:lnTo>
                  <a:pt x="0" y="549808"/>
                </a:lnTo>
                <a:lnTo>
                  <a:pt x="112143" y="447886"/>
                </a:lnTo>
                <a:cubicBezTo>
                  <a:pt x="451187" y="168082"/>
                  <a:pt x="885848" y="0"/>
                  <a:pt x="135976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7" name="Oval 52">
            <a:extLst>
              <a:ext uri="{FF2B5EF4-FFF2-40B4-BE49-F238E27FC236}">
                <a16:creationId xmlns:a16="http://schemas.microsoft.com/office/drawing/2014/main" id="{561B2B49-7142-4CA8-A929-4671548E6A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4530" y="2496668"/>
            <a:ext cx="3118104" cy="311810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82EB1CFF-5A57-4E29-B921-EF1BD5133CCD}"/>
              </a:ext>
            </a:extLst>
          </p:cNvPr>
          <p:cNvPicPr>
            <a:picLocks noChangeAspect="1"/>
          </p:cNvPicPr>
          <p:nvPr/>
        </p:nvPicPr>
        <p:blipFill rotWithShape="1">
          <a:blip r:embed="rId3">
            <a:extLst>
              <a:ext uri="{28A0092B-C50C-407E-A947-70E740481C1C}">
                <a14:useLocalDpi xmlns:a14="http://schemas.microsoft.com/office/drawing/2010/main" val="0"/>
              </a:ext>
            </a:extLst>
          </a:blip>
          <a:srcRect r="-4" b="-4"/>
          <a:stretch/>
        </p:blipFill>
        <p:spPr>
          <a:xfrm>
            <a:off x="3559122" y="2661260"/>
            <a:ext cx="2788920" cy="2788920"/>
          </a:xfrm>
          <a:custGeom>
            <a:avLst/>
            <a:gdLst>
              <a:gd name="connsiteX0" fmla="*/ 1440180 w 2880360"/>
              <a:gd name="connsiteY0" fmla="*/ 0 h 2880360"/>
              <a:gd name="connsiteX1" fmla="*/ 2880360 w 2880360"/>
              <a:gd name="connsiteY1" fmla="*/ 1440180 h 2880360"/>
              <a:gd name="connsiteX2" fmla="*/ 1440180 w 2880360"/>
              <a:gd name="connsiteY2" fmla="*/ 2880360 h 2880360"/>
              <a:gd name="connsiteX3" fmla="*/ 0 w 2880360"/>
              <a:gd name="connsiteY3" fmla="*/ 1440180 h 2880360"/>
              <a:gd name="connsiteX4" fmla="*/ 1440180 w 2880360"/>
              <a:gd name="connsiteY4" fmla="*/ 0 h 28803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0360" h="2880360">
                <a:moveTo>
                  <a:pt x="1440180" y="0"/>
                </a:moveTo>
                <a:cubicBezTo>
                  <a:pt x="2235569" y="0"/>
                  <a:pt x="2880360" y="644791"/>
                  <a:pt x="2880360" y="1440180"/>
                </a:cubicBezTo>
                <a:cubicBezTo>
                  <a:pt x="2880360" y="2235569"/>
                  <a:pt x="2235569" y="2880360"/>
                  <a:pt x="1440180" y="2880360"/>
                </a:cubicBezTo>
                <a:cubicBezTo>
                  <a:pt x="644791" y="2880360"/>
                  <a:pt x="0" y="2235569"/>
                  <a:pt x="0" y="1440180"/>
                </a:cubicBezTo>
                <a:cubicBezTo>
                  <a:pt x="0" y="644791"/>
                  <a:pt x="644791" y="0"/>
                  <a:pt x="1440180" y="0"/>
                </a:cubicBezTo>
                <a:close/>
              </a:path>
            </a:pathLst>
          </a:custGeom>
        </p:spPr>
      </p:pic>
      <p:pic>
        <p:nvPicPr>
          <p:cNvPr id="7" name="Picture 6">
            <a:extLst>
              <a:ext uri="{FF2B5EF4-FFF2-40B4-BE49-F238E27FC236}">
                <a16:creationId xmlns:a16="http://schemas.microsoft.com/office/drawing/2014/main" id="{A36E3424-3957-4BEC-A5D6-1173B71E95ED}"/>
              </a:ext>
            </a:extLst>
          </p:cNvPr>
          <p:cNvPicPr>
            <a:picLocks noChangeAspect="1"/>
          </p:cNvPicPr>
          <p:nvPr/>
        </p:nvPicPr>
        <p:blipFill rotWithShape="1">
          <a:blip r:embed="rId4">
            <a:extLst>
              <a:ext uri="{28A0092B-C50C-407E-A947-70E740481C1C}">
                <a14:useLocalDpi xmlns:a14="http://schemas.microsoft.com/office/drawing/2010/main" val="0"/>
              </a:ext>
            </a:extLst>
          </a:blip>
          <a:srcRect r="1" b="14736"/>
          <a:stretch/>
        </p:blipFill>
        <p:spPr>
          <a:xfrm>
            <a:off x="20" y="10"/>
            <a:ext cx="3967953" cy="3383270"/>
          </a:xfrm>
          <a:custGeom>
            <a:avLst/>
            <a:gdLst>
              <a:gd name="connsiteX0" fmla="*/ 0 w 3967973"/>
              <a:gd name="connsiteY0" fmla="*/ 0 h 3383280"/>
              <a:gd name="connsiteX1" fmla="*/ 3605273 w 3967973"/>
              <a:gd name="connsiteY1" fmla="*/ 0 h 3383280"/>
              <a:gd name="connsiteX2" fmla="*/ 3704836 w 3967973"/>
              <a:gd name="connsiteY2" fmla="*/ 163887 h 3383280"/>
              <a:gd name="connsiteX3" fmla="*/ 3967973 w 3967973"/>
              <a:gd name="connsiteY3" fmla="*/ 1203093 h 3383280"/>
              <a:gd name="connsiteX4" fmla="*/ 1787786 w 3967973"/>
              <a:gd name="connsiteY4" fmla="*/ 3383280 h 3383280"/>
              <a:gd name="connsiteX5" fmla="*/ 105448 w 3967973"/>
              <a:gd name="connsiteY5" fmla="*/ 2589894 h 3383280"/>
              <a:gd name="connsiteX6" fmla="*/ 0 w 3967973"/>
              <a:gd name="connsiteY6" fmla="*/ 2448881 h 338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7973" h="3383280">
                <a:moveTo>
                  <a:pt x="0" y="0"/>
                </a:moveTo>
                <a:lnTo>
                  <a:pt x="3605273" y="0"/>
                </a:lnTo>
                <a:lnTo>
                  <a:pt x="3704836" y="163887"/>
                </a:lnTo>
                <a:cubicBezTo>
                  <a:pt x="3872651" y="472804"/>
                  <a:pt x="3967973" y="826817"/>
                  <a:pt x="3967973" y="1203093"/>
                </a:cubicBezTo>
                <a:cubicBezTo>
                  <a:pt x="3967973" y="2407177"/>
                  <a:pt x="2991870" y="3383280"/>
                  <a:pt x="1787786" y="3383280"/>
                </a:cubicBezTo>
                <a:cubicBezTo>
                  <a:pt x="1110489" y="3383280"/>
                  <a:pt x="505326" y="3074435"/>
                  <a:pt x="105448" y="2589894"/>
                </a:cubicBezTo>
                <a:lnTo>
                  <a:pt x="0" y="2448881"/>
                </a:lnTo>
                <a:close/>
              </a:path>
            </a:pathLst>
          </a:custGeom>
        </p:spPr>
      </p:pic>
      <p:pic>
        <p:nvPicPr>
          <p:cNvPr id="12" name="Content Placeholder 4">
            <a:extLst>
              <a:ext uri="{FF2B5EF4-FFF2-40B4-BE49-F238E27FC236}">
                <a16:creationId xmlns:a16="http://schemas.microsoft.com/office/drawing/2014/main" id="{18C8922F-0140-4817-B21B-E6DFAE47B9C3}"/>
              </a:ext>
            </a:extLst>
          </p:cNvPr>
          <p:cNvPicPr>
            <a:picLocks noChangeAspect="1"/>
          </p:cNvPicPr>
          <p:nvPr/>
        </p:nvPicPr>
        <p:blipFill rotWithShape="1">
          <a:blip r:embed="rId5">
            <a:extLst>
              <a:ext uri="{28A0092B-C50C-407E-A947-70E740481C1C}">
                <a14:useLocalDpi xmlns:a14="http://schemas.microsoft.com/office/drawing/2010/main" val="0"/>
              </a:ext>
            </a:extLst>
          </a:blip>
          <a:srcRect t="5525" r="4" b="4124"/>
          <a:stretch/>
        </p:blipFill>
        <p:spPr>
          <a:xfrm>
            <a:off x="4825" y="4007260"/>
            <a:ext cx="3155071" cy="2850749"/>
          </a:xfrm>
          <a:custGeom>
            <a:avLst/>
            <a:gdLst>
              <a:gd name="connsiteX0" fmla="*/ 1358746 w 3155071"/>
              <a:gd name="connsiteY0" fmla="*/ 0 h 2850749"/>
              <a:gd name="connsiteX1" fmla="*/ 3155071 w 3155071"/>
              <a:gd name="connsiteY1" fmla="*/ 1796325 h 2850749"/>
              <a:gd name="connsiteX2" fmla="*/ 2848287 w 3155071"/>
              <a:gd name="connsiteY2" fmla="*/ 2800668 h 2850749"/>
              <a:gd name="connsiteX3" fmla="*/ 2810837 w 3155071"/>
              <a:gd name="connsiteY3" fmla="*/ 2850749 h 2850749"/>
              <a:gd name="connsiteX4" fmla="*/ 0 w 3155071"/>
              <a:gd name="connsiteY4" fmla="*/ 2850749 h 2850749"/>
              <a:gd name="connsiteX5" fmla="*/ 0 w 3155071"/>
              <a:gd name="connsiteY5" fmla="*/ 623564 h 2850749"/>
              <a:gd name="connsiteX6" fmla="*/ 88552 w 3155071"/>
              <a:gd name="connsiteY6" fmla="*/ 526132 h 2850749"/>
              <a:gd name="connsiteX7" fmla="*/ 1358746 w 3155071"/>
              <a:gd name="connsiteY7" fmla="*/ 0 h 2850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55071" h="2850749">
                <a:moveTo>
                  <a:pt x="1358746" y="0"/>
                </a:moveTo>
                <a:cubicBezTo>
                  <a:pt x="2350829" y="0"/>
                  <a:pt x="3155071" y="804242"/>
                  <a:pt x="3155071" y="1796325"/>
                </a:cubicBezTo>
                <a:cubicBezTo>
                  <a:pt x="3155071" y="2168356"/>
                  <a:pt x="3041975" y="2513972"/>
                  <a:pt x="2848287" y="2800668"/>
                </a:cubicBezTo>
                <a:lnTo>
                  <a:pt x="2810837" y="2850749"/>
                </a:lnTo>
                <a:lnTo>
                  <a:pt x="0" y="2850749"/>
                </a:lnTo>
                <a:lnTo>
                  <a:pt x="0" y="623564"/>
                </a:lnTo>
                <a:lnTo>
                  <a:pt x="88552" y="526132"/>
                </a:lnTo>
                <a:cubicBezTo>
                  <a:pt x="413623" y="201061"/>
                  <a:pt x="862705" y="0"/>
                  <a:pt x="1358746" y="0"/>
                </a:cubicBezTo>
                <a:close/>
              </a:path>
            </a:pathLst>
          </a:custGeom>
        </p:spPr>
      </p:pic>
      <p:graphicFrame>
        <p:nvGraphicFramePr>
          <p:cNvPr id="35" name="Content Placeholder 13">
            <a:extLst>
              <a:ext uri="{FF2B5EF4-FFF2-40B4-BE49-F238E27FC236}">
                <a16:creationId xmlns:a16="http://schemas.microsoft.com/office/drawing/2014/main" id="{3C3523BD-7602-46F7-BC33-BC03B0612CDF}"/>
              </a:ext>
            </a:extLst>
          </p:cNvPr>
          <p:cNvGraphicFramePr>
            <a:graphicFrameLocks noGrp="1"/>
          </p:cNvGraphicFramePr>
          <p:nvPr>
            <p:ph idx="1"/>
            <p:extLst>
              <p:ext uri="{D42A27DB-BD31-4B8C-83A1-F6EECF244321}">
                <p14:modId xmlns:p14="http://schemas.microsoft.com/office/powerpoint/2010/main" val="1812818751"/>
              </p:ext>
            </p:extLst>
          </p:nvPr>
        </p:nvGraphicFramePr>
        <p:xfrm>
          <a:off x="6582207" y="1632040"/>
          <a:ext cx="5539158" cy="383298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512005584"/>
      </p:ext>
    </p:extLst>
  </p:cSld>
  <p:clrMapOvr>
    <a:overrideClrMapping bg1="dk1" tx1="lt1" bg2="dk2" tx2="lt2" accent1="accent1" accent2="accent2" accent3="accent3" accent4="accent4" accent5="accent5" accent6="accent6" hlink="hlink" folHlink="folHlink"/>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78">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3"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71D9344-0601-412F-A1FB-FEDDA56026B8}"/>
              </a:ext>
            </a:extLst>
          </p:cNvPr>
          <p:cNvSpPr>
            <a:spLocks noGrp="1"/>
          </p:cNvSpPr>
          <p:nvPr>
            <p:ph type="title"/>
          </p:nvPr>
        </p:nvSpPr>
        <p:spPr>
          <a:xfrm>
            <a:off x="4384039" y="365125"/>
            <a:ext cx="7164493" cy="1325563"/>
          </a:xfrm>
        </p:spPr>
        <p:txBody>
          <a:bodyPr>
            <a:normAutofit/>
          </a:bodyPr>
          <a:lstStyle/>
          <a:p>
            <a:r>
              <a:rPr lang="en-US" dirty="0"/>
              <a:t>Revit Model Checker</a:t>
            </a:r>
          </a:p>
        </p:txBody>
      </p:sp>
      <p:sp>
        <p:nvSpPr>
          <p:cNvPr id="11" name="TextBox 10">
            <a:extLst>
              <a:ext uri="{FF2B5EF4-FFF2-40B4-BE49-F238E27FC236}">
                <a16:creationId xmlns:a16="http://schemas.microsoft.com/office/drawing/2014/main" id="{F7DB51BF-AEED-4C49-AA00-534914BF01BF}"/>
              </a:ext>
            </a:extLst>
          </p:cNvPr>
          <p:cNvSpPr txBox="1"/>
          <p:nvPr/>
        </p:nvSpPr>
        <p:spPr>
          <a:xfrm>
            <a:off x="3889789" y="2392879"/>
            <a:ext cx="3784600" cy="1477328"/>
          </a:xfrm>
          <a:prstGeom prst="rect">
            <a:avLst/>
          </a:prstGeom>
          <a:noFill/>
        </p:spPr>
        <p:txBody>
          <a:bodyPr wrap="square" rtlCol="0">
            <a:spAutoFit/>
          </a:bodyPr>
          <a:lstStyle/>
          <a:p>
            <a:r>
              <a:rPr lang="en-US" dirty="0"/>
              <a:t>University templates</a:t>
            </a:r>
          </a:p>
          <a:p>
            <a:r>
              <a:rPr lang="en-US" dirty="0"/>
              <a:t>USACE</a:t>
            </a:r>
          </a:p>
          <a:p>
            <a:r>
              <a:rPr lang="en-US" dirty="0"/>
              <a:t>Elements checks</a:t>
            </a:r>
          </a:p>
          <a:p>
            <a:r>
              <a:rPr lang="en-US" dirty="0"/>
              <a:t>Model Reporting</a:t>
            </a:r>
          </a:p>
          <a:p>
            <a:r>
              <a:rPr lang="en-US" dirty="0" err="1"/>
              <a:t>COBie</a:t>
            </a:r>
            <a:endParaRPr lang="en-US" dirty="0"/>
          </a:p>
        </p:txBody>
      </p:sp>
      <p:pic>
        <p:nvPicPr>
          <p:cNvPr id="14" name="Picture 13">
            <a:extLst>
              <a:ext uri="{FF2B5EF4-FFF2-40B4-BE49-F238E27FC236}">
                <a16:creationId xmlns:a16="http://schemas.microsoft.com/office/drawing/2014/main" id="{ECAD677D-D1A0-4CEA-BEC7-3AD308245B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58450" y="365125"/>
            <a:ext cx="1236531" cy="1236531"/>
          </a:xfrm>
          <a:prstGeom prst="rect">
            <a:avLst/>
          </a:prstGeom>
        </p:spPr>
      </p:pic>
      <p:graphicFrame>
        <p:nvGraphicFramePr>
          <p:cNvPr id="15" name="Content Placeholder 13">
            <a:extLst>
              <a:ext uri="{FF2B5EF4-FFF2-40B4-BE49-F238E27FC236}">
                <a16:creationId xmlns:a16="http://schemas.microsoft.com/office/drawing/2014/main" id="{32BDE04B-03BB-4DBA-8E47-62C1428CBA6C}"/>
              </a:ext>
            </a:extLst>
          </p:cNvPr>
          <p:cNvGraphicFramePr>
            <a:graphicFrameLocks noGrp="1"/>
          </p:cNvGraphicFramePr>
          <p:nvPr>
            <p:ph idx="1"/>
            <p:extLst>
              <p:ext uri="{D42A27DB-BD31-4B8C-83A1-F6EECF244321}">
                <p14:modId xmlns:p14="http://schemas.microsoft.com/office/powerpoint/2010/main" val="2588724637"/>
              </p:ext>
            </p:extLst>
          </p:nvPr>
        </p:nvGraphicFramePr>
        <p:xfrm>
          <a:off x="468365" y="4835207"/>
          <a:ext cx="1886285" cy="177469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0" name="Picture 9">
            <a:extLst>
              <a:ext uri="{FF2B5EF4-FFF2-40B4-BE49-F238E27FC236}">
                <a16:creationId xmlns:a16="http://schemas.microsoft.com/office/drawing/2014/main" id="{D9A63517-1B95-446D-BFFC-7764EFA94A22}"/>
              </a:ext>
            </a:extLst>
          </p:cNvPr>
          <p:cNvPicPr/>
          <p:nvPr/>
        </p:nvPicPr>
        <p:blipFill rotWithShape="1">
          <a:blip r:embed="rId9"/>
          <a:srcRect l="1351" t="3" r="1351" b="53612"/>
          <a:stretch/>
        </p:blipFill>
        <p:spPr bwMode="auto">
          <a:xfrm>
            <a:off x="6237235" y="2392879"/>
            <a:ext cx="5486400" cy="329184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4705533"/>
      </p:ext>
    </p:extLst>
  </p:cSld>
  <p:clrMapOvr>
    <a:overrideClrMapping bg1="dk1" tx1="lt1" bg2="dk2" tx2="lt2" accent1="accent1" accent2="accent2" accent3="accent3" accent4="accent4" accent5="accent5" accent6="accent6" hlink="hlink" folHlink="folHlink"/>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78">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3"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71D9344-0601-412F-A1FB-FEDDA56026B8}"/>
              </a:ext>
            </a:extLst>
          </p:cNvPr>
          <p:cNvSpPr>
            <a:spLocks noGrp="1"/>
          </p:cNvSpPr>
          <p:nvPr>
            <p:ph type="title"/>
          </p:nvPr>
        </p:nvSpPr>
        <p:spPr>
          <a:xfrm>
            <a:off x="4384039" y="365125"/>
            <a:ext cx="7164493" cy="1325563"/>
          </a:xfrm>
        </p:spPr>
        <p:txBody>
          <a:bodyPr>
            <a:normAutofit/>
          </a:bodyPr>
          <a:lstStyle/>
          <a:p>
            <a:r>
              <a:rPr lang="en-US" dirty="0"/>
              <a:t>Revit Model Checker</a:t>
            </a:r>
          </a:p>
        </p:txBody>
      </p:sp>
      <p:pic>
        <p:nvPicPr>
          <p:cNvPr id="14" name="Picture 13">
            <a:extLst>
              <a:ext uri="{FF2B5EF4-FFF2-40B4-BE49-F238E27FC236}">
                <a16:creationId xmlns:a16="http://schemas.microsoft.com/office/drawing/2014/main" id="{ECAD677D-D1A0-4CEA-BEC7-3AD308245B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58450" y="365125"/>
            <a:ext cx="1236531" cy="1236531"/>
          </a:xfrm>
          <a:prstGeom prst="rect">
            <a:avLst/>
          </a:prstGeom>
        </p:spPr>
      </p:pic>
      <p:graphicFrame>
        <p:nvGraphicFramePr>
          <p:cNvPr id="15" name="Content Placeholder 13">
            <a:extLst>
              <a:ext uri="{FF2B5EF4-FFF2-40B4-BE49-F238E27FC236}">
                <a16:creationId xmlns:a16="http://schemas.microsoft.com/office/drawing/2014/main" id="{32BDE04B-03BB-4DBA-8E47-62C1428CBA6C}"/>
              </a:ext>
            </a:extLst>
          </p:cNvPr>
          <p:cNvGraphicFramePr>
            <a:graphicFrameLocks noGrp="1"/>
          </p:cNvGraphicFramePr>
          <p:nvPr>
            <p:ph idx="1"/>
            <p:extLst/>
          </p:nvPr>
        </p:nvGraphicFramePr>
        <p:xfrm>
          <a:off x="468365" y="4835207"/>
          <a:ext cx="1886285" cy="177469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 name="Picture 2">
            <a:extLst>
              <a:ext uri="{FF2B5EF4-FFF2-40B4-BE49-F238E27FC236}">
                <a16:creationId xmlns:a16="http://schemas.microsoft.com/office/drawing/2014/main" id="{2065A2A7-6EAA-4527-BD44-F0D390A58903}"/>
              </a:ext>
            </a:extLst>
          </p:cNvPr>
          <p:cNvPicPr>
            <a:picLocks noChangeAspect="1"/>
          </p:cNvPicPr>
          <p:nvPr/>
        </p:nvPicPr>
        <p:blipFill rotWithShape="1">
          <a:blip r:embed="rId9"/>
          <a:srcRect l="738" r="1189" b="2045"/>
          <a:stretch/>
        </p:blipFill>
        <p:spPr>
          <a:xfrm>
            <a:off x="13218" y="0"/>
            <a:ext cx="12188951" cy="6857999"/>
          </a:xfrm>
          <a:prstGeom prst="rect">
            <a:avLst/>
          </a:prstGeom>
        </p:spPr>
      </p:pic>
    </p:spTree>
    <p:extLst>
      <p:ext uri="{BB962C8B-B14F-4D97-AF65-F5344CB8AC3E}">
        <p14:creationId xmlns:p14="http://schemas.microsoft.com/office/powerpoint/2010/main" val="4006063219"/>
      </p:ext>
    </p:extLst>
  </p:cSld>
  <p:clrMapOvr>
    <a:overrideClrMapping bg1="dk1" tx1="lt1" bg2="dk2" tx2="lt2" accent1="accent1" accent2="accent2" accent3="accent3" accent4="accent4" accent5="accent5" accent6="accent6" hlink="hlink" folHlink="folHlink"/>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78">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3"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71D9344-0601-412F-A1FB-FEDDA56026B8}"/>
              </a:ext>
            </a:extLst>
          </p:cNvPr>
          <p:cNvSpPr>
            <a:spLocks noGrp="1"/>
          </p:cNvSpPr>
          <p:nvPr>
            <p:ph type="title"/>
          </p:nvPr>
        </p:nvSpPr>
        <p:spPr>
          <a:xfrm>
            <a:off x="4384039" y="365125"/>
            <a:ext cx="7164493" cy="1325563"/>
          </a:xfrm>
        </p:spPr>
        <p:txBody>
          <a:bodyPr>
            <a:normAutofit/>
          </a:bodyPr>
          <a:lstStyle/>
          <a:p>
            <a:r>
              <a:rPr lang="en-US" dirty="0"/>
              <a:t>Revit Model Checker</a:t>
            </a:r>
          </a:p>
        </p:txBody>
      </p:sp>
      <p:sp>
        <p:nvSpPr>
          <p:cNvPr id="11" name="TextBox 10">
            <a:extLst>
              <a:ext uri="{FF2B5EF4-FFF2-40B4-BE49-F238E27FC236}">
                <a16:creationId xmlns:a16="http://schemas.microsoft.com/office/drawing/2014/main" id="{F7DB51BF-AEED-4C49-AA00-534914BF01BF}"/>
              </a:ext>
            </a:extLst>
          </p:cNvPr>
          <p:cNvSpPr txBox="1"/>
          <p:nvPr/>
        </p:nvSpPr>
        <p:spPr>
          <a:xfrm>
            <a:off x="3889789" y="2392879"/>
            <a:ext cx="3784600" cy="369332"/>
          </a:xfrm>
          <a:prstGeom prst="rect">
            <a:avLst/>
          </a:prstGeom>
          <a:noFill/>
        </p:spPr>
        <p:txBody>
          <a:bodyPr wrap="square" rtlCol="0">
            <a:spAutoFit/>
          </a:bodyPr>
          <a:lstStyle/>
          <a:p>
            <a:r>
              <a:rPr lang="en-US" dirty="0"/>
              <a:t>Sample rules</a:t>
            </a:r>
          </a:p>
        </p:txBody>
      </p:sp>
      <p:pic>
        <p:nvPicPr>
          <p:cNvPr id="14" name="Picture 13">
            <a:extLst>
              <a:ext uri="{FF2B5EF4-FFF2-40B4-BE49-F238E27FC236}">
                <a16:creationId xmlns:a16="http://schemas.microsoft.com/office/drawing/2014/main" id="{ECAD677D-D1A0-4CEA-BEC7-3AD308245B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58450" y="365125"/>
            <a:ext cx="1236531" cy="1236531"/>
          </a:xfrm>
          <a:prstGeom prst="rect">
            <a:avLst/>
          </a:prstGeom>
        </p:spPr>
      </p:pic>
      <p:graphicFrame>
        <p:nvGraphicFramePr>
          <p:cNvPr id="15" name="Content Placeholder 13">
            <a:extLst>
              <a:ext uri="{FF2B5EF4-FFF2-40B4-BE49-F238E27FC236}">
                <a16:creationId xmlns:a16="http://schemas.microsoft.com/office/drawing/2014/main" id="{32BDE04B-03BB-4DBA-8E47-62C1428CBA6C}"/>
              </a:ext>
            </a:extLst>
          </p:cNvPr>
          <p:cNvGraphicFramePr>
            <a:graphicFrameLocks noGrp="1"/>
          </p:cNvGraphicFramePr>
          <p:nvPr>
            <p:ph idx="1"/>
            <p:extLst/>
          </p:nvPr>
        </p:nvGraphicFramePr>
        <p:xfrm>
          <a:off x="468365" y="4835207"/>
          <a:ext cx="1886285" cy="177469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 name="Picture 2">
            <a:extLst>
              <a:ext uri="{FF2B5EF4-FFF2-40B4-BE49-F238E27FC236}">
                <a16:creationId xmlns:a16="http://schemas.microsoft.com/office/drawing/2014/main" id="{4D89E984-CCD6-499C-8D4C-19A6DCB60E97}"/>
              </a:ext>
            </a:extLst>
          </p:cNvPr>
          <p:cNvPicPr>
            <a:picLocks noChangeAspect="1"/>
          </p:cNvPicPr>
          <p:nvPr/>
        </p:nvPicPr>
        <p:blipFill rotWithShape="1">
          <a:blip r:embed="rId9"/>
          <a:srcRect l="26844" t="17334" r="40941" b="9332"/>
          <a:stretch/>
        </p:blipFill>
        <p:spPr>
          <a:xfrm>
            <a:off x="6565366" y="1463675"/>
            <a:ext cx="3291840" cy="5029200"/>
          </a:xfrm>
          <a:prstGeom prst="rect">
            <a:avLst/>
          </a:prstGeom>
        </p:spPr>
      </p:pic>
    </p:spTree>
    <p:extLst>
      <p:ext uri="{BB962C8B-B14F-4D97-AF65-F5344CB8AC3E}">
        <p14:creationId xmlns:p14="http://schemas.microsoft.com/office/powerpoint/2010/main" val="1281740968"/>
      </p:ext>
    </p:extLst>
  </p:cSld>
  <p:clrMapOvr>
    <a:overrideClrMapping bg1="dk1" tx1="lt1" bg2="dk2" tx2="lt2" accent1="accent1" accent2="accent2" accent3="accent3" accent4="accent4" accent5="accent5" accent6="accent6" hlink="hlink" folHlink="folHlink"/>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78">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3"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71D9344-0601-412F-A1FB-FEDDA56026B8}"/>
              </a:ext>
            </a:extLst>
          </p:cNvPr>
          <p:cNvSpPr>
            <a:spLocks noGrp="1"/>
          </p:cNvSpPr>
          <p:nvPr>
            <p:ph type="title"/>
          </p:nvPr>
        </p:nvSpPr>
        <p:spPr>
          <a:xfrm>
            <a:off x="4384039" y="365125"/>
            <a:ext cx="7164493" cy="1325563"/>
          </a:xfrm>
        </p:spPr>
        <p:txBody>
          <a:bodyPr>
            <a:normAutofit/>
          </a:bodyPr>
          <a:lstStyle/>
          <a:p>
            <a:r>
              <a:rPr lang="en-US" dirty="0" err="1"/>
              <a:t>Solibri</a:t>
            </a:r>
            <a:r>
              <a:rPr lang="en-US" dirty="0"/>
              <a:t> Model Checker</a:t>
            </a:r>
          </a:p>
        </p:txBody>
      </p:sp>
      <p:sp>
        <p:nvSpPr>
          <p:cNvPr id="15" name="TextBox 14">
            <a:extLst>
              <a:ext uri="{FF2B5EF4-FFF2-40B4-BE49-F238E27FC236}">
                <a16:creationId xmlns:a16="http://schemas.microsoft.com/office/drawing/2014/main" id="{D38EE3FB-1941-440C-A35A-FF3F018BF7B3}"/>
              </a:ext>
            </a:extLst>
          </p:cNvPr>
          <p:cNvSpPr txBox="1"/>
          <p:nvPr/>
        </p:nvSpPr>
        <p:spPr>
          <a:xfrm>
            <a:off x="3692064" y="1950085"/>
            <a:ext cx="3784600" cy="1477328"/>
          </a:xfrm>
          <a:prstGeom prst="rect">
            <a:avLst/>
          </a:prstGeom>
          <a:noFill/>
        </p:spPr>
        <p:txBody>
          <a:bodyPr wrap="square" rtlCol="0">
            <a:spAutoFit/>
          </a:bodyPr>
          <a:lstStyle/>
          <a:p>
            <a:r>
              <a:rPr lang="en-US" dirty="0"/>
              <a:t>Templates based on </a:t>
            </a:r>
          </a:p>
          <a:p>
            <a:r>
              <a:rPr lang="en-US" dirty="0"/>
              <a:t>Role decision</a:t>
            </a:r>
          </a:p>
          <a:p>
            <a:endParaRPr lang="en-US" dirty="0"/>
          </a:p>
          <a:p>
            <a:r>
              <a:rPr lang="en-US" dirty="0"/>
              <a:t>Add custom Rulesets</a:t>
            </a:r>
          </a:p>
          <a:p>
            <a:r>
              <a:rPr lang="en-US" dirty="0"/>
              <a:t>(.</a:t>
            </a:r>
            <a:r>
              <a:rPr lang="en-US" dirty="0" err="1"/>
              <a:t>cset</a:t>
            </a:r>
            <a:r>
              <a:rPr lang="en-US" dirty="0"/>
              <a:t>)</a:t>
            </a:r>
          </a:p>
        </p:txBody>
      </p:sp>
      <p:pic>
        <p:nvPicPr>
          <p:cNvPr id="12" name="Picture 11">
            <a:extLst>
              <a:ext uri="{FF2B5EF4-FFF2-40B4-BE49-F238E27FC236}">
                <a16:creationId xmlns:a16="http://schemas.microsoft.com/office/drawing/2014/main" id="{E8F2AE89-3E44-4FCE-BE64-036B32B5FF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25125" y="401841"/>
            <a:ext cx="1096632" cy="1096632"/>
          </a:xfrm>
          <a:prstGeom prst="rect">
            <a:avLst/>
          </a:prstGeom>
        </p:spPr>
      </p:pic>
      <p:graphicFrame>
        <p:nvGraphicFramePr>
          <p:cNvPr id="11" name="Content Placeholder 13">
            <a:extLst>
              <a:ext uri="{FF2B5EF4-FFF2-40B4-BE49-F238E27FC236}">
                <a16:creationId xmlns:a16="http://schemas.microsoft.com/office/drawing/2014/main" id="{4D181DFA-21EF-4CFF-AC62-74E60ADDBB31}"/>
              </a:ext>
            </a:extLst>
          </p:cNvPr>
          <p:cNvGraphicFramePr>
            <a:graphicFrameLocks noGrp="1"/>
          </p:cNvGraphicFramePr>
          <p:nvPr>
            <p:ph idx="1"/>
            <p:extLst/>
          </p:nvPr>
        </p:nvGraphicFramePr>
        <p:xfrm>
          <a:off x="468365" y="4835207"/>
          <a:ext cx="1886285" cy="177469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4" name="Picture 13">
            <a:extLst>
              <a:ext uri="{FF2B5EF4-FFF2-40B4-BE49-F238E27FC236}">
                <a16:creationId xmlns:a16="http://schemas.microsoft.com/office/drawing/2014/main" id="{EEAC89E4-A254-400F-8CC3-83883BB080A9}"/>
              </a:ext>
            </a:extLst>
          </p:cNvPr>
          <p:cNvPicPr/>
          <p:nvPr/>
        </p:nvPicPr>
        <p:blipFill rotWithShape="1">
          <a:blip r:embed="rId9"/>
          <a:srcRect l="1613" r="1595" b="2479"/>
          <a:stretch/>
        </p:blipFill>
        <p:spPr>
          <a:xfrm>
            <a:off x="6063662" y="2029028"/>
            <a:ext cx="5558095" cy="4168571"/>
          </a:xfrm>
          <a:prstGeom prst="rect">
            <a:avLst/>
          </a:prstGeom>
        </p:spPr>
      </p:pic>
    </p:spTree>
    <p:extLst>
      <p:ext uri="{BB962C8B-B14F-4D97-AF65-F5344CB8AC3E}">
        <p14:creationId xmlns:p14="http://schemas.microsoft.com/office/powerpoint/2010/main" val="2333873081"/>
      </p:ext>
    </p:extLst>
  </p:cSld>
  <p:clrMapOvr>
    <a:overrideClrMapping bg1="dk1" tx1="lt1" bg2="dk2" tx2="lt2" accent1="accent1" accent2="accent2" accent3="accent3" accent4="accent4" accent5="accent5" accent6="accent6" hlink="hlink" folHlink="folHlink"/>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78">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3"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71D9344-0601-412F-A1FB-FEDDA56026B8}"/>
              </a:ext>
            </a:extLst>
          </p:cNvPr>
          <p:cNvSpPr>
            <a:spLocks noGrp="1"/>
          </p:cNvSpPr>
          <p:nvPr>
            <p:ph type="title"/>
          </p:nvPr>
        </p:nvSpPr>
        <p:spPr>
          <a:xfrm>
            <a:off x="4384039" y="365125"/>
            <a:ext cx="7164493" cy="1325563"/>
          </a:xfrm>
        </p:spPr>
        <p:txBody>
          <a:bodyPr>
            <a:normAutofit/>
          </a:bodyPr>
          <a:lstStyle/>
          <a:p>
            <a:r>
              <a:rPr lang="en-US" dirty="0" err="1"/>
              <a:t>Solibri</a:t>
            </a:r>
            <a:r>
              <a:rPr lang="en-US" dirty="0"/>
              <a:t> Model Checker</a:t>
            </a:r>
          </a:p>
        </p:txBody>
      </p:sp>
      <p:pic>
        <p:nvPicPr>
          <p:cNvPr id="12" name="Picture 11">
            <a:extLst>
              <a:ext uri="{FF2B5EF4-FFF2-40B4-BE49-F238E27FC236}">
                <a16:creationId xmlns:a16="http://schemas.microsoft.com/office/drawing/2014/main" id="{E8F2AE89-3E44-4FCE-BE64-036B32B5FF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25125" y="401841"/>
            <a:ext cx="1096632" cy="1096632"/>
          </a:xfrm>
          <a:prstGeom prst="rect">
            <a:avLst/>
          </a:prstGeom>
        </p:spPr>
      </p:pic>
      <p:graphicFrame>
        <p:nvGraphicFramePr>
          <p:cNvPr id="11" name="Content Placeholder 13">
            <a:extLst>
              <a:ext uri="{FF2B5EF4-FFF2-40B4-BE49-F238E27FC236}">
                <a16:creationId xmlns:a16="http://schemas.microsoft.com/office/drawing/2014/main" id="{4D181DFA-21EF-4CFF-AC62-74E60ADDBB31}"/>
              </a:ext>
            </a:extLst>
          </p:cNvPr>
          <p:cNvGraphicFramePr>
            <a:graphicFrameLocks noGrp="1"/>
          </p:cNvGraphicFramePr>
          <p:nvPr>
            <p:ph idx="1"/>
            <p:extLst/>
          </p:nvPr>
        </p:nvGraphicFramePr>
        <p:xfrm>
          <a:off x="468365" y="4835207"/>
          <a:ext cx="1886285" cy="177469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0" name="Picture 9">
            <a:extLst>
              <a:ext uri="{FF2B5EF4-FFF2-40B4-BE49-F238E27FC236}">
                <a16:creationId xmlns:a16="http://schemas.microsoft.com/office/drawing/2014/main" id="{70F9D20B-299F-47EA-9622-DFBD0326ECD3}"/>
              </a:ext>
            </a:extLst>
          </p:cNvPr>
          <p:cNvPicPr/>
          <p:nvPr/>
        </p:nvPicPr>
        <p:blipFill rotWithShape="1">
          <a:blip r:embed="rId9"/>
          <a:srcRect l="790" t="-1" r="64891" b="61068"/>
          <a:stretch/>
        </p:blipFill>
        <p:spPr bwMode="auto">
          <a:xfrm>
            <a:off x="4774890" y="2092529"/>
            <a:ext cx="6842222" cy="421937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262208260"/>
      </p:ext>
    </p:extLst>
  </p:cSld>
  <p:clrMapOvr>
    <a:overrideClrMapping bg1="dk1" tx1="lt1" bg2="dk2" tx2="lt2" accent1="accent1" accent2="accent2" accent3="accent3" accent4="accent4" accent5="accent5" accent6="accent6" hlink="hlink" folHlink="folHlink"/>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78">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3"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71D9344-0601-412F-A1FB-FEDDA56026B8}"/>
              </a:ext>
            </a:extLst>
          </p:cNvPr>
          <p:cNvSpPr>
            <a:spLocks noGrp="1"/>
          </p:cNvSpPr>
          <p:nvPr>
            <p:ph type="title"/>
          </p:nvPr>
        </p:nvSpPr>
        <p:spPr>
          <a:xfrm>
            <a:off x="4384039" y="365125"/>
            <a:ext cx="7164493" cy="1325563"/>
          </a:xfrm>
        </p:spPr>
        <p:txBody>
          <a:bodyPr>
            <a:normAutofit/>
          </a:bodyPr>
          <a:lstStyle/>
          <a:p>
            <a:r>
              <a:rPr lang="en-US" dirty="0" err="1"/>
              <a:t>Solibri</a:t>
            </a:r>
            <a:r>
              <a:rPr lang="en-US" dirty="0"/>
              <a:t> Model Checker</a:t>
            </a:r>
          </a:p>
        </p:txBody>
      </p:sp>
      <p:pic>
        <p:nvPicPr>
          <p:cNvPr id="12" name="Picture 11">
            <a:extLst>
              <a:ext uri="{FF2B5EF4-FFF2-40B4-BE49-F238E27FC236}">
                <a16:creationId xmlns:a16="http://schemas.microsoft.com/office/drawing/2014/main" id="{E8F2AE89-3E44-4FCE-BE64-036B32B5FF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25125" y="401841"/>
            <a:ext cx="1096632" cy="1096632"/>
          </a:xfrm>
          <a:prstGeom prst="rect">
            <a:avLst/>
          </a:prstGeom>
        </p:spPr>
      </p:pic>
      <p:graphicFrame>
        <p:nvGraphicFramePr>
          <p:cNvPr id="11" name="Content Placeholder 13">
            <a:extLst>
              <a:ext uri="{FF2B5EF4-FFF2-40B4-BE49-F238E27FC236}">
                <a16:creationId xmlns:a16="http://schemas.microsoft.com/office/drawing/2014/main" id="{4D181DFA-21EF-4CFF-AC62-74E60ADDBB31}"/>
              </a:ext>
            </a:extLst>
          </p:cNvPr>
          <p:cNvGraphicFramePr>
            <a:graphicFrameLocks noGrp="1"/>
          </p:cNvGraphicFramePr>
          <p:nvPr>
            <p:ph idx="1"/>
            <p:extLst/>
          </p:nvPr>
        </p:nvGraphicFramePr>
        <p:xfrm>
          <a:off x="468365" y="4835207"/>
          <a:ext cx="1886285" cy="177469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 name="Picture 2">
            <a:extLst>
              <a:ext uri="{FF2B5EF4-FFF2-40B4-BE49-F238E27FC236}">
                <a16:creationId xmlns:a16="http://schemas.microsoft.com/office/drawing/2014/main" id="{D38ABA0F-D4D7-4678-B672-30D7062DFE41}"/>
              </a:ext>
            </a:extLst>
          </p:cNvPr>
          <p:cNvPicPr>
            <a:picLocks noChangeAspect="1"/>
          </p:cNvPicPr>
          <p:nvPr/>
        </p:nvPicPr>
        <p:blipFill rotWithShape="1">
          <a:blip r:embed="rId9"/>
          <a:srcRect b="1153"/>
          <a:stretch/>
        </p:blipFill>
        <p:spPr>
          <a:xfrm>
            <a:off x="0" y="0"/>
            <a:ext cx="12192000" cy="6858000"/>
          </a:xfrm>
          <a:prstGeom prst="rect">
            <a:avLst/>
          </a:prstGeom>
        </p:spPr>
      </p:pic>
      <p:sp>
        <p:nvSpPr>
          <p:cNvPr id="4" name="Rectangle 3">
            <a:extLst>
              <a:ext uri="{FF2B5EF4-FFF2-40B4-BE49-F238E27FC236}">
                <a16:creationId xmlns:a16="http://schemas.microsoft.com/office/drawing/2014/main" id="{F48B4851-AF15-4504-8A4D-9191CF6BDE8B}"/>
              </a:ext>
            </a:extLst>
          </p:cNvPr>
          <p:cNvSpPr/>
          <p:nvPr/>
        </p:nvSpPr>
        <p:spPr>
          <a:xfrm>
            <a:off x="2435290" y="2000250"/>
            <a:ext cx="559370" cy="251460"/>
          </a:xfrm>
          <a:prstGeom prst="rect">
            <a:avLst/>
          </a:prstGeom>
          <a:solidFill>
            <a:srgbClr val="FF0000">
              <a:alpha val="2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A342BF5-1AAD-4764-B2D9-FD958E422E83}"/>
              </a:ext>
            </a:extLst>
          </p:cNvPr>
          <p:cNvSpPr/>
          <p:nvPr/>
        </p:nvSpPr>
        <p:spPr>
          <a:xfrm>
            <a:off x="5937379" y="2000250"/>
            <a:ext cx="559370" cy="251460"/>
          </a:xfrm>
          <a:prstGeom prst="rect">
            <a:avLst/>
          </a:prstGeom>
          <a:solidFill>
            <a:srgbClr val="FF0000">
              <a:alpha val="2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55555306"/>
      </p:ext>
    </p:extLst>
  </p:cSld>
  <p:clrMapOvr>
    <a:overrideClrMapping bg1="dk1" tx1="lt1" bg2="dk2" tx2="lt2" accent1="accent1" accent2="accent2" accent3="accent3" accent4="accent4" accent5="accent5" accent6="accent6" hlink="hlink" folHlink="folHlink"/>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78">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3"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71D9344-0601-412F-A1FB-FEDDA56026B8}"/>
              </a:ext>
            </a:extLst>
          </p:cNvPr>
          <p:cNvSpPr>
            <a:spLocks noGrp="1"/>
          </p:cNvSpPr>
          <p:nvPr>
            <p:ph type="title"/>
          </p:nvPr>
        </p:nvSpPr>
        <p:spPr>
          <a:xfrm>
            <a:off x="4384039" y="365125"/>
            <a:ext cx="7164493" cy="1325563"/>
          </a:xfrm>
        </p:spPr>
        <p:txBody>
          <a:bodyPr>
            <a:normAutofit/>
          </a:bodyPr>
          <a:lstStyle/>
          <a:p>
            <a:r>
              <a:rPr lang="en-US" dirty="0"/>
              <a:t>Navisworks Manage</a:t>
            </a:r>
          </a:p>
        </p:txBody>
      </p:sp>
      <p:pic>
        <p:nvPicPr>
          <p:cNvPr id="12" name="Picture 11">
            <a:extLst>
              <a:ext uri="{FF2B5EF4-FFF2-40B4-BE49-F238E27FC236}">
                <a16:creationId xmlns:a16="http://schemas.microsoft.com/office/drawing/2014/main" id="{14E2BE0B-F952-4043-B93C-F98D30FAF6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23601" y="401841"/>
            <a:ext cx="1061544" cy="1061544"/>
          </a:xfrm>
          <a:prstGeom prst="rect">
            <a:avLst/>
          </a:prstGeom>
        </p:spPr>
      </p:pic>
      <p:graphicFrame>
        <p:nvGraphicFramePr>
          <p:cNvPr id="11" name="Content Placeholder 13">
            <a:extLst>
              <a:ext uri="{FF2B5EF4-FFF2-40B4-BE49-F238E27FC236}">
                <a16:creationId xmlns:a16="http://schemas.microsoft.com/office/drawing/2014/main" id="{551CDE23-2FDF-4CA7-9590-0DB73F7FD9EC}"/>
              </a:ext>
            </a:extLst>
          </p:cNvPr>
          <p:cNvGraphicFramePr>
            <a:graphicFrameLocks noGrp="1"/>
          </p:cNvGraphicFramePr>
          <p:nvPr>
            <p:ph idx="1"/>
            <p:extLst/>
          </p:nvPr>
        </p:nvGraphicFramePr>
        <p:xfrm>
          <a:off x="468365" y="4835207"/>
          <a:ext cx="1886285" cy="177469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Picture 7">
            <a:extLst>
              <a:ext uri="{FF2B5EF4-FFF2-40B4-BE49-F238E27FC236}">
                <a16:creationId xmlns:a16="http://schemas.microsoft.com/office/drawing/2014/main" id="{BC1CEA27-124C-4637-8E13-9075E5B9CB4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791200" y="2362252"/>
            <a:ext cx="4190805" cy="3143103"/>
          </a:xfrm>
          <a:prstGeom prst="rect">
            <a:avLst/>
          </a:prstGeom>
          <a:effectLst>
            <a:glow>
              <a:schemeClr val="accent1"/>
            </a:glow>
          </a:effectLst>
        </p:spPr>
      </p:pic>
    </p:spTree>
    <p:extLst>
      <p:ext uri="{BB962C8B-B14F-4D97-AF65-F5344CB8AC3E}">
        <p14:creationId xmlns:p14="http://schemas.microsoft.com/office/powerpoint/2010/main" val="1240210709"/>
      </p:ext>
    </p:extLst>
  </p:cSld>
  <p:clrMapOvr>
    <a:overrideClrMapping bg1="dk1" tx1="lt1" bg2="dk2" tx2="lt2" accent1="accent1" accent2="accent2" accent3="accent3" accent4="accent4" accent5="accent5" accent6="accent6" hlink="hlink" folHlink="folHlink"/>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Freeform: Shape 48">
            <a:extLst>
              <a:ext uri="{FF2B5EF4-FFF2-40B4-BE49-F238E27FC236}">
                <a16:creationId xmlns:a16="http://schemas.microsoft.com/office/drawing/2014/main" id="{2EEE8F11-3582-44B7-9869-F2D26D7DD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133221" cy="3548529"/>
          </a:xfrm>
          <a:custGeom>
            <a:avLst/>
            <a:gdLst>
              <a:gd name="connsiteX0" fmla="*/ 0 w 4133221"/>
              <a:gd name="connsiteY0" fmla="*/ 0 h 3548529"/>
              <a:gd name="connsiteX1" fmla="*/ 3798429 w 4133221"/>
              <a:gd name="connsiteY1" fmla="*/ 0 h 3548529"/>
              <a:gd name="connsiteX2" fmla="*/ 3850140 w 4133221"/>
              <a:gd name="connsiteY2" fmla="*/ 85119 h 3548529"/>
              <a:gd name="connsiteX3" fmla="*/ 4133221 w 4133221"/>
              <a:gd name="connsiteY3" fmla="*/ 1203093 h 3548529"/>
              <a:gd name="connsiteX4" fmla="*/ 1787785 w 4133221"/>
              <a:gd name="connsiteY4" fmla="*/ 3548529 h 3548529"/>
              <a:gd name="connsiteX5" fmla="*/ 129311 w 4133221"/>
              <a:gd name="connsiteY5" fmla="*/ 2861567 h 3548529"/>
              <a:gd name="connsiteX6" fmla="*/ 0 w 4133221"/>
              <a:gd name="connsiteY6" fmla="*/ 2719289 h 3548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3221" h="3548529">
                <a:moveTo>
                  <a:pt x="0" y="0"/>
                </a:moveTo>
                <a:lnTo>
                  <a:pt x="3798429" y="0"/>
                </a:lnTo>
                <a:lnTo>
                  <a:pt x="3850140" y="85119"/>
                </a:lnTo>
                <a:cubicBezTo>
                  <a:pt x="4030674" y="417451"/>
                  <a:pt x="4133221" y="798296"/>
                  <a:pt x="4133221" y="1203093"/>
                </a:cubicBezTo>
                <a:cubicBezTo>
                  <a:pt x="4133221" y="2498442"/>
                  <a:pt x="3083134" y="3548529"/>
                  <a:pt x="1787785" y="3548529"/>
                </a:cubicBezTo>
                <a:cubicBezTo>
                  <a:pt x="1140111" y="3548529"/>
                  <a:pt x="553752" y="3286007"/>
                  <a:pt x="129311" y="2861567"/>
                </a:cubicBezTo>
                <a:lnTo>
                  <a:pt x="0" y="2719289"/>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Freeform: Shape 50">
            <a:extLst>
              <a:ext uri="{FF2B5EF4-FFF2-40B4-BE49-F238E27FC236}">
                <a16:creationId xmlns:a16="http://schemas.microsoft.com/office/drawing/2014/main" id="{2141F1CC-6A53-4BCF-9127-AABB52E249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1" y="3842187"/>
            <a:ext cx="3321156" cy="3015812"/>
          </a:xfrm>
          <a:custGeom>
            <a:avLst/>
            <a:gdLst>
              <a:gd name="connsiteX0" fmla="*/ 1359768 w 3321156"/>
              <a:gd name="connsiteY0" fmla="*/ 0 h 3015812"/>
              <a:gd name="connsiteX1" fmla="*/ 3321156 w 3321156"/>
              <a:gd name="connsiteY1" fmla="*/ 1961388 h 3015812"/>
              <a:gd name="connsiteX2" fmla="*/ 3084427 w 3321156"/>
              <a:gd name="connsiteY2" fmla="*/ 2896302 h 3015812"/>
              <a:gd name="connsiteX3" fmla="*/ 3011823 w 3321156"/>
              <a:gd name="connsiteY3" fmla="*/ 3015812 h 3015812"/>
              <a:gd name="connsiteX4" fmla="*/ 0 w 3321156"/>
              <a:gd name="connsiteY4" fmla="*/ 3015812 h 3015812"/>
              <a:gd name="connsiteX5" fmla="*/ 0 w 3321156"/>
              <a:gd name="connsiteY5" fmla="*/ 549808 h 3015812"/>
              <a:gd name="connsiteX6" fmla="*/ 112143 w 3321156"/>
              <a:gd name="connsiteY6" fmla="*/ 447886 h 3015812"/>
              <a:gd name="connsiteX7" fmla="*/ 1359768 w 3321156"/>
              <a:gd name="connsiteY7" fmla="*/ 0 h 301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1156" h="3015812">
                <a:moveTo>
                  <a:pt x="1359768" y="0"/>
                </a:moveTo>
                <a:cubicBezTo>
                  <a:pt x="2443013" y="0"/>
                  <a:pt x="3321156" y="878143"/>
                  <a:pt x="3321156" y="1961388"/>
                </a:cubicBezTo>
                <a:cubicBezTo>
                  <a:pt x="3321156" y="2299902"/>
                  <a:pt x="3235400" y="2618387"/>
                  <a:pt x="3084427" y="2896302"/>
                </a:cubicBezTo>
                <a:lnTo>
                  <a:pt x="3011823" y="3015812"/>
                </a:lnTo>
                <a:lnTo>
                  <a:pt x="0" y="3015812"/>
                </a:lnTo>
                <a:lnTo>
                  <a:pt x="0" y="549808"/>
                </a:lnTo>
                <a:lnTo>
                  <a:pt x="112143" y="447886"/>
                </a:lnTo>
                <a:cubicBezTo>
                  <a:pt x="451187" y="168082"/>
                  <a:pt x="885848" y="0"/>
                  <a:pt x="135976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7" name="Oval 52">
            <a:extLst>
              <a:ext uri="{FF2B5EF4-FFF2-40B4-BE49-F238E27FC236}">
                <a16:creationId xmlns:a16="http://schemas.microsoft.com/office/drawing/2014/main" id="{561B2B49-7142-4CA8-A929-4671548E6A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4530" y="2496668"/>
            <a:ext cx="3118104" cy="311810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82EB1CFF-5A57-4E29-B921-EF1BD5133CCD}"/>
              </a:ext>
            </a:extLst>
          </p:cNvPr>
          <p:cNvPicPr>
            <a:picLocks noChangeAspect="1"/>
          </p:cNvPicPr>
          <p:nvPr/>
        </p:nvPicPr>
        <p:blipFill rotWithShape="1">
          <a:blip r:embed="rId3">
            <a:extLst>
              <a:ext uri="{28A0092B-C50C-407E-A947-70E740481C1C}">
                <a14:useLocalDpi xmlns:a14="http://schemas.microsoft.com/office/drawing/2010/main" val="0"/>
              </a:ext>
            </a:extLst>
          </a:blip>
          <a:srcRect r="-4" b="-4"/>
          <a:stretch/>
        </p:blipFill>
        <p:spPr>
          <a:xfrm>
            <a:off x="3559122" y="2661260"/>
            <a:ext cx="2788920" cy="2788920"/>
          </a:xfrm>
          <a:custGeom>
            <a:avLst/>
            <a:gdLst>
              <a:gd name="connsiteX0" fmla="*/ 1440180 w 2880360"/>
              <a:gd name="connsiteY0" fmla="*/ 0 h 2880360"/>
              <a:gd name="connsiteX1" fmla="*/ 2880360 w 2880360"/>
              <a:gd name="connsiteY1" fmla="*/ 1440180 h 2880360"/>
              <a:gd name="connsiteX2" fmla="*/ 1440180 w 2880360"/>
              <a:gd name="connsiteY2" fmla="*/ 2880360 h 2880360"/>
              <a:gd name="connsiteX3" fmla="*/ 0 w 2880360"/>
              <a:gd name="connsiteY3" fmla="*/ 1440180 h 2880360"/>
              <a:gd name="connsiteX4" fmla="*/ 1440180 w 2880360"/>
              <a:gd name="connsiteY4" fmla="*/ 0 h 28803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0360" h="2880360">
                <a:moveTo>
                  <a:pt x="1440180" y="0"/>
                </a:moveTo>
                <a:cubicBezTo>
                  <a:pt x="2235569" y="0"/>
                  <a:pt x="2880360" y="644791"/>
                  <a:pt x="2880360" y="1440180"/>
                </a:cubicBezTo>
                <a:cubicBezTo>
                  <a:pt x="2880360" y="2235569"/>
                  <a:pt x="2235569" y="2880360"/>
                  <a:pt x="1440180" y="2880360"/>
                </a:cubicBezTo>
                <a:cubicBezTo>
                  <a:pt x="644791" y="2880360"/>
                  <a:pt x="0" y="2235569"/>
                  <a:pt x="0" y="1440180"/>
                </a:cubicBezTo>
                <a:cubicBezTo>
                  <a:pt x="0" y="644791"/>
                  <a:pt x="644791" y="0"/>
                  <a:pt x="1440180" y="0"/>
                </a:cubicBezTo>
                <a:close/>
              </a:path>
            </a:pathLst>
          </a:custGeom>
        </p:spPr>
      </p:pic>
      <p:pic>
        <p:nvPicPr>
          <p:cNvPr id="7" name="Picture 6">
            <a:extLst>
              <a:ext uri="{FF2B5EF4-FFF2-40B4-BE49-F238E27FC236}">
                <a16:creationId xmlns:a16="http://schemas.microsoft.com/office/drawing/2014/main" id="{A36E3424-3957-4BEC-A5D6-1173B71E95ED}"/>
              </a:ext>
            </a:extLst>
          </p:cNvPr>
          <p:cNvPicPr>
            <a:picLocks noChangeAspect="1"/>
          </p:cNvPicPr>
          <p:nvPr/>
        </p:nvPicPr>
        <p:blipFill rotWithShape="1">
          <a:blip r:embed="rId4">
            <a:extLst>
              <a:ext uri="{28A0092B-C50C-407E-A947-70E740481C1C}">
                <a14:useLocalDpi xmlns:a14="http://schemas.microsoft.com/office/drawing/2010/main" val="0"/>
              </a:ext>
            </a:extLst>
          </a:blip>
          <a:srcRect r="1" b="14736"/>
          <a:stretch/>
        </p:blipFill>
        <p:spPr>
          <a:xfrm>
            <a:off x="20" y="10"/>
            <a:ext cx="3967953" cy="3383270"/>
          </a:xfrm>
          <a:custGeom>
            <a:avLst/>
            <a:gdLst>
              <a:gd name="connsiteX0" fmla="*/ 0 w 3967973"/>
              <a:gd name="connsiteY0" fmla="*/ 0 h 3383280"/>
              <a:gd name="connsiteX1" fmla="*/ 3605273 w 3967973"/>
              <a:gd name="connsiteY1" fmla="*/ 0 h 3383280"/>
              <a:gd name="connsiteX2" fmla="*/ 3704836 w 3967973"/>
              <a:gd name="connsiteY2" fmla="*/ 163887 h 3383280"/>
              <a:gd name="connsiteX3" fmla="*/ 3967973 w 3967973"/>
              <a:gd name="connsiteY3" fmla="*/ 1203093 h 3383280"/>
              <a:gd name="connsiteX4" fmla="*/ 1787786 w 3967973"/>
              <a:gd name="connsiteY4" fmla="*/ 3383280 h 3383280"/>
              <a:gd name="connsiteX5" fmla="*/ 105448 w 3967973"/>
              <a:gd name="connsiteY5" fmla="*/ 2589894 h 3383280"/>
              <a:gd name="connsiteX6" fmla="*/ 0 w 3967973"/>
              <a:gd name="connsiteY6" fmla="*/ 2448881 h 338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7973" h="3383280">
                <a:moveTo>
                  <a:pt x="0" y="0"/>
                </a:moveTo>
                <a:lnTo>
                  <a:pt x="3605273" y="0"/>
                </a:lnTo>
                <a:lnTo>
                  <a:pt x="3704836" y="163887"/>
                </a:lnTo>
                <a:cubicBezTo>
                  <a:pt x="3872651" y="472804"/>
                  <a:pt x="3967973" y="826817"/>
                  <a:pt x="3967973" y="1203093"/>
                </a:cubicBezTo>
                <a:cubicBezTo>
                  <a:pt x="3967973" y="2407177"/>
                  <a:pt x="2991870" y="3383280"/>
                  <a:pt x="1787786" y="3383280"/>
                </a:cubicBezTo>
                <a:cubicBezTo>
                  <a:pt x="1110489" y="3383280"/>
                  <a:pt x="505326" y="3074435"/>
                  <a:pt x="105448" y="2589894"/>
                </a:cubicBezTo>
                <a:lnTo>
                  <a:pt x="0" y="2448881"/>
                </a:lnTo>
                <a:close/>
              </a:path>
            </a:pathLst>
          </a:custGeom>
        </p:spPr>
      </p:pic>
      <p:pic>
        <p:nvPicPr>
          <p:cNvPr id="12" name="Content Placeholder 4">
            <a:extLst>
              <a:ext uri="{FF2B5EF4-FFF2-40B4-BE49-F238E27FC236}">
                <a16:creationId xmlns:a16="http://schemas.microsoft.com/office/drawing/2014/main" id="{18C8922F-0140-4817-B21B-E6DFAE47B9C3}"/>
              </a:ext>
            </a:extLst>
          </p:cNvPr>
          <p:cNvPicPr>
            <a:picLocks noChangeAspect="1"/>
          </p:cNvPicPr>
          <p:nvPr/>
        </p:nvPicPr>
        <p:blipFill rotWithShape="1">
          <a:blip r:embed="rId5">
            <a:extLst>
              <a:ext uri="{28A0092B-C50C-407E-A947-70E740481C1C}">
                <a14:useLocalDpi xmlns:a14="http://schemas.microsoft.com/office/drawing/2010/main" val="0"/>
              </a:ext>
            </a:extLst>
          </a:blip>
          <a:srcRect t="5525" r="4" b="4124"/>
          <a:stretch/>
        </p:blipFill>
        <p:spPr>
          <a:xfrm>
            <a:off x="4825" y="4007260"/>
            <a:ext cx="3155071" cy="2850749"/>
          </a:xfrm>
          <a:custGeom>
            <a:avLst/>
            <a:gdLst>
              <a:gd name="connsiteX0" fmla="*/ 1358746 w 3155071"/>
              <a:gd name="connsiteY0" fmla="*/ 0 h 2850749"/>
              <a:gd name="connsiteX1" fmla="*/ 3155071 w 3155071"/>
              <a:gd name="connsiteY1" fmla="*/ 1796325 h 2850749"/>
              <a:gd name="connsiteX2" fmla="*/ 2848287 w 3155071"/>
              <a:gd name="connsiteY2" fmla="*/ 2800668 h 2850749"/>
              <a:gd name="connsiteX3" fmla="*/ 2810837 w 3155071"/>
              <a:gd name="connsiteY3" fmla="*/ 2850749 h 2850749"/>
              <a:gd name="connsiteX4" fmla="*/ 0 w 3155071"/>
              <a:gd name="connsiteY4" fmla="*/ 2850749 h 2850749"/>
              <a:gd name="connsiteX5" fmla="*/ 0 w 3155071"/>
              <a:gd name="connsiteY5" fmla="*/ 623564 h 2850749"/>
              <a:gd name="connsiteX6" fmla="*/ 88552 w 3155071"/>
              <a:gd name="connsiteY6" fmla="*/ 526132 h 2850749"/>
              <a:gd name="connsiteX7" fmla="*/ 1358746 w 3155071"/>
              <a:gd name="connsiteY7" fmla="*/ 0 h 2850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55071" h="2850749">
                <a:moveTo>
                  <a:pt x="1358746" y="0"/>
                </a:moveTo>
                <a:cubicBezTo>
                  <a:pt x="2350829" y="0"/>
                  <a:pt x="3155071" y="804242"/>
                  <a:pt x="3155071" y="1796325"/>
                </a:cubicBezTo>
                <a:cubicBezTo>
                  <a:pt x="3155071" y="2168356"/>
                  <a:pt x="3041975" y="2513972"/>
                  <a:pt x="2848287" y="2800668"/>
                </a:cubicBezTo>
                <a:lnTo>
                  <a:pt x="2810837" y="2850749"/>
                </a:lnTo>
                <a:lnTo>
                  <a:pt x="0" y="2850749"/>
                </a:lnTo>
                <a:lnTo>
                  <a:pt x="0" y="623564"/>
                </a:lnTo>
                <a:lnTo>
                  <a:pt x="88552" y="526132"/>
                </a:lnTo>
                <a:cubicBezTo>
                  <a:pt x="413623" y="201061"/>
                  <a:pt x="862705" y="0"/>
                  <a:pt x="1358746" y="0"/>
                </a:cubicBezTo>
                <a:close/>
              </a:path>
            </a:pathLst>
          </a:custGeom>
        </p:spPr>
      </p:pic>
      <p:graphicFrame>
        <p:nvGraphicFramePr>
          <p:cNvPr id="35" name="Content Placeholder 13">
            <a:extLst>
              <a:ext uri="{FF2B5EF4-FFF2-40B4-BE49-F238E27FC236}">
                <a16:creationId xmlns:a16="http://schemas.microsoft.com/office/drawing/2014/main" id="{3C3523BD-7602-46F7-BC33-BC03B0612CDF}"/>
              </a:ext>
            </a:extLst>
          </p:cNvPr>
          <p:cNvGraphicFramePr>
            <a:graphicFrameLocks noGrp="1"/>
          </p:cNvGraphicFramePr>
          <p:nvPr>
            <p:ph idx="1"/>
            <p:extLst>
              <p:ext uri="{D42A27DB-BD31-4B8C-83A1-F6EECF244321}">
                <p14:modId xmlns:p14="http://schemas.microsoft.com/office/powerpoint/2010/main" val="2822010221"/>
              </p:ext>
            </p:extLst>
          </p:nvPr>
        </p:nvGraphicFramePr>
        <p:xfrm>
          <a:off x="6582207" y="1632040"/>
          <a:ext cx="5539158" cy="383298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527378035"/>
      </p:ext>
    </p:extLst>
  </p:cSld>
  <p:clrMapOvr>
    <a:overrideClrMapping bg1="dk1" tx1="lt1" bg2="dk2" tx2="lt2" accent1="accent1" accent2="accent2" accent3="accent3" accent4="accent4" accent5="accent5" accent6="accent6" hlink="hlink" folHlink="folHlink"/>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82" name="Rectangle 78">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3"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71D9344-0601-412F-A1FB-FEDDA56026B8}"/>
              </a:ext>
            </a:extLst>
          </p:cNvPr>
          <p:cNvSpPr>
            <a:spLocks noGrp="1"/>
          </p:cNvSpPr>
          <p:nvPr>
            <p:ph type="title"/>
          </p:nvPr>
        </p:nvSpPr>
        <p:spPr>
          <a:xfrm>
            <a:off x="4384039" y="365125"/>
            <a:ext cx="7164493" cy="1325563"/>
          </a:xfrm>
        </p:spPr>
        <p:txBody>
          <a:bodyPr>
            <a:normAutofit/>
          </a:bodyPr>
          <a:lstStyle/>
          <a:p>
            <a:r>
              <a:rPr lang="en-US" dirty="0"/>
              <a:t>Revit Model Checker</a:t>
            </a:r>
          </a:p>
        </p:txBody>
      </p:sp>
      <p:sp>
        <p:nvSpPr>
          <p:cNvPr id="11" name="TextBox 10">
            <a:extLst>
              <a:ext uri="{FF2B5EF4-FFF2-40B4-BE49-F238E27FC236}">
                <a16:creationId xmlns:a16="http://schemas.microsoft.com/office/drawing/2014/main" id="{F7DB51BF-AEED-4C49-AA00-534914BF01BF}"/>
              </a:ext>
            </a:extLst>
          </p:cNvPr>
          <p:cNvSpPr txBox="1"/>
          <p:nvPr/>
        </p:nvSpPr>
        <p:spPr>
          <a:xfrm>
            <a:off x="3320347" y="2256154"/>
            <a:ext cx="3784600" cy="923330"/>
          </a:xfrm>
          <a:prstGeom prst="rect">
            <a:avLst/>
          </a:prstGeom>
          <a:noFill/>
        </p:spPr>
        <p:txBody>
          <a:bodyPr wrap="square" rtlCol="0">
            <a:spAutoFit/>
          </a:bodyPr>
          <a:lstStyle/>
          <a:p>
            <a:r>
              <a:rPr lang="en-US" dirty="0"/>
              <a:t>RMC </a:t>
            </a:r>
          </a:p>
          <a:p>
            <a:r>
              <a:rPr lang="en-US" dirty="0"/>
              <a:t>Configurator</a:t>
            </a:r>
          </a:p>
          <a:p>
            <a:r>
              <a:rPr lang="en-US" dirty="0"/>
              <a:t>Check Builder</a:t>
            </a:r>
          </a:p>
        </p:txBody>
      </p:sp>
      <p:pic>
        <p:nvPicPr>
          <p:cNvPr id="14" name="Picture 13">
            <a:extLst>
              <a:ext uri="{FF2B5EF4-FFF2-40B4-BE49-F238E27FC236}">
                <a16:creationId xmlns:a16="http://schemas.microsoft.com/office/drawing/2014/main" id="{ECAD677D-D1A0-4CEA-BEC7-3AD308245B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58450" y="365125"/>
            <a:ext cx="1236531" cy="1236531"/>
          </a:xfrm>
          <a:prstGeom prst="rect">
            <a:avLst/>
          </a:prstGeom>
        </p:spPr>
      </p:pic>
      <p:pic>
        <p:nvPicPr>
          <p:cNvPr id="12" name="Picture 11">
            <a:extLst>
              <a:ext uri="{FF2B5EF4-FFF2-40B4-BE49-F238E27FC236}">
                <a16:creationId xmlns:a16="http://schemas.microsoft.com/office/drawing/2014/main" id="{AE644460-2C3A-4573-959C-42ABD4A1F335}"/>
              </a:ext>
            </a:extLst>
          </p:cNvPr>
          <p:cNvPicPr/>
          <p:nvPr/>
        </p:nvPicPr>
        <p:blipFill rotWithShape="1">
          <a:blip r:embed="rId4"/>
          <a:srcRect l="1411" r="1233" b="809"/>
          <a:stretch/>
        </p:blipFill>
        <p:spPr>
          <a:xfrm>
            <a:off x="5214171" y="2296477"/>
            <a:ext cx="6309360" cy="3657600"/>
          </a:xfrm>
          <a:prstGeom prst="rect">
            <a:avLst/>
          </a:prstGeom>
        </p:spPr>
      </p:pic>
      <p:graphicFrame>
        <p:nvGraphicFramePr>
          <p:cNvPr id="13" name="Content Placeholder 13">
            <a:extLst>
              <a:ext uri="{FF2B5EF4-FFF2-40B4-BE49-F238E27FC236}">
                <a16:creationId xmlns:a16="http://schemas.microsoft.com/office/drawing/2014/main" id="{96C4062E-2972-4294-A0AC-46B8C4D08E5D}"/>
              </a:ext>
            </a:extLst>
          </p:cNvPr>
          <p:cNvGraphicFramePr>
            <a:graphicFrameLocks/>
          </p:cNvGraphicFramePr>
          <p:nvPr>
            <p:extLst/>
          </p:nvPr>
        </p:nvGraphicFramePr>
        <p:xfrm>
          <a:off x="121280" y="4592797"/>
          <a:ext cx="2597935" cy="179771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4" name="Rectangle 3">
            <a:extLst>
              <a:ext uri="{FF2B5EF4-FFF2-40B4-BE49-F238E27FC236}">
                <a16:creationId xmlns:a16="http://schemas.microsoft.com/office/drawing/2014/main" id="{4B7C5970-2BE4-4194-87B9-B2D12D4D2C5F}"/>
              </a:ext>
            </a:extLst>
          </p:cNvPr>
          <p:cNvSpPr/>
          <p:nvPr/>
        </p:nvSpPr>
        <p:spPr>
          <a:xfrm>
            <a:off x="5657850" y="2743200"/>
            <a:ext cx="552450" cy="260350"/>
          </a:xfrm>
          <a:prstGeom prst="rect">
            <a:avLst/>
          </a:prstGeom>
          <a:solidFill>
            <a:srgbClr val="FF0000">
              <a:alpha val="26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BDE5526F-B6F5-453A-AC33-7095CEA8A4D1}"/>
              </a:ext>
            </a:extLst>
          </p:cNvPr>
          <p:cNvSpPr/>
          <p:nvPr/>
        </p:nvSpPr>
        <p:spPr>
          <a:xfrm>
            <a:off x="5130800" y="3179484"/>
            <a:ext cx="1377950" cy="249516"/>
          </a:xfrm>
          <a:prstGeom prst="rect">
            <a:avLst/>
          </a:prstGeom>
          <a:solidFill>
            <a:srgbClr val="FF0000">
              <a:alpha val="33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047EA02B-7488-464A-B430-3C461F400977}"/>
              </a:ext>
            </a:extLst>
          </p:cNvPr>
          <p:cNvSpPr/>
          <p:nvPr/>
        </p:nvSpPr>
        <p:spPr>
          <a:xfrm>
            <a:off x="6592121" y="4356100"/>
            <a:ext cx="691329" cy="158750"/>
          </a:xfrm>
          <a:prstGeom prst="rect">
            <a:avLst/>
          </a:prstGeom>
          <a:solidFill>
            <a:srgbClr val="FF0000">
              <a:alpha val="32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05333269"/>
      </p:ext>
    </p:extLst>
  </p:cSld>
  <p:clrMapOvr>
    <a:overrideClrMapping bg1="dk1" tx1="lt1" bg2="dk2" tx2="lt2" accent1="accent1" accent2="accent2" accent3="accent3" accent4="accent4" accent5="accent5" accent6="accent6" hlink="hlink" folHlink="folHlink"/>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78">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3"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71D9344-0601-412F-A1FB-FEDDA56026B8}"/>
              </a:ext>
            </a:extLst>
          </p:cNvPr>
          <p:cNvSpPr>
            <a:spLocks noGrp="1"/>
          </p:cNvSpPr>
          <p:nvPr>
            <p:ph type="title"/>
          </p:nvPr>
        </p:nvSpPr>
        <p:spPr>
          <a:xfrm>
            <a:off x="4384039" y="365125"/>
            <a:ext cx="7164493" cy="1325563"/>
          </a:xfrm>
        </p:spPr>
        <p:txBody>
          <a:bodyPr>
            <a:normAutofit/>
          </a:bodyPr>
          <a:lstStyle/>
          <a:p>
            <a:r>
              <a:rPr lang="en-US" dirty="0"/>
              <a:t>Revit Model Checker</a:t>
            </a:r>
          </a:p>
        </p:txBody>
      </p:sp>
      <p:sp>
        <p:nvSpPr>
          <p:cNvPr id="11" name="TextBox 10">
            <a:extLst>
              <a:ext uri="{FF2B5EF4-FFF2-40B4-BE49-F238E27FC236}">
                <a16:creationId xmlns:a16="http://schemas.microsoft.com/office/drawing/2014/main" id="{F7DB51BF-AEED-4C49-AA00-534914BF01BF}"/>
              </a:ext>
            </a:extLst>
          </p:cNvPr>
          <p:cNvSpPr txBox="1"/>
          <p:nvPr/>
        </p:nvSpPr>
        <p:spPr>
          <a:xfrm>
            <a:off x="3920422" y="3179483"/>
            <a:ext cx="3784600" cy="369332"/>
          </a:xfrm>
          <a:prstGeom prst="rect">
            <a:avLst/>
          </a:prstGeom>
          <a:noFill/>
        </p:spPr>
        <p:txBody>
          <a:bodyPr wrap="square" rtlCol="0">
            <a:spAutoFit/>
          </a:bodyPr>
          <a:lstStyle/>
          <a:p>
            <a:r>
              <a:rPr lang="en-US" dirty="0"/>
              <a:t>RMC Configurator doubles check</a:t>
            </a:r>
          </a:p>
        </p:txBody>
      </p:sp>
      <p:pic>
        <p:nvPicPr>
          <p:cNvPr id="14" name="Picture 13">
            <a:extLst>
              <a:ext uri="{FF2B5EF4-FFF2-40B4-BE49-F238E27FC236}">
                <a16:creationId xmlns:a16="http://schemas.microsoft.com/office/drawing/2014/main" id="{ECAD677D-D1A0-4CEA-BEC7-3AD308245B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58450" y="365125"/>
            <a:ext cx="1236531" cy="1236531"/>
          </a:xfrm>
          <a:prstGeom prst="rect">
            <a:avLst/>
          </a:prstGeom>
        </p:spPr>
      </p:pic>
      <p:graphicFrame>
        <p:nvGraphicFramePr>
          <p:cNvPr id="13" name="Content Placeholder 13">
            <a:extLst>
              <a:ext uri="{FF2B5EF4-FFF2-40B4-BE49-F238E27FC236}">
                <a16:creationId xmlns:a16="http://schemas.microsoft.com/office/drawing/2014/main" id="{96C4062E-2972-4294-A0AC-46B8C4D08E5D}"/>
              </a:ext>
            </a:extLst>
          </p:cNvPr>
          <p:cNvGraphicFramePr>
            <a:graphicFrameLocks/>
          </p:cNvGraphicFramePr>
          <p:nvPr>
            <p:extLst>
              <p:ext uri="{D42A27DB-BD31-4B8C-83A1-F6EECF244321}">
                <p14:modId xmlns:p14="http://schemas.microsoft.com/office/powerpoint/2010/main" val="2379557745"/>
              </p:ext>
            </p:extLst>
          </p:nvPr>
        </p:nvGraphicFramePr>
        <p:xfrm>
          <a:off x="121280" y="4592797"/>
          <a:ext cx="2597935" cy="179771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6" name="Picture 15">
            <a:extLst>
              <a:ext uri="{FF2B5EF4-FFF2-40B4-BE49-F238E27FC236}">
                <a16:creationId xmlns:a16="http://schemas.microsoft.com/office/drawing/2014/main" id="{C38BABD8-1CD1-4D23-9BF0-24F521873574}"/>
              </a:ext>
            </a:extLst>
          </p:cNvPr>
          <p:cNvPicPr/>
          <p:nvPr/>
        </p:nvPicPr>
        <p:blipFill>
          <a:blip r:embed="rId9">
            <a:extLst>
              <a:ext uri="{28A0092B-C50C-407E-A947-70E740481C1C}">
                <a14:useLocalDpi xmlns:a14="http://schemas.microsoft.com/office/drawing/2010/main" val="0"/>
              </a:ext>
            </a:extLst>
          </a:blip>
          <a:srcRect/>
          <a:stretch>
            <a:fillRect/>
          </a:stretch>
        </p:blipFill>
        <p:spPr bwMode="auto">
          <a:xfrm>
            <a:off x="4039289" y="3678517"/>
            <a:ext cx="7509244" cy="1308323"/>
          </a:xfrm>
          <a:prstGeom prst="rect">
            <a:avLst/>
          </a:prstGeom>
          <a:noFill/>
          <a:ln>
            <a:noFill/>
          </a:ln>
        </p:spPr>
      </p:pic>
      <p:sp>
        <p:nvSpPr>
          <p:cNvPr id="4" name="Rectangle 3">
            <a:extLst>
              <a:ext uri="{FF2B5EF4-FFF2-40B4-BE49-F238E27FC236}">
                <a16:creationId xmlns:a16="http://schemas.microsoft.com/office/drawing/2014/main" id="{E35EE152-DF3F-4591-8897-9AC98A5F9FB9}"/>
              </a:ext>
            </a:extLst>
          </p:cNvPr>
          <p:cNvSpPr/>
          <p:nvPr/>
        </p:nvSpPr>
        <p:spPr>
          <a:xfrm>
            <a:off x="9286875" y="3848100"/>
            <a:ext cx="2114550" cy="304800"/>
          </a:xfrm>
          <a:prstGeom prst="rect">
            <a:avLst/>
          </a:prstGeom>
          <a:solidFill>
            <a:srgbClr val="FF0000">
              <a:alpha val="2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80245067"/>
      </p:ext>
    </p:extLst>
  </p:cSld>
  <p:clrMapOvr>
    <a:overrideClrMapping bg1="dk1" tx1="lt1" bg2="dk2" tx2="lt2" accent1="accent1" accent2="accent2" accent3="accent3" accent4="accent4" accent5="accent5" accent6="accent6" hlink="hlink" folHlink="folHlink"/>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78">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3"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71D9344-0601-412F-A1FB-FEDDA56026B8}"/>
              </a:ext>
            </a:extLst>
          </p:cNvPr>
          <p:cNvSpPr>
            <a:spLocks noGrp="1"/>
          </p:cNvSpPr>
          <p:nvPr>
            <p:ph type="title"/>
          </p:nvPr>
        </p:nvSpPr>
        <p:spPr>
          <a:xfrm>
            <a:off x="4384039" y="365125"/>
            <a:ext cx="7164493" cy="1325563"/>
          </a:xfrm>
        </p:spPr>
        <p:txBody>
          <a:bodyPr>
            <a:normAutofit/>
          </a:bodyPr>
          <a:lstStyle/>
          <a:p>
            <a:r>
              <a:rPr lang="en-US" dirty="0"/>
              <a:t>Revit Model Checker</a:t>
            </a:r>
          </a:p>
        </p:txBody>
      </p:sp>
      <p:pic>
        <p:nvPicPr>
          <p:cNvPr id="14" name="Picture 13">
            <a:extLst>
              <a:ext uri="{FF2B5EF4-FFF2-40B4-BE49-F238E27FC236}">
                <a16:creationId xmlns:a16="http://schemas.microsoft.com/office/drawing/2014/main" id="{ECAD677D-D1A0-4CEA-BEC7-3AD308245B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58450" y="365125"/>
            <a:ext cx="1236531" cy="1236531"/>
          </a:xfrm>
          <a:prstGeom prst="rect">
            <a:avLst/>
          </a:prstGeom>
        </p:spPr>
      </p:pic>
      <p:graphicFrame>
        <p:nvGraphicFramePr>
          <p:cNvPr id="13" name="Content Placeholder 13">
            <a:extLst>
              <a:ext uri="{FF2B5EF4-FFF2-40B4-BE49-F238E27FC236}">
                <a16:creationId xmlns:a16="http://schemas.microsoft.com/office/drawing/2014/main" id="{96C4062E-2972-4294-A0AC-46B8C4D08E5D}"/>
              </a:ext>
            </a:extLst>
          </p:cNvPr>
          <p:cNvGraphicFramePr>
            <a:graphicFrameLocks/>
          </p:cNvGraphicFramePr>
          <p:nvPr>
            <p:extLst/>
          </p:nvPr>
        </p:nvGraphicFramePr>
        <p:xfrm>
          <a:off x="121280" y="4592797"/>
          <a:ext cx="2597935" cy="179771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5" name="Picture 14">
            <a:extLst>
              <a:ext uri="{FF2B5EF4-FFF2-40B4-BE49-F238E27FC236}">
                <a16:creationId xmlns:a16="http://schemas.microsoft.com/office/drawing/2014/main" id="{F0ADCBA7-B499-4E40-9622-4AC2930155A6}"/>
              </a:ext>
            </a:extLst>
          </p:cNvPr>
          <p:cNvPicPr>
            <a:picLocks noChangeAspect="1"/>
          </p:cNvPicPr>
          <p:nvPr/>
        </p:nvPicPr>
        <p:blipFill rotWithShape="1">
          <a:blip r:embed="rId9"/>
          <a:srcRect l="1684" r="1474" b="3054"/>
          <a:stretch/>
        </p:blipFill>
        <p:spPr>
          <a:xfrm>
            <a:off x="3621774" y="1601656"/>
            <a:ext cx="4504135" cy="3211644"/>
          </a:xfrm>
          <a:prstGeom prst="rect">
            <a:avLst/>
          </a:prstGeom>
        </p:spPr>
      </p:pic>
      <p:sp>
        <p:nvSpPr>
          <p:cNvPr id="17" name="Rectangle 16">
            <a:extLst>
              <a:ext uri="{FF2B5EF4-FFF2-40B4-BE49-F238E27FC236}">
                <a16:creationId xmlns:a16="http://schemas.microsoft.com/office/drawing/2014/main" id="{8B7C8493-E02E-4DF1-9B39-704187329EF4}"/>
              </a:ext>
            </a:extLst>
          </p:cNvPr>
          <p:cNvSpPr/>
          <p:nvPr/>
        </p:nvSpPr>
        <p:spPr>
          <a:xfrm>
            <a:off x="5687987" y="1823975"/>
            <a:ext cx="506760" cy="587776"/>
          </a:xfrm>
          <a:prstGeom prst="rect">
            <a:avLst/>
          </a:prstGeom>
          <a:solidFill>
            <a:srgbClr val="FF0000">
              <a:alpha val="2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44FA4EA-8E00-406D-8C80-21A4224465CD}"/>
              </a:ext>
            </a:extLst>
          </p:cNvPr>
          <p:cNvPicPr/>
          <p:nvPr/>
        </p:nvPicPr>
        <p:blipFill rotWithShape="1">
          <a:blip r:embed="rId10"/>
          <a:srcRect l="1411" r="1233" b="809"/>
          <a:stretch/>
        </p:blipFill>
        <p:spPr>
          <a:xfrm>
            <a:off x="7019396" y="3594098"/>
            <a:ext cx="4716330" cy="2734104"/>
          </a:xfrm>
          <a:prstGeom prst="rect">
            <a:avLst/>
          </a:prstGeom>
        </p:spPr>
      </p:pic>
      <p:sp>
        <p:nvSpPr>
          <p:cNvPr id="4" name="Rectangle 3">
            <a:extLst>
              <a:ext uri="{FF2B5EF4-FFF2-40B4-BE49-F238E27FC236}">
                <a16:creationId xmlns:a16="http://schemas.microsoft.com/office/drawing/2014/main" id="{E35EE152-DF3F-4591-8897-9AC98A5F9FB9}"/>
              </a:ext>
            </a:extLst>
          </p:cNvPr>
          <p:cNvSpPr/>
          <p:nvPr/>
        </p:nvSpPr>
        <p:spPr>
          <a:xfrm>
            <a:off x="7347311" y="3702180"/>
            <a:ext cx="189299" cy="241170"/>
          </a:xfrm>
          <a:prstGeom prst="rect">
            <a:avLst/>
          </a:prstGeom>
          <a:solidFill>
            <a:srgbClr val="FF0000">
              <a:alpha val="2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Arrow Connector 4">
            <a:extLst>
              <a:ext uri="{FF2B5EF4-FFF2-40B4-BE49-F238E27FC236}">
                <a16:creationId xmlns:a16="http://schemas.microsoft.com/office/drawing/2014/main" id="{BA641BAB-9CD4-451D-AE66-3F0531CB904D}"/>
              </a:ext>
            </a:extLst>
          </p:cNvPr>
          <p:cNvCxnSpPr/>
          <p:nvPr/>
        </p:nvCxnSpPr>
        <p:spPr>
          <a:xfrm flipH="1" flipV="1">
            <a:off x="6194747" y="2411751"/>
            <a:ext cx="1152564" cy="1290429"/>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2802070"/>
      </p:ext>
    </p:extLst>
  </p:cSld>
  <p:clrMapOvr>
    <a:overrideClrMapping bg1="dk1" tx1="lt1" bg2="dk2" tx2="lt2" accent1="accent1" accent2="accent2" accent3="accent3" accent4="accent4" accent5="accent5" accent6="accent6" hlink="hlink" folHlink="folHlink"/>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78">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3"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TextBox 10">
            <a:extLst>
              <a:ext uri="{FF2B5EF4-FFF2-40B4-BE49-F238E27FC236}">
                <a16:creationId xmlns:a16="http://schemas.microsoft.com/office/drawing/2014/main" id="{F7DB51BF-AEED-4C49-AA00-534914BF01BF}"/>
              </a:ext>
            </a:extLst>
          </p:cNvPr>
          <p:cNvSpPr txBox="1"/>
          <p:nvPr/>
        </p:nvSpPr>
        <p:spPr>
          <a:xfrm>
            <a:off x="5111047" y="2055813"/>
            <a:ext cx="3784600" cy="369332"/>
          </a:xfrm>
          <a:prstGeom prst="rect">
            <a:avLst/>
          </a:prstGeom>
          <a:noFill/>
        </p:spPr>
        <p:txBody>
          <a:bodyPr wrap="square" rtlCol="0">
            <a:spAutoFit/>
          </a:bodyPr>
          <a:lstStyle/>
          <a:p>
            <a:r>
              <a:rPr lang="en-US" dirty="0"/>
              <a:t>Ruleset Manager</a:t>
            </a:r>
          </a:p>
        </p:txBody>
      </p:sp>
      <p:graphicFrame>
        <p:nvGraphicFramePr>
          <p:cNvPr id="13" name="Content Placeholder 13">
            <a:extLst>
              <a:ext uri="{FF2B5EF4-FFF2-40B4-BE49-F238E27FC236}">
                <a16:creationId xmlns:a16="http://schemas.microsoft.com/office/drawing/2014/main" id="{96C4062E-2972-4294-A0AC-46B8C4D08E5D}"/>
              </a:ext>
            </a:extLst>
          </p:cNvPr>
          <p:cNvGraphicFramePr>
            <a:graphicFrameLocks/>
          </p:cNvGraphicFramePr>
          <p:nvPr>
            <p:extLst/>
          </p:nvPr>
        </p:nvGraphicFramePr>
        <p:xfrm>
          <a:off x="121280" y="4592797"/>
          <a:ext cx="2597935" cy="17977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2" name="Picture 11">
            <a:extLst>
              <a:ext uri="{FF2B5EF4-FFF2-40B4-BE49-F238E27FC236}">
                <a16:creationId xmlns:a16="http://schemas.microsoft.com/office/drawing/2014/main" id="{0553BE07-E34A-44F9-9A74-47B8F1E89AC6}"/>
              </a:ext>
            </a:extLst>
          </p:cNvPr>
          <p:cNvPicPr/>
          <p:nvPr/>
        </p:nvPicPr>
        <p:blipFill>
          <a:blip r:embed="rId8"/>
          <a:stretch>
            <a:fillRect/>
          </a:stretch>
        </p:blipFill>
        <p:spPr>
          <a:xfrm>
            <a:off x="5214171" y="2550067"/>
            <a:ext cx="6480810" cy="3537585"/>
          </a:xfrm>
          <a:prstGeom prst="rect">
            <a:avLst/>
          </a:prstGeom>
        </p:spPr>
      </p:pic>
      <p:sp>
        <p:nvSpPr>
          <p:cNvPr id="15" name="Title 1">
            <a:extLst>
              <a:ext uri="{FF2B5EF4-FFF2-40B4-BE49-F238E27FC236}">
                <a16:creationId xmlns:a16="http://schemas.microsoft.com/office/drawing/2014/main" id="{E3928AA8-3AEF-4876-A14C-E1EF9AF7CCBC}"/>
              </a:ext>
            </a:extLst>
          </p:cNvPr>
          <p:cNvSpPr>
            <a:spLocks noGrp="1"/>
          </p:cNvSpPr>
          <p:nvPr>
            <p:ph type="title"/>
          </p:nvPr>
        </p:nvSpPr>
        <p:spPr>
          <a:xfrm>
            <a:off x="4384039" y="365125"/>
            <a:ext cx="7164493" cy="1325563"/>
          </a:xfrm>
        </p:spPr>
        <p:txBody>
          <a:bodyPr>
            <a:normAutofit/>
          </a:bodyPr>
          <a:lstStyle/>
          <a:p>
            <a:r>
              <a:rPr lang="en-US" dirty="0" err="1"/>
              <a:t>Solibri</a:t>
            </a:r>
            <a:r>
              <a:rPr lang="en-US" dirty="0"/>
              <a:t> Model Checker</a:t>
            </a:r>
          </a:p>
        </p:txBody>
      </p:sp>
      <p:pic>
        <p:nvPicPr>
          <p:cNvPr id="17" name="Picture 16">
            <a:extLst>
              <a:ext uri="{FF2B5EF4-FFF2-40B4-BE49-F238E27FC236}">
                <a16:creationId xmlns:a16="http://schemas.microsoft.com/office/drawing/2014/main" id="{3F3D3504-B321-41B6-894D-DBE29DFCBC6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525125" y="401841"/>
            <a:ext cx="1096632" cy="1096632"/>
          </a:xfrm>
          <a:prstGeom prst="rect">
            <a:avLst/>
          </a:prstGeom>
        </p:spPr>
      </p:pic>
    </p:spTree>
    <p:extLst>
      <p:ext uri="{BB962C8B-B14F-4D97-AF65-F5344CB8AC3E}">
        <p14:creationId xmlns:p14="http://schemas.microsoft.com/office/powerpoint/2010/main" val="1810499211"/>
      </p:ext>
    </p:extLst>
  </p:cSld>
  <p:clrMapOvr>
    <a:overrideClrMapping bg1="dk1" tx1="lt1" bg2="dk2" tx2="lt2" accent1="accent1" accent2="accent2" accent3="accent3" accent4="accent4" accent5="accent5" accent6="accent6" hlink="hlink" folHlink="folHlink"/>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78">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3"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TextBox 10">
            <a:extLst>
              <a:ext uri="{FF2B5EF4-FFF2-40B4-BE49-F238E27FC236}">
                <a16:creationId xmlns:a16="http://schemas.microsoft.com/office/drawing/2014/main" id="{F7DB51BF-AEED-4C49-AA00-534914BF01BF}"/>
              </a:ext>
            </a:extLst>
          </p:cNvPr>
          <p:cNvSpPr txBox="1"/>
          <p:nvPr/>
        </p:nvSpPr>
        <p:spPr>
          <a:xfrm>
            <a:off x="5111047" y="2055813"/>
            <a:ext cx="3784600" cy="369332"/>
          </a:xfrm>
          <a:prstGeom prst="rect">
            <a:avLst/>
          </a:prstGeom>
          <a:noFill/>
        </p:spPr>
        <p:txBody>
          <a:bodyPr wrap="square" rtlCol="0">
            <a:spAutoFit/>
          </a:bodyPr>
          <a:lstStyle/>
          <a:p>
            <a:r>
              <a:rPr lang="en-US" dirty="0"/>
              <a:t>Ruleset Manager</a:t>
            </a:r>
          </a:p>
        </p:txBody>
      </p:sp>
      <p:graphicFrame>
        <p:nvGraphicFramePr>
          <p:cNvPr id="13" name="Content Placeholder 13">
            <a:extLst>
              <a:ext uri="{FF2B5EF4-FFF2-40B4-BE49-F238E27FC236}">
                <a16:creationId xmlns:a16="http://schemas.microsoft.com/office/drawing/2014/main" id="{96C4062E-2972-4294-A0AC-46B8C4D08E5D}"/>
              </a:ext>
            </a:extLst>
          </p:cNvPr>
          <p:cNvGraphicFramePr>
            <a:graphicFrameLocks/>
          </p:cNvGraphicFramePr>
          <p:nvPr>
            <p:extLst/>
          </p:nvPr>
        </p:nvGraphicFramePr>
        <p:xfrm>
          <a:off x="121280" y="4592797"/>
          <a:ext cx="2597935" cy="17977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2" name="Picture 11">
            <a:extLst>
              <a:ext uri="{FF2B5EF4-FFF2-40B4-BE49-F238E27FC236}">
                <a16:creationId xmlns:a16="http://schemas.microsoft.com/office/drawing/2014/main" id="{0553BE07-E34A-44F9-9A74-47B8F1E89AC6}"/>
              </a:ext>
            </a:extLst>
          </p:cNvPr>
          <p:cNvPicPr/>
          <p:nvPr/>
        </p:nvPicPr>
        <p:blipFill rotWithShape="1">
          <a:blip r:embed="rId8"/>
          <a:srcRect b="1333"/>
          <a:stretch/>
        </p:blipFill>
        <p:spPr>
          <a:xfrm>
            <a:off x="-57818" y="0"/>
            <a:ext cx="12236599" cy="6858000"/>
          </a:xfrm>
          <a:prstGeom prst="rect">
            <a:avLst/>
          </a:prstGeom>
        </p:spPr>
      </p:pic>
      <p:sp>
        <p:nvSpPr>
          <p:cNvPr id="14" name="Rectangle 13">
            <a:extLst>
              <a:ext uri="{FF2B5EF4-FFF2-40B4-BE49-F238E27FC236}">
                <a16:creationId xmlns:a16="http://schemas.microsoft.com/office/drawing/2014/main" id="{1554EBFD-423E-43D7-9838-EB95F9B32649}"/>
              </a:ext>
            </a:extLst>
          </p:cNvPr>
          <p:cNvSpPr/>
          <p:nvPr/>
        </p:nvSpPr>
        <p:spPr>
          <a:xfrm>
            <a:off x="8110168" y="5840963"/>
            <a:ext cx="2955938" cy="279919"/>
          </a:xfrm>
          <a:prstGeom prst="rect">
            <a:avLst/>
          </a:prstGeom>
          <a:solidFill>
            <a:srgbClr val="FF0000">
              <a:alpha val="2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42624B5-C0C3-4549-9196-642A3DEE07AE}"/>
              </a:ext>
            </a:extLst>
          </p:cNvPr>
          <p:cNvSpPr/>
          <p:nvPr/>
        </p:nvSpPr>
        <p:spPr>
          <a:xfrm>
            <a:off x="0" y="3834882"/>
            <a:ext cx="1375799" cy="158620"/>
          </a:xfrm>
          <a:prstGeom prst="rect">
            <a:avLst/>
          </a:prstGeom>
          <a:solidFill>
            <a:srgbClr val="FF0000">
              <a:alpha val="2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62529645"/>
      </p:ext>
    </p:extLst>
  </p:cSld>
  <p:clrMapOvr>
    <a:overrideClrMapping bg1="dk1" tx1="lt1" bg2="dk2" tx2="lt2" accent1="accent1" accent2="accent2" accent3="accent3" accent4="accent4" accent5="accent5" accent6="accent6" hlink="hlink" folHlink="folHlink"/>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78">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3"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TextBox 10">
            <a:extLst>
              <a:ext uri="{FF2B5EF4-FFF2-40B4-BE49-F238E27FC236}">
                <a16:creationId xmlns:a16="http://schemas.microsoft.com/office/drawing/2014/main" id="{F7DB51BF-AEED-4C49-AA00-534914BF01BF}"/>
              </a:ext>
            </a:extLst>
          </p:cNvPr>
          <p:cNvSpPr txBox="1"/>
          <p:nvPr/>
        </p:nvSpPr>
        <p:spPr>
          <a:xfrm>
            <a:off x="8971090" y="1557970"/>
            <a:ext cx="3784600" cy="369332"/>
          </a:xfrm>
          <a:prstGeom prst="rect">
            <a:avLst/>
          </a:prstGeom>
          <a:noFill/>
        </p:spPr>
        <p:txBody>
          <a:bodyPr wrap="square" rtlCol="0">
            <a:spAutoFit/>
          </a:bodyPr>
          <a:lstStyle/>
          <a:p>
            <a:r>
              <a:rPr lang="en-US" dirty="0"/>
              <a:t>Ruleset Manager</a:t>
            </a:r>
          </a:p>
        </p:txBody>
      </p:sp>
      <p:graphicFrame>
        <p:nvGraphicFramePr>
          <p:cNvPr id="13" name="Content Placeholder 13">
            <a:extLst>
              <a:ext uri="{FF2B5EF4-FFF2-40B4-BE49-F238E27FC236}">
                <a16:creationId xmlns:a16="http://schemas.microsoft.com/office/drawing/2014/main" id="{96C4062E-2972-4294-A0AC-46B8C4D08E5D}"/>
              </a:ext>
            </a:extLst>
          </p:cNvPr>
          <p:cNvGraphicFramePr>
            <a:graphicFrameLocks/>
          </p:cNvGraphicFramePr>
          <p:nvPr>
            <p:extLst/>
          </p:nvPr>
        </p:nvGraphicFramePr>
        <p:xfrm>
          <a:off x="121280" y="4592797"/>
          <a:ext cx="2597935" cy="17977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Title 1">
            <a:extLst>
              <a:ext uri="{FF2B5EF4-FFF2-40B4-BE49-F238E27FC236}">
                <a16:creationId xmlns:a16="http://schemas.microsoft.com/office/drawing/2014/main" id="{E3928AA8-3AEF-4876-A14C-E1EF9AF7CCBC}"/>
              </a:ext>
            </a:extLst>
          </p:cNvPr>
          <p:cNvSpPr>
            <a:spLocks noGrp="1"/>
          </p:cNvSpPr>
          <p:nvPr>
            <p:ph type="title"/>
          </p:nvPr>
        </p:nvSpPr>
        <p:spPr>
          <a:xfrm>
            <a:off x="4384039" y="365125"/>
            <a:ext cx="7164493" cy="1325563"/>
          </a:xfrm>
        </p:spPr>
        <p:txBody>
          <a:bodyPr>
            <a:normAutofit/>
          </a:bodyPr>
          <a:lstStyle/>
          <a:p>
            <a:r>
              <a:rPr lang="en-US" dirty="0" err="1"/>
              <a:t>Solibri</a:t>
            </a:r>
            <a:r>
              <a:rPr lang="en-US" dirty="0"/>
              <a:t> Model Checker</a:t>
            </a:r>
          </a:p>
        </p:txBody>
      </p:sp>
      <p:pic>
        <p:nvPicPr>
          <p:cNvPr id="17" name="Picture 16">
            <a:extLst>
              <a:ext uri="{FF2B5EF4-FFF2-40B4-BE49-F238E27FC236}">
                <a16:creationId xmlns:a16="http://schemas.microsoft.com/office/drawing/2014/main" id="{3F3D3504-B321-41B6-894D-DBE29DFCBC6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525125" y="401841"/>
            <a:ext cx="1096632" cy="1096632"/>
          </a:xfrm>
          <a:prstGeom prst="rect">
            <a:avLst/>
          </a:prstGeom>
        </p:spPr>
      </p:pic>
      <p:pic>
        <p:nvPicPr>
          <p:cNvPr id="2" name="Picture 1">
            <a:extLst>
              <a:ext uri="{FF2B5EF4-FFF2-40B4-BE49-F238E27FC236}">
                <a16:creationId xmlns:a16="http://schemas.microsoft.com/office/drawing/2014/main" id="{A00587D0-BED0-44BF-90F1-2283132C0C91}"/>
              </a:ext>
            </a:extLst>
          </p:cNvPr>
          <p:cNvPicPr>
            <a:picLocks noChangeAspect="1"/>
          </p:cNvPicPr>
          <p:nvPr/>
        </p:nvPicPr>
        <p:blipFill rotWithShape="1">
          <a:blip r:embed="rId9"/>
          <a:srcRect l="25440" r="918" b="1874"/>
          <a:stretch/>
        </p:blipFill>
        <p:spPr>
          <a:xfrm>
            <a:off x="3807130" y="1498473"/>
            <a:ext cx="5029200" cy="3657600"/>
          </a:xfrm>
          <a:prstGeom prst="rect">
            <a:avLst/>
          </a:prstGeom>
        </p:spPr>
      </p:pic>
      <p:sp>
        <p:nvSpPr>
          <p:cNvPr id="16" name="TextBox 15">
            <a:extLst>
              <a:ext uri="{FF2B5EF4-FFF2-40B4-BE49-F238E27FC236}">
                <a16:creationId xmlns:a16="http://schemas.microsoft.com/office/drawing/2014/main" id="{94A9553C-415F-4EF1-8764-A9E7B5A7E987}"/>
              </a:ext>
            </a:extLst>
          </p:cNvPr>
          <p:cNvSpPr txBox="1"/>
          <p:nvPr/>
        </p:nvSpPr>
        <p:spPr>
          <a:xfrm>
            <a:off x="4880072" y="5646261"/>
            <a:ext cx="3784600" cy="923330"/>
          </a:xfrm>
          <a:prstGeom prst="rect">
            <a:avLst/>
          </a:prstGeom>
          <a:noFill/>
        </p:spPr>
        <p:txBody>
          <a:bodyPr wrap="square" rtlCol="0">
            <a:spAutoFit/>
          </a:bodyPr>
          <a:lstStyle/>
          <a:p>
            <a:r>
              <a:rPr lang="en-US" dirty="0"/>
              <a:t>Checking Environment&gt;</a:t>
            </a:r>
          </a:p>
          <a:p>
            <a:r>
              <a:rPr lang="en-US" dirty="0"/>
              <a:t>RMB on the rule&gt;</a:t>
            </a:r>
          </a:p>
          <a:p>
            <a:r>
              <a:rPr lang="en-US" dirty="0"/>
              <a:t>Rule Parameters</a:t>
            </a:r>
          </a:p>
        </p:txBody>
      </p:sp>
      <p:sp>
        <p:nvSpPr>
          <p:cNvPr id="4" name="Rectangle 3">
            <a:extLst>
              <a:ext uri="{FF2B5EF4-FFF2-40B4-BE49-F238E27FC236}">
                <a16:creationId xmlns:a16="http://schemas.microsoft.com/office/drawing/2014/main" id="{A0837255-3494-4498-84CF-0F792DF90177}"/>
              </a:ext>
            </a:extLst>
          </p:cNvPr>
          <p:cNvSpPr/>
          <p:nvPr/>
        </p:nvSpPr>
        <p:spPr>
          <a:xfrm>
            <a:off x="6264489" y="4910389"/>
            <a:ext cx="567761" cy="284523"/>
          </a:xfrm>
          <a:prstGeom prst="rect">
            <a:avLst/>
          </a:prstGeom>
          <a:solidFill>
            <a:srgbClr val="FF0000">
              <a:alpha val="2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5A6CF7D3-4E72-414F-A565-7263D8978FB5}"/>
              </a:ext>
            </a:extLst>
          </p:cNvPr>
          <p:cNvPicPr>
            <a:picLocks noChangeAspect="1"/>
          </p:cNvPicPr>
          <p:nvPr/>
        </p:nvPicPr>
        <p:blipFill rotWithShape="1">
          <a:blip r:embed="rId10"/>
          <a:srcRect r="1648"/>
          <a:stretch/>
        </p:blipFill>
        <p:spPr>
          <a:xfrm>
            <a:off x="7251670" y="3650812"/>
            <a:ext cx="4572000" cy="2860676"/>
          </a:xfrm>
          <a:prstGeom prst="rect">
            <a:avLst/>
          </a:prstGeom>
        </p:spPr>
      </p:pic>
      <p:sp>
        <p:nvSpPr>
          <p:cNvPr id="5" name="Rectangle 4">
            <a:extLst>
              <a:ext uri="{FF2B5EF4-FFF2-40B4-BE49-F238E27FC236}">
                <a16:creationId xmlns:a16="http://schemas.microsoft.com/office/drawing/2014/main" id="{AA7854B9-EB0E-4B68-86C1-DB8DBD062491}"/>
              </a:ext>
            </a:extLst>
          </p:cNvPr>
          <p:cNvSpPr/>
          <p:nvPr/>
        </p:nvSpPr>
        <p:spPr>
          <a:xfrm>
            <a:off x="8138160" y="5591081"/>
            <a:ext cx="562307" cy="352519"/>
          </a:xfrm>
          <a:prstGeom prst="rect">
            <a:avLst/>
          </a:prstGeom>
          <a:solidFill>
            <a:srgbClr val="FF0000">
              <a:alpha val="2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a:extLst>
              <a:ext uri="{FF2B5EF4-FFF2-40B4-BE49-F238E27FC236}">
                <a16:creationId xmlns:a16="http://schemas.microsoft.com/office/drawing/2014/main" id="{33509C3F-DE24-4549-8270-6C4A5AB87FEE}"/>
              </a:ext>
            </a:extLst>
          </p:cNvPr>
          <p:cNvCxnSpPr>
            <a:cxnSpLocks/>
          </p:cNvCxnSpPr>
          <p:nvPr/>
        </p:nvCxnSpPr>
        <p:spPr>
          <a:xfrm>
            <a:off x="6924675" y="5081150"/>
            <a:ext cx="1121600" cy="565111"/>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9190950E-4430-4A0F-9F9C-F11C5608ACAC}"/>
              </a:ext>
            </a:extLst>
          </p:cNvPr>
          <p:cNvCxnSpPr>
            <a:cxnSpLocks/>
          </p:cNvCxnSpPr>
          <p:nvPr/>
        </p:nvCxnSpPr>
        <p:spPr>
          <a:xfrm flipH="1" flipV="1">
            <a:off x="6806124" y="5211253"/>
            <a:ext cx="1186161" cy="665098"/>
          </a:xfrm>
          <a:prstGeom prst="straightConnector1">
            <a:avLst/>
          </a:prstGeom>
          <a:ln w="508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7405172"/>
      </p:ext>
    </p:extLst>
  </p:cSld>
  <p:clrMapOvr>
    <a:overrideClrMapping bg1="dk1" tx1="lt1" bg2="dk2" tx2="lt2" accent1="accent1" accent2="accent2" accent3="accent3" accent4="accent4" accent5="accent5" accent6="accent6" hlink="hlink" folHlink="folHlink"/>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78">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3"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TextBox 10">
            <a:extLst>
              <a:ext uri="{FF2B5EF4-FFF2-40B4-BE49-F238E27FC236}">
                <a16:creationId xmlns:a16="http://schemas.microsoft.com/office/drawing/2014/main" id="{F7DB51BF-AEED-4C49-AA00-534914BF01BF}"/>
              </a:ext>
            </a:extLst>
          </p:cNvPr>
          <p:cNvSpPr txBox="1"/>
          <p:nvPr/>
        </p:nvSpPr>
        <p:spPr>
          <a:xfrm>
            <a:off x="3700875" y="2429715"/>
            <a:ext cx="3784600" cy="369332"/>
          </a:xfrm>
          <a:prstGeom prst="rect">
            <a:avLst/>
          </a:prstGeom>
          <a:noFill/>
        </p:spPr>
        <p:txBody>
          <a:bodyPr wrap="square" rtlCol="0">
            <a:spAutoFit/>
          </a:bodyPr>
          <a:lstStyle/>
          <a:p>
            <a:r>
              <a:rPr lang="en-US" dirty="0"/>
              <a:t>Find Items menu</a:t>
            </a:r>
          </a:p>
        </p:txBody>
      </p:sp>
      <p:graphicFrame>
        <p:nvGraphicFramePr>
          <p:cNvPr id="13" name="Content Placeholder 13">
            <a:extLst>
              <a:ext uri="{FF2B5EF4-FFF2-40B4-BE49-F238E27FC236}">
                <a16:creationId xmlns:a16="http://schemas.microsoft.com/office/drawing/2014/main" id="{96C4062E-2972-4294-A0AC-46B8C4D08E5D}"/>
              </a:ext>
            </a:extLst>
          </p:cNvPr>
          <p:cNvGraphicFramePr>
            <a:graphicFrameLocks/>
          </p:cNvGraphicFramePr>
          <p:nvPr>
            <p:extLst/>
          </p:nvPr>
        </p:nvGraphicFramePr>
        <p:xfrm>
          <a:off x="121280" y="4592797"/>
          <a:ext cx="2597935" cy="17977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8" name="Title 1">
            <a:extLst>
              <a:ext uri="{FF2B5EF4-FFF2-40B4-BE49-F238E27FC236}">
                <a16:creationId xmlns:a16="http://schemas.microsoft.com/office/drawing/2014/main" id="{46D529C7-7728-4F93-8A81-EC67EFBB6FE4}"/>
              </a:ext>
            </a:extLst>
          </p:cNvPr>
          <p:cNvSpPr>
            <a:spLocks noGrp="1"/>
          </p:cNvSpPr>
          <p:nvPr>
            <p:ph type="title"/>
          </p:nvPr>
        </p:nvSpPr>
        <p:spPr>
          <a:xfrm>
            <a:off x="4384039" y="365125"/>
            <a:ext cx="7164493" cy="1325563"/>
          </a:xfrm>
        </p:spPr>
        <p:txBody>
          <a:bodyPr>
            <a:normAutofit/>
          </a:bodyPr>
          <a:lstStyle/>
          <a:p>
            <a:r>
              <a:rPr lang="en-US" dirty="0"/>
              <a:t>Navisworks Manage</a:t>
            </a:r>
          </a:p>
        </p:txBody>
      </p:sp>
      <p:pic>
        <p:nvPicPr>
          <p:cNvPr id="20" name="Picture 19">
            <a:extLst>
              <a:ext uri="{FF2B5EF4-FFF2-40B4-BE49-F238E27FC236}">
                <a16:creationId xmlns:a16="http://schemas.microsoft.com/office/drawing/2014/main" id="{9744361C-6221-4890-BEDC-78C730798C4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523601" y="401841"/>
            <a:ext cx="1061544" cy="1061544"/>
          </a:xfrm>
          <a:prstGeom prst="rect">
            <a:avLst/>
          </a:prstGeom>
        </p:spPr>
      </p:pic>
      <p:pic>
        <p:nvPicPr>
          <p:cNvPr id="21" name="Picture 20">
            <a:extLst>
              <a:ext uri="{FF2B5EF4-FFF2-40B4-BE49-F238E27FC236}">
                <a16:creationId xmlns:a16="http://schemas.microsoft.com/office/drawing/2014/main" id="{4835620E-3718-4883-8560-55306991C45C}"/>
              </a:ext>
            </a:extLst>
          </p:cNvPr>
          <p:cNvPicPr/>
          <p:nvPr/>
        </p:nvPicPr>
        <p:blipFill rotWithShape="1">
          <a:blip r:embed="rId9"/>
          <a:srcRect l="45642" t="-1" r="-404" b="82692"/>
          <a:stretch/>
        </p:blipFill>
        <p:spPr bwMode="auto">
          <a:xfrm>
            <a:off x="3769779" y="2922704"/>
            <a:ext cx="7914138" cy="1281805"/>
          </a:xfrm>
          <a:prstGeom prst="rect">
            <a:avLst/>
          </a:prstGeom>
          <a:ln>
            <a:noFill/>
          </a:ln>
          <a:extLst>
            <a:ext uri="{53640926-AAD7-44D8-BBD7-CCE9431645EC}">
              <a14:shadowObscured xmlns:a14="http://schemas.microsoft.com/office/drawing/2010/main"/>
            </a:ext>
          </a:extLst>
        </p:spPr>
      </p:pic>
      <p:pic>
        <p:nvPicPr>
          <p:cNvPr id="3" name="Picture 2">
            <a:extLst>
              <a:ext uri="{FF2B5EF4-FFF2-40B4-BE49-F238E27FC236}">
                <a16:creationId xmlns:a16="http://schemas.microsoft.com/office/drawing/2014/main" id="{9A7AADAA-73D6-4A9D-BD16-42DD7E5343C6}"/>
              </a:ext>
            </a:extLst>
          </p:cNvPr>
          <p:cNvPicPr>
            <a:picLocks noChangeAspect="1"/>
          </p:cNvPicPr>
          <p:nvPr/>
        </p:nvPicPr>
        <p:blipFill rotWithShape="1">
          <a:blip r:embed="rId10"/>
          <a:srcRect l="59244" t="70666" r="26506" b="5333"/>
          <a:stretch/>
        </p:blipFill>
        <p:spPr>
          <a:xfrm>
            <a:off x="9847785" y="4502772"/>
            <a:ext cx="1737360" cy="1645920"/>
          </a:xfrm>
          <a:prstGeom prst="rect">
            <a:avLst/>
          </a:prstGeom>
        </p:spPr>
      </p:pic>
      <p:sp>
        <p:nvSpPr>
          <p:cNvPr id="12" name="TextBox 11">
            <a:extLst>
              <a:ext uri="{FF2B5EF4-FFF2-40B4-BE49-F238E27FC236}">
                <a16:creationId xmlns:a16="http://schemas.microsoft.com/office/drawing/2014/main" id="{9C374A58-38AB-4B26-A231-0BAF7E317CC1}"/>
              </a:ext>
            </a:extLst>
          </p:cNvPr>
          <p:cNvSpPr txBox="1"/>
          <p:nvPr/>
        </p:nvSpPr>
        <p:spPr>
          <a:xfrm>
            <a:off x="7966285" y="4428726"/>
            <a:ext cx="1737360" cy="369332"/>
          </a:xfrm>
          <a:prstGeom prst="rect">
            <a:avLst/>
          </a:prstGeom>
          <a:noFill/>
        </p:spPr>
        <p:txBody>
          <a:bodyPr wrap="square" rtlCol="0">
            <a:spAutoFit/>
          </a:bodyPr>
          <a:lstStyle/>
          <a:p>
            <a:r>
              <a:rPr lang="en-US" dirty="0"/>
              <a:t>RMB&gt;Or/Negate</a:t>
            </a:r>
          </a:p>
        </p:txBody>
      </p:sp>
      <p:sp>
        <p:nvSpPr>
          <p:cNvPr id="14" name="Rectangle 13">
            <a:extLst>
              <a:ext uri="{FF2B5EF4-FFF2-40B4-BE49-F238E27FC236}">
                <a16:creationId xmlns:a16="http://schemas.microsoft.com/office/drawing/2014/main" id="{1B038A97-5EF2-4EE0-8244-47E9225E04FB}"/>
              </a:ext>
            </a:extLst>
          </p:cNvPr>
          <p:cNvSpPr/>
          <p:nvPr/>
        </p:nvSpPr>
        <p:spPr>
          <a:xfrm>
            <a:off x="4115206" y="3429000"/>
            <a:ext cx="5971186" cy="279919"/>
          </a:xfrm>
          <a:prstGeom prst="rect">
            <a:avLst/>
          </a:prstGeom>
          <a:solidFill>
            <a:srgbClr val="FF0000">
              <a:alpha val="2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47166071"/>
      </p:ext>
    </p:extLst>
  </p:cSld>
  <p:clrMapOvr>
    <a:overrideClrMapping bg1="dk1" tx1="lt1" bg2="dk2" tx2="lt2" accent1="accent1" accent2="accent2" accent3="accent3" accent4="accent4" accent5="accent5" accent6="accent6" hlink="hlink" folHlink="folHlink"/>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78">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3"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TextBox 10">
            <a:extLst>
              <a:ext uri="{FF2B5EF4-FFF2-40B4-BE49-F238E27FC236}">
                <a16:creationId xmlns:a16="http://schemas.microsoft.com/office/drawing/2014/main" id="{F7DB51BF-AEED-4C49-AA00-534914BF01BF}"/>
              </a:ext>
            </a:extLst>
          </p:cNvPr>
          <p:cNvSpPr txBox="1"/>
          <p:nvPr/>
        </p:nvSpPr>
        <p:spPr>
          <a:xfrm>
            <a:off x="3986728" y="1825450"/>
            <a:ext cx="2109272" cy="1477328"/>
          </a:xfrm>
          <a:prstGeom prst="rect">
            <a:avLst/>
          </a:prstGeom>
          <a:noFill/>
        </p:spPr>
        <p:txBody>
          <a:bodyPr wrap="square" rtlCol="0">
            <a:spAutoFit/>
          </a:bodyPr>
          <a:lstStyle/>
          <a:p>
            <a:r>
              <a:rPr lang="en-US" dirty="0"/>
              <a:t>Clash Detective</a:t>
            </a:r>
          </a:p>
          <a:p>
            <a:endParaRPr lang="en-US" dirty="0"/>
          </a:p>
          <a:p>
            <a:r>
              <a:rPr lang="en-US" dirty="0"/>
              <a:t>Select your Found Items via saved Search Sets</a:t>
            </a:r>
          </a:p>
        </p:txBody>
      </p:sp>
      <p:graphicFrame>
        <p:nvGraphicFramePr>
          <p:cNvPr id="13" name="Content Placeholder 13">
            <a:extLst>
              <a:ext uri="{FF2B5EF4-FFF2-40B4-BE49-F238E27FC236}">
                <a16:creationId xmlns:a16="http://schemas.microsoft.com/office/drawing/2014/main" id="{96C4062E-2972-4294-A0AC-46B8C4D08E5D}"/>
              </a:ext>
            </a:extLst>
          </p:cNvPr>
          <p:cNvGraphicFramePr>
            <a:graphicFrameLocks/>
          </p:cNvGraphicFramePr>
          <p:nvPr>
            <p:extLst/>
          </p:nvPr>
        </p:nvGraphicFramePr>
        <p:xfrm>
          <a:off x="121280" y="4592797"/>
          <a:ext cx="2597935" cy="17977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8" name="Title 1">
            <a:extLst>
              <a:ext uri="{FF2B5EF4-FFF2-40B4-BE49-F238E27FC236}">
                <a16:creationId xmlns:a16="http://schemas.microsoft.com/office/drawing/2014/main" id="{46D529C7-7728-4F93-8A81-EC67EFBB6FE4}"/>
              </a:ext>
            </a:extLst>
          </p:cNvPr>
          <p:cNvSpPr>
            <a:spLocks noGrp="1"/>
          </p:cNvSpPr>
          <p:nvPr>
            <p:ph type="title"/>
          </p:nvPr>
        </p:nvSpPr>
        <p:spPr>
          <a:xfrm>
            <a:off x="4384039" y="365125"/>
            <a:ext cx="7164493" cy="1325563"/>
          </a:xfrm>
        </p:spPr>
        <p:txBody>
          <a:bodyPr>
            <a:normAutofit/>
          </a:bodyPr>
          <a:lstStyle/>
          <a:p>
            <a:r>
              <a:rPr lang="en-US" dirty="0"/>
              <a:t>Navisworks Manage</a:t>
            </a:r>
          </a:p>
        </p:txBody>
      </p:sp>
      <p:pic>
        <p:nvPicPr>
          <p:cNvPr id="20" name="Picture 19">
            <a:extLst>
              <a:ext uri="{FF2B5EF4-FFF2-40B4-BE49-F238E27FC236}">
                <a16:creationId xmlns:a16="http://schemas.microsoft.com/office/drawing/2014/main" id="{9744361C-6221-4890-BEDC-78C730798C4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523601" y="401841"/>
            <a:ext cx="1061544" cy="1061544"/>
          </a:xfrm>
          <a:prstGeom prst="rect">
            <a:avLst/>
          </a:prstGeom>
        </p:spPr>
      </p:pic>
      <p:pic>
        <p:nvPicPr>
          <p:cNvPr id="2" name="Picture 1">
            <a:extLst>
              <a:ext uri="{FF2B5EF4-FFF2-40B4-BE49-F238E27FC236}">
                <a16:creationId xmlns:a16="http://schemas.microsoft.com/office/drawing/2014/main" id="{6F65E1A3-B886-414A-B80B-4CBC797669CE}"/>
              </a:ext>
            </a:extLst>
          </p:cNvPr>
          <p:cNvPicPr>
            <a:picLocks noChangeAspect="1"/>
          </p:cNvPicPr>
          <p:nvPr/>
        </p:nvPicPr>
        <p:blipFill>
          <a:blip r:embed="rId9"/>
          <a:stretch>
            <a:fillRect/>
          </a:stretch>
        </p:blipFill>
        <p:spPr>
          <a:xfrm>
            <a:off x="7421148" y="1825449"/>
            <a:ext cx="4163998" cy="4565063"/>
          </a:xfrm>
          <a:prstGeom prst="rect">
            <a:avLst/>
          </a:prstGeom>
        </p:spPr>
      </p:pic>
    </p:spTree>
    <p:extLst>
      <p:ext uri="{BB962C8B-B14F-4D97-AF65-F5344CB8AC3E}">
        <p14:creationId xmlns:p14="http://schemas.microsoft.com/office/powerpoint/2010/main" val="2077184813"/>
      </p:ext>
    </p:extLst>
  </p:cSld>
  <p:clrMapOvr>
    <a:overrideClrMapping bg1="dk1" tx1="lt1" bg2="dk2" tx2="lt2" accent1="accent1" accent2="accent2" accent3="accent3" accent4="accent4" accent5="accent5" accent6="accent6" hlink="hlink" folHlink="folHlink"/>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Freeform: Shape 48">
            <a:extLst>
              <a:ext uri="{FF2B5EF4-FFF2-40B4-BE49-F238E27FC236}">
                <a16:creationId xmlns:a16="http://schemas.microsoft.com/office/drawing/2014/main" id="{2EEE8F11-3582-44B7-9869-F2D26D7DD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133221" cy="3548529"/>
          </a:xfrm>
          <a:custGeom>
            <a:avLst/>
            <a:gdLst>
              <a:gd name="connsiteX0" fmla="*/ 0 w 4133221"/>
              <a:gd name="connsiteY0" fmla="*/ 0 h 3548529"/>
              <a:gd name="connsiteX1" fmla="*/ 3798429 w 4133221"/>
              <a:gd name="connsiteY1" fmla="*/ 0 h 3548529"/>
              <a:gd name="connsiteX2" fmla="*/ 3850140 w 4133221"/>
              <a:gd name="connsiteY2" fmla="*/ 85119 h 3548529"/>
              <a:gd name="connsiteX3" fmla="*/ 4133221 w 4133221"/>
              <a:gd name="connsiteY3" fmla="*/ 1203093 h 3548529"/>
              <a:gd name="connsiteX4" fmla="*/ 1787785 w 4133221"/>
              <a:gd name="connsiteY4" fmla="*/ 3548529 h 3548529"/>
              <a:gd name="connsiteX5" fmla="*/ 129311 w 4133221"/>
              <a:gd name="connsiteY5" fmla="*/ 2861567 h 3548529"/>
              <a:gd name="connsiteX6" fmla="*/ 0 w 4133221"/>
              <a:gd name="connsiteY6" fmla="*/ 2719289 h 3548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3221" h="3548529">
                <a:moveTo>
                  <a:pt x="0" y="0"/>
                </a:moveTo>
                <a:lnTo>
                  <a:pt x="3798429" y="0"/>
                </a:lnTo>
                <a:lnTo>
                  <a:pt x="3850140" y="85119"/>
                </a:lnTo>
                <a:cubicBezTo>
                  <a:pt x="4030674" y="417451"/>
                  <a:pt x="4133221" y="798296"/>
                  <a:pt x="4133221" y="1203093"/>
                </a:cubicBezTo>
                <a:cubicBezTo>
                  <a:pt x="4133221" y="2498442"/>
                  <a:pt x="3083134" y="3548529"/>
                  <a:pt x="1787785" y="3548529"/>
                </a:cubicBezTo>
                <a:cubicBezTo>
                  <a:pt x="1140111" y="3548529"/>
                  <a:pt x="553752" y="3286007"/>
                  <a:pt x="129311" y="2861567"/>
                </a:cubicBezTo>
                <a:lnTo>
                  <a:pt x="0" y="2719289"/>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Freeform: Shape 50">
            <a:extLst>
              <a:ext uri="{FF2B5EF4-FFF2-40B4-BE49-F238E27FC236}">
                <a16:creationId xmlns:a16="http://schemas.microsoft.com/office/drawing/2014/main" id="{2141F1CC-6A53-4BCF-9127-AABB52E249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1" y="3842187"/>
            <a:ext cx="3321156" cy="3015812"/>
          </a:xfrm>
          <a:custGeom>
            <a:avLst/>
            <a:gdLst>
              <a:gd name="connsiteX0" fmla="*/ 1359768 w 3321156"/>
              <a:gd name="connsiteY0" fmla="*/ 0 h 3015812"/>
              <a:gd name="connsiteX1" fmla="*/ 3321156 w 3321156"/>
              <a:gd name="connsiteY1" fmla="*/ 1961388 h 3015812"/>
              <a:gd name="connsiteX2" fmla="*/ 3084427 w 3321156"/>
              <a:gd name="connsiteY2" fmla="*/ 2896302 h 3015812"/>
              <a:gd name="connsiteX3" fmla="*/ 3011823 w 3321156"/>
              <a:gd name="connsiteY3" fmla="*/ 3015812 h 3015812"/>
              <a:gd name="connsiteX4" fmla="*/ 0 w 3321156"/>
              <a:gd name="connsiteY4" fmla="*/ 3015812 h 3015812"/>
              <a:gd name="connsiteX5" fmla="*/ 0 w 3321156"/>
              <a:gd name="connsiteY5" fmla="*/ 549808 h 3015812"/>
              <a:gd name="connsiteX6" fmla="*/ 112143 w 3321156"/>
              <a:gd name="connsiteY6" fmla="*/ 447886 h 3015812"/>
              <a:gd name="connsiteX7" fmla="*/ 1359768 w 3321156"/>
              <a:gd name="connsiteY7" fmla="*/ 0 h 301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1156" h="3015812">
                <a:moveTo>
                  <a:pt x="1359768" y="0"/>
                </a:moveTo>
                <a:cubicBezTo>
                  <a:pt x="2443013" y="0"/>
                  <a:pt x="3321156" y="878143"/>
                  <a:pt x="3321156" y="1961388"/>
                </a:cubicBezTo>
                <a:cubicBezTo>
                  <a:pt x="3321156" y="2299902"/>
                  <a:pt x="3235400" y="2618387"/>
                  <a:pt x="3084427" y="2896302"/>
                </a:cubicBezTo>
                <a:lnTo>
                  <a:pt x="3011823" y="3015812"/>
                </a:lnTo>
                <a:lnTo>
                  <a:pt x="0" y="3015812"/>
                </a:lnTo>
                <a:lnTo>
                  <a:pt x="0" y="549808"/>
                </a:lnTo>
                <a:lnTo>
                  <a:pt x="112143" y="447886"/>
                </a:lnTo>
                <a:cubicBezTo>
                  <a:pt x="451187" y="168082"/>
                  <a:pt x="885848" y="0"/>
                  <a:pt x="135976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7" name="Oval 52">
            <a:extLst>
              <a:ext uri="{FF2B5EF4-FFF2-40B4-BE49-F238E27FC236}">
                <a16:creationId xmlns:a16="http://schemas.microsoft.com/office/drawing/2014/main" id="{561B2B49-7142-4CA8-A929-4671548E6A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4530" y="2496668"/>
            <a:ext cx="3118104" cy="311810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82EB1CFF-5A57-4E29-B921-EF1BD5133CCD}"/>
              </a:ext>
            </a:extLst>
          </p:cNvPr>
          <p:cNvPicPr>
            <a:picLocks noChangeAspect="1"/>
          </p:cNvPicPr>
          <p:nvPr/>
        </p:nvPicPr>
        <p:blipFill rotWithShape="1">
          <a:blip r:embed="rId3">
            <a:extLst>
              <a:ext uri="{28A0092B-C50C-407E-A947-70E740481C1C}">
                <a14:useLocalDpi xmlns:a14="http://schemas.microsoft.com/office/drawing/2010/main" val="0"/>
              </a:ext>
            </a:extLst>
          </a:blip>
          <a:srcRect r="-4" b="-4"/>
          <a:stretch/>
        </p:blipFill>
        <p:spPr>
          <a:xfrm>
            <a:off x="3559122" y="2661260"/>
            <a:ext cx="2788920" cy="2788920"/>
          </a:xfrm>
          <a:custGeom>
            <a:avLst/>
            <a:gdLst>
              <a:gd name="connsiteX0" fmla="*/ 1440180 w 2880360"/>
              <a:gd name="connsiteY0" fmla="*/ 0 h 2880360"/>
              <a:gd name="connsiteX1" fmla="*/ 2880360 w 2880360"/>
              <a:gd name="connsiteY1" fmla="*/ 1440180 h 2880360"/>
              <a:gd name="connsiteX2" fmla="*/ 1440180 w 2880360"/>
              <a:gd name="connsiteY2" fmla="*/ 2880360 h 2880360"/>
              <a:gd name="connsiteX3" fmla="*/ 0 w 2880360"/>
              <a:gd name="connsiteY3" fmla="*/ 1440180 h 2880360"/>
              <a:gd name="connsiteX4" fmla="*/ 1440180 w 2880360"/>
              <a:gd name="connsiteY4" fmla="*/ 0 h 28803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0360" h="2880360">
                <a:moveTo>
                  <a:pt x="1440180" y="0"/>
                </a:moveTo>
                <a:cubicBezTo>
                  <a:pt x="2235569" y="0"/>
                  <a:pt x="2880360" y="644791"/>
                  <a:pt x="2880360" y="1440180"/>
                </a:cubicBezTo>
                <a:cubicBezTo>
                  <a:pt x="2880360" y="2235569"/>
                  <a:pt x="2235569" y="2880360"/>
                  <a:pt x="1440180" y="2880360"/>
                </a:cubicBezTo>
                <a:cubicBezTo>
                  <a:pt x="644791" y="2880360"/>
                  <a:pt x="0" y="2235569"/>
                  <a:pt x="0" y="1440180"/>
                </a:cubicBezTo>
                <a:cubicBezTo>
                  <a:pt x="0" y="644791"/>
                  <a:pt x="644791" y="0"/>
                  <a:pt x="1440180" y="0"/>
                </a:cubicBezTo>
                <a:close/>
              </a:path>
            </a:pathLst>
          </a:custGeom>
        </p:spPr>
      </p:pic>
      <p:pic>
        <p:nvPicPr>
          <p:cNvPr id="7" name="Picture 6">
            <a:extLst>
              <a:ext uri="{FF2B5EF4-FFF2-40B4-BE49-F238E27FC236}">
                <a16:creationId xmlns:a16="http://schemas.microsoft.com/office/drawing/2014/main" id="{A36E3424-3957-4BEC-A5D6-1173B71E95ED}"/>
              </a:ext>
            </a:extLst>
          </p:cNvPr>
          <p:cNvPicPr>
            <a:picLocks noChangeAspect="1"/>
          </p:cNvPicPr>
          <p:nvPr/>
        </p:nvPicPr>
        <p:blipFill rotWithShape="1">
          <a:blip r:embed="rId4">
            <a:extLst>
              <a:ext uri="{28A0092B-C50C-407E-A947-70E740481C1C}">
                <a14:useLocalDpi xmlns:a14="http://schemas.microsoft.com/office/drawing/2010/main" val="0"/>
              </a:ext>
            </a:extLst>
          </a:blip>
          <a:srcRect r="1" b="14736"/>
          <a:stretch/>
        </p:blipFill>
        <p:spPr>
          <a:xfrm>
            <a:off x="20" y="10"/>
            <a:ext cx="3967953" cy="3383270"/>
          </a:xfrm>
          <a:custGeom>
            <a:avLst/>
            <a:gdLst>
              <a:gd name="connsiteX0" fmla="*/ 0 w 3967973"/>
              <a:gd name="connsiteY0" fmla="*/ 0 h 3383280"/>
              <a:gd name="connsiteX1" fmla="*/ 3605273 w 3967973"/>
              <a:gd name="connsiteY1" fmla="*/ 0 h 3383280"/>
              <a:gd name="connsiteX2" fmla="*/ 3704836 w 3967973"/>
              <a:gd name="connsiteY2" fmla="*/ 163887 h 3383280"/>
              <a:gd name="connsiteX3" fmla="*/ 3967973 w 3967973"/>
              <a:gd name="connsiteY3" fmla="*/ 1203093 h 3383280"/>
              <a:gd name="connsiteX4" fmla="*/ 1787786 w 3967973"/>
              <a:gd name="connsiteY4" fmla="*/ 3383280 h 3383280"/>
              <a:gd name="connsiteX5" fmla="*/ 105448 w 3967973"/>
              <a:gd name="connsiteY5" fmla="*/ 2589894 h 3383280"/>
              <a:gd name="connsiteX6" fmla="*/ 0 w 3967973"/>
              <a:gd name="connsiteY6" fmla="*/ 2448881 h 338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7973" h="3383280">
                <a:moveTo>
                  <a:pt x="0" y="0"/>
                </a:moveTo>
                <a:lnTo>
                  <a:pt x="3605273" y="0"/>
                </a:lnTo>
                <a:lnTo>
                  <a:pt x="3704836" y="163887"/>
                </a:lnTo>
                <a:cubicBezTo>
                  <a:pt x="3872651" y="472804"/>
                  <a:pt x="3967973" y="826817"/>
                  <a:pt x="3967973" y="1203093"/>
                </a:cubicBezTo>
                <a:cubicBezTo>
                  <a:pt x="3967973" y="2407177"/>
                  <a:pt x="2991870" y="3383280"/>
                  <a:pt x="1787786" y="3383280"/>
                </a:cubicBezTo>
                <a:cubicBezTo>
                  <a:pt x="1110489" y="3383280"/>
                  <a:pt x="505326" y="3074435"/>
                  <a:pt x="105448" y="2589894"/>
                </a:cubicBezTo>
                <a:lnTo>
                  <a:pt x="0" y="2448881"/>
                </a:lnTo>
                <a:close/>
              </a:path>
            </a:pathLst>
          </a:custGeom>
        </p:spPr>
      </p:pic>
      <p:pic>
        <p:nvPicPr>
          <p:cNvPr id="12" name="Content Placeholder 4">
            <a:extLst>
              <a:ext uri="{FF2B5EF4-FFF2-40B4-BE49-F238E27FC236}">
                <a16:creationId xmlns:a16="http://schemas.microsoft.com/office/drawing/2014/main" id="{18C8922F-0140-4817-B21B-E6DFAE47B9C3}"/>
              </a:ext>
            </a:extLst>
          </p:cNvPr>
          <p:cNvPicPr>
            <a:picLocks noChangeAspect="1"/>
          </p:cNvPicPr>
          <p:nvPr/>
        </p:nvPicPr>
        <p:blipFill rotWithShape="1">
          <a:blip r:embed="rId5">
            <a:extLst>
              <a:ext uri="{28A0092B-C50C-407E-A947-70E740481C1C}">
                <a14:useLocalDpi xmlns:a14="http://schemas.microsoft.com/office/drawing/2010/main" val="0"/>
              </a:ext>
            </a:extLst>
          </a:blip>
          <a:srcRect t="5525" r="4" b="4124"/>
          <a:stretch/>
        </p:blipFill>
        <p:spPr>
          <a:xfrm>
            <a:off x="4825" y="4007260"/>
            <a:ext cx="3155071" cy="2850749"/>
          </a:xfrm>
          <a:custGeom>
            <a:avLst/>
            <a:gdLst>
              <a:gd name="connsiteX0" fmla="*/ 1358746 w 3155071"/>
              <a:gd name="connsiteY0" fmla="*/ 0 h 2850749"/>
              <a:gd name="connsiteX1" fmla="*/ 3155071 w 3155071"/>
              <a:gd name="connsiteY1" fmla="*/ 1796325 h 2850749"/>
              <a:gd name="connsiteX2" fmla="*/ 2848287 w 3155071"/>
              <a:gd name="connsiteY2" fmla="*/ 2800668 h 2850749"/>
              <a:gd name="connsiteX3" fmla="*/ 2810837 w 3155071"/>
              <a:gd name="connsiteY3" fmla="*/ 2850749 h 2850749"/>
              <a:gd name="connsiteX4" fmla="*/ 0 w 3155071"/>
              <a:gd name="connsiteY4" fmla="*/ 2850749 h 2850749"/>
              <a:gd name="connsiteX5" fmla="*/ 0 w 3155071"/>
              <a:gd name="connsiteY5" fmla="*/ 623564 h 2850749"/>
              <a:gd name="connsiteX6" fmla="*/ 88552 w 3155071"/>
              <a:gd name="connsiteY6" fmla="*/ 526132 h 2850749"/>
              <a:gd name="connsiteX7" fmla="*/ 1358746 w 3155071"/>
              <a:gd name="connsiteY7" fmla="*/ 0 h 2850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55071" h="2850749">
                <a:moveTo>
                  <a:pt x="1358746" y="0"/>
                </a:moveTo>
                <a:cubicBezTo>
                  <a:pt x="2350829" y="0"/>
                  <a:pt x="3155071" y="804242"/>
                  <a:pt x="3155071" y="1796325"/>
                </a:cubicBezTo>
                <a:cubicBezTo>
                  <a:pt x="3155071" y="2168356"/>
                  <a:pt x="3041975" y="2513972"/>
                  <a:pt x="2848287" y="2800668"/>
                </a:cubicBezTo>
                <a:lnTo>
                  <a:pt x="2810837" y="2850749"/>
                </a:lnTo>
                <a:lnTo>
                  <a:pt x="0" y="2850749"/>
                </a:lnTo>
                <a:lnTo>
                  <a:pt x="0" y="623564"/>
                </a:lnTo>
                <a:lnTo>
                  <a:pt x="88552" y="526132"/>
                </a:lnTo>
                <a:cubicBezTo>
                  <a:pt x="413623" y="201061"/>
                  <a:pt x="862705" y="0"/>
                  <a:pt x="1358746" y="0"/>
                </a:cubicBezTo>
                <a:close/>
              </a:path>
            </a:pathLst>
          </a:custGeom>
        </p:spPr>
      </p:pic>
      <p:graphicFrame>
        <p:nvGraphicFramePr>
          <p:cNvPr id="35" name="Content Placeholder 13">
            <a:extLst>
              <a:ext uri="{FF2B5EF4-FFF2-40B4-BE49-F238E27FC236}">
                <a16:creationId xmlns:a16="http://schemas.microsoft.com/office/drawing/2014/main" id="{3C3523BD-7602-46F7-BC33-BC03B0612CDF}"/>
              </a:ext>
            </a:extLst>
          </p:cNvPr>
          <p:cNvGraphicFramePr>
            <a:graphicFrameLocks noGrp="1"/>
          </p:cNvGraphicFramePr>
          <p:nvPr>
            <p:ph idx="1"/>
            <p:extLst>
              <p:ext uri="{D42A27DB-BD31-4B8C-83A1-F6EECF244321}">
                <p14:modId xmlns:p14="http://schemas.microsoft.com/office/powerpoint/2010/main" val="1826366931"/>
              </p:ext>
            </p:extLst>
          </p:nvPr>
        </p:nvGraphicFramePr>
        <p:xfrm>
          <a:off x="6582207" y="1632040"/>
          <a:ext cx="5539158" cy="383298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015242260"/>
      </p:ext>
    </p:extLst>
  </p:cSld>
  <p:clrMapOvr>
    <a:overrideClrMapping bg1="dk1" tx1="lt1" bg2="dk2" tx2="lt2" accent1="accent1" accent2="accent2" accent3="accent3" accent4="accent4" accent5="accent5" accent6="accent6" hlink="hlink" folHlink="folHlink"/>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78">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3"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4" name="Picture 13">
            <a:extLst>
              <a:ext uri="{FF2B5EF4-FFF2-40B4-BE49-F238E27FC236}">
                <a16:creationId xmlns:a16="http://schemas.microsoft.com/office/drawing/2014/main" id="{ECAD677D-D1A0-4CEA-BEC7-3AD308245B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58450" y="365125"/>
            <a:ext cx="1236531" cy="1236531"/>
          </a:xfrm>
          <a:prstGeom prst="rect">
            <a:avLst/>
          </a:prstGeom>
        </p:spPr>
      </p:pic>
      <p:graphicFrame>
        <p:nvGraphicFramePr>
          <p:cNvPr id="15" name="Content Placeholder 13">
            <a:extLst>
              <a:ext uri="{FF2B5EF4-FFF2-40B4-BE49-F238E27FC236}">
                <a16:creationId xmlns:a16="http://schemas.microsoft.com/office/drawing/2014/main" id="{3F0D33C3-5B56-46C0-9068-2C8799D7DB76}"/>
              </a:ext>
            </a:extLst>
          </p:cNvPr>
          <p:cNvGraphicFramePr>
            <a:graphicFrameLocks noGrp="1"/>
          </p:cNvGraphicFramePr>
          <p:nvPr>
            <p:ph idx="1"/>
            <p:extLst/>
          </p:nvPr>
        </p:nvGraphicFramePr>
        <p:xfrm>
          <a:off x="96198" y="4549323"/>
          <a:ext cx="2648099" cy="183242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6" name="Picture 5">
            <a:extLst>
              <a:ext uri="{FF2B5EF4-FFF2-40B4-BE49-F238E27FC236}">
                <a16:creationId xmlns:a16="http://schemas.microsoft.com/office/drawing/2014/main" id="{6172816C-4BE5-4B50-94AE-534FE8CAAD44}"/>
              </a:ext>
            </a:extLst>
          </p:cNvPr>
          <p:cNvPicPr>
            <a:picLocks noChangeAspect="1"/>
          </p:cNvPicPr>
          <p:nvPr/>
        </p:nvPicPr>
        <p:blipFill>
          <a:blip r:embed="rId9"/>
          <a:stretch>
            <a:fillRect/>
          </a:stretch>
        </p:blipFill>
        <p:spPr>
          <a:xfrm>
            <a:off x="4831324" y="2671745"/>
            <a:ext cx="7001763" cy="3755156"/>
          </a:xfrm>
          <a:prstGeom prst="rect">
            <a:avLst/>
          </a:prstGeom>
        </p:spPr>
      </p:pic>
      <p:pic>
        <p:nvPicPr>
          <p:cNvPr id="4" name="Picture 3">
            <a:extLst>
              <a:ext uri="{FF2B5EF4-FFF2-40B4-BE49-F238E27FC236}">
                <a16:creationId xmlns:a16="http://schemas.microsoft.com/office/drawing/2014/main" id="{8FEB4C91-2560-4B55-9424-7F066893B041}"/>
              </a:ext>
            </a:extLst>
          </p:cNvPr>
          <p:cNvPicPr>
            <a:picLocks noChangeAspect="1"/>
          </p:cNvPicPr>
          <p:nvPr/>
        </p:nvPicPr>
        <p:blipFill rotWithShape="1">
          <a:blip r:embed="rId10"/>
          <a:srcRect l="933" r="2361" b="1714"/>
          <a:stretch/>
        </p:blipFill>
        <p:spPr>
          <a:xfrm>
            <a:off x="3532632" y="228600"/>
            <a:ext cx="4343400" cy="3200400"/>
          </a:xfrm>
          <a:prstGeom prst="rect">
            <a:avLst/>
          </a:prstGeom>
        </p:spPr>
      </p:pic>
    </p:spTree>
    <p:extLst>
      <p:ext uri="{BB962C8B-B14F-4D97-AF65-F5344CB8AC3E}">
        <p14:creationId xmlns:p14="http://schemas.microsoft.com/office/powerpoint/2010/main" val="2807603294"/>
      </p:ext>
    </p:extLst>
  </p:cSld>
  <p:clrMapOvr>
    <a:overrideClrMapping bg1="dk1" tx1="lt1" bg2="dk2" tx2="lt2" accent1="accent1" accent2="accent2" accent3="accent3" accent4="accent4" accent5="accent5" accent6="accent6" hlink="hlink" folHlink="folHlink"/>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78">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3"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71D9344-0601-412F-A1FB-FEDDA56026B8}"/>
              </a:ext>
            </a:extLst>
          </p:cNvPr>
          <p:cNvSpPr>
            <a:spLocks noGrp="1"/>
          </p:cNvSpPr>
          <p:nvPr>
            <p:ph type="title"/>
          </p:nvPr>
        </p:nvSpPr>
        <p:spPr>
          <a:xfrm>
            <a:off x="4384039" y="365125"/>
            <a:ext cx="7164493" cy="1325563"/>
          </a:xfrm>
        </p:spPr>
        <p:txBody>
          <a:bodyPr>
            <a:normAutofit/>
          </a:bodyPr>
          <a:lstStyle/>
          <a:p>
            <a:r>
              <a:rPr lang="en-US" dirty="0"/>
              <a:t>Revit Model Checker</a:t>
            </a:r>
          </a:p>
        </p:txBody>
      </p:sp>
      <p:sp>
        <p:nvSpPr>
          <p:cNvPr id="11" name="TextBox 10">
            <a:extLst>
              <a:ext uri="{FF2B5EF4-FFF2-40B4-BE49-F238E27FC236}">
                <a16:creationId xmlns:a16="http://schemas.microsoft.com/office/drawing/2014/main" id="{F7DB51BF-AEED-4C49-AA00-534914BF01BF}"/>
              </a:ext>
            </a:extLst>
          </p:cNvPr>
          <p:cNvSpPr txBox="1"/>
          <p:nvPr/>
        </p:nvSpPr>
        <p:spPr>
          <a:xfrm>
            <a:off x="4302783" y="1911218"/>
            <a:ext cx="1651703" cy="2308324"/>
          </a:xfrm>
          <a:prstGeom prst="rect">
            <a:avLst/>
          </a:prstGeom>
          <a:noFill/>
        </p:spPr>
        <p:txBody>
          <a:bodyPr wrap="square" rtlCol="0">
            <a:spAutoFit/>
          </a:bodyPr>
          <a:lstStyle/>
          <a:p>
            <a:r>
              <a:rPr lang="en-US" dirty="0"/>
              <a:t>Exports to:</a:t>
            </a:r>
          </a:p>
          <a:p>
            <a:r>
              <a:rPr lang="en-US" dirty="0"/>
              <a:t>HTML</a:t>
            </a:r>
          </a:p>
          <a:p>
            <a:r>
              <a:rPr lang="en-US" dirty="0"/>
              <a:t>XLS</a:t>
            </a:r>
          </a:p>
          <a:p>
            <a:endParaRPr lang="en-US" dirty="0"/>
          </a:p>
          <a:p>
            <a:r>
              <a:rPr lang="en-US" dirty="0"/>
              <a:t>Failure notification per check</a:t>
            </a:r>
          </a:p>
          <a:p>
            <a:endParaRPr lang="en-US" dirty="0"/>
          </a:p>
        </p:txBody>
      </p:sp>
      <p:pic>
        <p:nvPicPr>
          <p:cNvPr id="14" name="Picture 13">
            <a:extLst>
              <a:ext uri="{FF2B5EF4-FFF2-40B4-BE49-F238E27FC236}">
                <a16:creationId xmlns:a16="http://schemas.microsoft.com/office/drawing/2014/main" id="{ECAD677D-D1A0-4CEA-BEC7-3AD308245B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58450" y="365125"/>
            <a:ext cx="1236531" cy="1236531"/>
          </a:xfrm>
          <a:prstGeom prst="rect">
            <a:avLst/>
          </a:prstGeom>
        </p:spPr>
      </p:pic>
      <p:graphicFrame>
        <p:nvGraphicFramePr>
          <p:cNvPr id="15" name="Content Placeholder 13">
            <a:extLst>
              <a:ext uri="{FF2B5EF4-FFF2-40B4-BE49-F238E27FC236}">
                <a16:creationId xmlns:a16="http://schemas.microsoft.com/office/drawing/2014/main" id="{3F0D33C3-5B56-46C0-9068-2C8799D7DB76}"/>
              </a:ext>
            </a:extLst>
          </p:cNvPr>
          <p:cNvGraphicFramePr>
            <a:graphicFrameLocks noGrp="1"/>
          </p:cNvGraphicFramePr>
          <p:nvPr>
            <p:ph idx="1"/>
            <p:extLst>
              <p:ext uri="{D42A27DB-BD31-4B8C-83A1-F6EECF244321}">
                <p14:modId xmlns:p14="http://schemas.microsoft.com/office/powerpoint/2010/main" val="2760958574"/>
              </p:ext>
            </p:extLst>
          </p:nvPr>
        </p:nvGraphicFramePr>
        <p:xfrm>
          <a:off x="96198" y="4549323"/>
          <a:ext cx="2648099" cy="183242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5" name="Picture 4">
            <a:extLst>
              <a:ext uri="{FF2B5EF4-FFF2-40B4-BE49-F238E27FC236}">
                <a16:creationId xmlns:a16="http://schemas.microsoft.com/office/drawing/2014/main" id="{C0CA769C-B300-45B5-A22A-4BF7FEA705DD}"/>
              </a:ext>
            </a:extLst>
          </p:cNvPr>
          <p:cNvPicPr>
            <a:picLocks noChangeAspect="1"/>
          </p:cNvPicPr>
          <p:nvPr/>
        </p:nvPicPr>
        <p:blipFill rotWithShape="1">
          <a:blip r:embed="rId9"/>
          <a:srcRect l="510" t="-62" r="510" b="2973"/>
          <a:stretch/>
        </p:blipFill>
        <p:spPr>
          <a:xfrm>
            <a:off x="6299088" y="1987418"/>
            <a:ext cx="5249444" cy="3657600"/>
          </a:xfrm>
          <a:prstGeom prst="rect">
            <a:avLst/>
          </a:prstGeom>
        </p:spPr>
      </p:pic>
      <p:sp>
        <p:nvSpPr>
          <p:cNvPr id="3" name="Rectangle 2">
            <a:extLst>
              <a:ext uri="{FF2B5EF4-FFF2-40B4-BE49-F238E27FC236}">
                <a16:creationId xmlns:a16="http://schemas.microsoft.com/office/drawing/2014/main" id="{3071A863-AA49-41FC-B5C8-1509695FCD20}"/>
              </a:ext>
            </a:extLst>
          </p:cNvPr>
          <p:cNvSpPr/>
          <p:nvPr/>
        </p:nvSpPr>
        <p:spPr>
          <a:xfrm>
            <a:off x="6250714" y="2113560"/>
            <a:ext cx="637472" cy="394082"/>
          </a:xfrm>
          <a:prstGeom prst="rect">
            <a:avLst/>
          </a:prstGeom>
          <a:solidFill>
            <a:srgbClr val="FF0000">
              <a:alpha val="2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05112808"/>
      </p:ext>
    </p:extLst>
  </p:cSld>
  <p:clrMapOvr>
    <a:overrideClrMapping bg1="dk1" tx1="lt1" bg2="dk2" tx2="lt2" accent1="accent1" accent2="accent2" accent3="accent3" accent4="accent4" accent5="accent5" accent6="accent6" hlink="hlink" folHlink="folHlink"/>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78">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3"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15" name="Content Placeholder 13">
            <a:extLst>
              <a:ext uri="{FF2B5EF4-FFF2-40B4-BE49-F238E27FC236}">
                <a16:creationId xmlns:a16="http://schemas.microsoft.com/office/drawing/2014/main" id="{3F0D33C3-5B56-46C0-9068-2C8799D7DB76}"/>
              </a:ext>
            </a:extLst>
          </p:cNvPr>
          <p:cNvGraphicFramePr>
            <a:graphicFrameLocks noGrp="1"/>
          </p:cNvGraphicFramePr>
          <p:nvPr>
            <p:ph idx="1"/>
            <p:extLst/>
          </p:nvPr>
        </p:nvGraphicFramePr>
        <p:xfrm>
          <a:off x="96198" y="4549323"/>
          <a:ext cx="2648099" cy="18324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9" name="Picture 8">
            <a:extLst>
              <a:ext uri="{FF2B5EF4-FFF2-40B4-BE49-F238E27FC236}">
                <a16:creationId xmlns:a16="http://schemas.microsoft.com/office/drawing/2014/main" id="{C7542487-F8B4-4E94-9F6B-FD48CAECB39D}"/>
              </a:ext>
            </a:extLst>
          </p:cNvPr>
          <p:cNvPicPr/>
          <p:nvPr/>
        </p:nvPicPr>
        <p:blipFill>
          <a:blip r:embed="rId8"/>
          <a:stretch>
            <a:fillRect/>
          </a:stretch>
        </p:blipFill>
        <p:spPr>
          <a:xfrm>
            <a:off x="6037739" y="3238500"/>
            <a:ext cx="5641815" cy="3079615"/>
          </a:xfrm>
          <a:prstGeom prst="rect">
            <a:avLst/>
          </a:prstGeom>
        </p:spPr>
      </p:pic>
      <p:sp>
        <p:nvSpPr>
          <p:cNvPr id="10" name="Title 1">
            <a:extLst>
              <a:ext uri="{FF2B5EF4-FFF2-40B4-BE49-F238E27FC236}">
                <a16:creationId xmlns:a16="http://schemas.microsoft.com/office/drawing/2014/main" id="{6498CFC1-4593-4906-8DE4-3985FA2C3B08}"/>
              </a:ext>
            </a:extLst>
          </p:cNvPr>
          <p:cNvSpPr>
            <a:spLocks noGrp="1"/>
          </p:cNvSpPr>
          <p:nvPr>
            <p:ph type="title"/>
          </p:nvPr>
        </p:nvSpPr>
        <p:spPr>
          <a:xfrm>
            <a:off x="4384039" y="365125"/>
            <a:ext cx="7164493" cy="1325563"/>
          </a:xfrm>
        </p:spPr>
        <p:txBody>
          <a:bodyPr>
            <a:normAutofit/>
          </a:bodyPr>
          <a:lstStyle/>
          <a:p>
            <a:r>
              <a:rPr lang="en-US" dirty="0" err="1"/>
              <a:t>Solibri</a:t>
            </a:r>
            <a:r>
              <a:rPr lang="en-US" dirty="0"/>
              <a:t> Model Checker</a:t>
            </a:r>
          </a:p>
        </p:txBody>
      </p:sp>
      <p:pic>
        <p:nvPicPr>
          <p:cNvPr id="11" name="Picture 10">
            <a:extLst>
              <a:ext uri="{FF2B5EF4-FFF2-40B4-BE49-F238E27FC236}">
                <a16:creationId xmlns:a16="http://schemas.microsoft.com/office/drawing/2014/main" id="{2892C64E-1D2D-4E80-81C1-D4A83FFDEEB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525125" y="401841"/>
            <a:ext cx="1096632" cy="1096632"/>
          </a:xfrm>
          <a:prstGeom prst="rect">
            <a:avLst/>
          </a:prstGeom>
        </p:spPr>
      </p:pic>
      <p:sp>
        <p:nvSpPr>
          <p:cNvPr id="12" name="TextBox 11">
            <a:extLst>
              <a:ext uri="{FF2B5EF4-FFF2-40B4-BE49-F238E27FC236}">
                <a16:creationId xmlns:a16="http://schemas.microsoft.com/office/drawing/2014/main" id="{34AC1645-2FBC-4F84-8F81-08F0DF232555}"/>
              </a:ext>
            </a:extLst>
          </p:cNvPr>
          <p:cNvSpPr txBox="1"/>
          <p:nvPr/>
        </p:nvSpPr>
        <p:spPr>
          <a:xfrm>
            <a:off x="4056385" y="1498473"/>
            <a:ext cx="1839590" cy="4247317"/>
          </a:xfrm>
          <a:prstGeom prst="rect">
            <a:avLst/>
          </a:prstGeom>
          <a:noFill/>
        </p:spPr>
        <p:txBody>
          <a:bodyPr wrap="square" rtlCol="0">
            <a:spAutoFit/>
          </a:bodyPr>
          <a:lstStyle/>
          <a:p>
            <a:r>
              <a:rPr lang="en-US" dirty="0"/>
              <a:t>Exports to:</a:t>
            </a:r>
          </a:p>
          <a:p>
            <a:r>
              <a:rPr lang="en-US" dirty="0"/>
              <a:t>XLS</a:t>
            </a:r>
          </a:p>
          <a:p>
            <a:r>
              <a:rPr lang="en-US" dirty="0"/>
              <a:t>PDF</a:t>
            </a:r>
          </a:p>
          <a:p>
            <a:r>
              <a:rPr lang="en-US" dirty="0"/>
              <a:t>RTF</a:t>
            </a:r>
            <a:br>
              <a:rPr lang="en-US" dirty="0"/>
            </a:br>
            <a:r>
              <a:rPr lang="en-US" dirty="0"/>
              <a:t>BCF</a:t>
            </a:r>
          </a:p>
          <a:p>
            <a:endParaRPr lang="en-US" dirty="0"/>
          </a:p>
          <a:p>
            <a:r>
              <a:rPr lang="en-US" dirty="0"/>
              <a:t>Failure notification per check, including severity warning</a:t>
            </a:r>
          </a:p>
          <a:p>
            <a:endParaRPr lang="en-US" dirty="0"/>
          </a:p>
          <a:p>
            <a:r>
              <a:rPr lang="en-US" dirty="0"/>
              <a:t>Show results button per involved element</a:t>
            </a:r>
          </a:p>
          <a:p>
            <a:endParaRPr lang="en-US" dirty="0"/>
          </a:p>
        </p:txBody>
      </p:sp>
    </p:spTree>
    <p:extLst>
      <p:ext uri="{BB962C8B-B14F-4D97-AF65-F5344CB8AC3E}">
        <p14:creationId xmlns:p14="http://schemas.microsoft.com/office/powerpoint/2010/main" val="3344640102"/>
      </p:ext>
    </p:extLst>
  </p:cSld>
  <p:clrMapOvr>
    <a:overrideClrMapping bg1="dk1" tx1="lt1" bg2="dk2" tx2="lt2" accent1="accent1" accent2="accent2" accent3="accent3" accent4="accent4" accent5="accent5" accent6="accent6" hlink="hlink" folHlink="folHlink"/>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78">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3"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15" name="Content Placeholder 13">
            <a:extLst>
              <a:ext uri="{FF2B5EF4-FFF2-40B4-BE49-F238E27FC236}">
                <a16:creationId xmlns:a16="http://schemas.microsoft.com/office/drawing/2014/main" id="{3F0D33C3-5B56-46C0-9068-2C8799D7DB76}"/>
              </a:ext>
            </a:extLst>
          </p:cNvPr>
          <p:cNvGraphicFramePr>
            <a:graphicFrameLocks noGrp="1"/>
          </p:cNvGraphicFramePr>
          <p:nvPr>
            <p:ph idx="1"/>
            <p:extLst/>
          </p:nvPr>
        </p:nvGraphicFramePr>
        <p:xfrm>
          <a:off x="96198" y="4549323"/>
          <a:ext cx="2648099" cy="18324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1" name="Picture 10">
            <a:extLst>
              <a:ext uri="{FF2B5EF4-FFF2-40B4-BE49-F238E27FC236}">
                <a16:creationId xmlns:a16="http://schemas.microsoft.com/office/drawing/2014/main" id="{2892C64E-1D2D-4E80-81C1-D4A83FFDEEB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525125" y="401841"/>
            <a:ext cx="1096632" cy="1096632"/>
          </a:xfrm>
          <a:prstGeom prst="rect">
            <a:avLst/>
          </a:prstGeom>
        </p:spPr>
      </p:pic>
      <p:pic>
        <p:nvPicPr>
          <p:cNvPr id="13" name="Picture 12">
            <a:extLst>
              <a:ext uri="{FF2B5EF4-FFF2-40B4-BE49-F238E27FC236}">
                <a16:creationId xmlns:a16="http://schemas.microsoft.com/office/drawing/2014/main" id="{22E3D37C-4DC0-404B-987E-20545C720459}"/>
              </a:ext>
            </a:extLst>
          </p:cNvPr>
          <p:cNvPicPr>
            <a:picLocks noChangeAspect="1"/>
          </p:cNvPicPr>
          <p:nvPr/>
        </p:nvPicPr>
        <p:blipFill rotWithShape="1">
          <a:blip r:embed="rId9">
            <a:extLst>
              <a:ext uri="{28A0092B-C50C-407E-A947-70E740481C1C}">
                <a14:useLocalDpi xmlns:a14="http://schemas.microsoft.com/office/drawing/2010/main" val="0"/>
              </a:ext>
            </a:extLst>
          </a:blip>
          <a:srcRect l="33609" t="6164" r="33892" b="685"/>
          <a:stretch/>
        </p:blipFill>
        <p:spPr>
          <a:xfrm>
            <a:off x="6096000" y="320040"/>
            <a:ext cx="3566160" cy="6217920"/>
          </a:xfrm>
          <a:prstGeom prst="rect">
            <a:avLst/>
          </a:prstGeom>
        </p:spPr>
      </p:pic>
    </p:spTree>
    <p:extLst>
      <p:ext uri="{BB962C8B-B14F-4D97-AF65-F5344CB8AC3E}">
        <p14:creationId xmlns:p14="http://schemas.microsoft.com/office/powerpoint/2010/main" val="294484830"/>
      </p:ext>
    </p:extLst>
  </p:cSld>
  <p:clrMapOvr>
    <a:overrideClrMapping bg1="dk1" tx1="lt1" bg2="dk2" tx2="lt2" accent1="accent1" accent2="accent2" accent3="accent3" accent4="accent4" accent5="accent5" accent6="accent6" hlink="hlink" folHlink="folHlink"/>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78">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3"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15" name="Content Placeholder 13">
            <a:extLst>
              <a:ext uri="{FF2B5EF4-FFF2-40B4-BE49-F238E27FC236}">
                <a16:creationId xmlns:a16="http://schemas.microsoft.com/office/drawing/2014/main" id="{3F0D33C3-5B56-46C0-9068-2C8799D7DB76}"/>
              </a:ext>
            </a:extLst>
          </p:cNvPr>
          <p:cNvGraphicFramePr>
            <a:graphicFrameLocks noGrp="1"/>
          </p:cNvGraphicFramePr>
          <p:nvPr>
            <p:ph idx="1"/>
            <p:extLst/>
          </p:nvPr>
        </p:nvGraphicFramePr>
        <p:xfrm>
          <a:off x="96198" y="4549323"/>
          <a:ext cx="2648099" cy="18324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itle 1">
            <a:extLst>
              <a:ext uri="{FF2B5EF4-FFF2-40B4-BE49-F238E27FC236}">
                <a16:creationId xmlns:a16="http://schemas.microsoft.com/office/drawing/2014/main" id="{6498CFC1-4593-4906-8DE4-3985FA2C3B08}"/>
              </a:ext>
            </a:extLst>
          </p:cNvPr>
          <p:cNvSpPr>
            <a:spLocks noGrp="1"/>
          </p:cNvSpPr>
          <p:nvPr>
            <p:ph type="title"/>
          </p:nvPr>
        </p:nvSpPr>
        <p:spPr>
          <a:xfrm>
            <a:off x="4384039" y="365125"/>
            <a:ext cx="7164493" cy="1325563"/>
          </a:xfrm>
        </p:spPr>
        <p:txBody>
          <a:bodyPr>
            <a:normAutofit/>
          </a:bodyPr>
          <a:lstStyle/>
          <a:p>
            <a:r>
              <a:rPr lang="en-US" dirty="0" err="1"/>
              <a:t>Solibri</a:t>
            </a:r>
            <a:r>
              <a:rPr lang="en-US" dirty="0"/>
              <a:t> Model Checker</a:t>
            </a:r>
          </a:p>
        </p:txBody>
      </p:sp>
      <p:pic>
        <p:nvPicPr>
          <p:cNvPr id="11" name="Picture 10">
            <a:extLst>
              <a:ext uri="{FF2B5EF4-FFF2-40B4-BE49-F238E27FC236}">
                <a16:creationId xmlns:a16="http://schemas.microsoft.com/office/drawing/2014/main" id="{2892C64E-1D2D-4E80-81C1-D4A83FFDEEB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525125" y="401841"/>
            <a:ext cx="1096632" cy="1096632"/>
          </a:xfrm>
          <a:prstGeom prst="rect">
            <a:avLst/>
          </a:prstGeom>
        </p:spPr>
      </p:pic>
      <p:sp>
        <p:nvSpPr>
          <p:cNvPr id="12" name="TextBox 11">
            <a:extLst>
              <a:ext uri="{FF2B5EF4-FFF2-40B4-BE49-F238E27FC236}">
                <a16:creationId xmlns:a16="http://schemas.microsoft.com/office/drawing/2014/main" id="{34AC1645-2FBC-4F84-8F81-08F0DF232555}"/>
              </a:ext>
            </a:extLst>
          </p:cNvPr>
          <p:cNvSpPr txBox="1"/>
          <p:nvPr/>
        </p:nvSpPr>
        <p:spPr>
          <a:xfrm>
            <a:off x="4345939" y="1815819"/>
            <a:ext cx="3144515" cy="646331"/>
          </a:xfrm>
          <a:prstGeom prst="rect">
            <a:avLst/>
          </a:prstGeom>
          <a:noFill/>
        </p:spPr>
        <p:txBody>
          <a:bodyPr wrap="square" rtlCol="0">
            <a:spAutoFit/>
          </a:bodyPr>
          <a:lstStyle/>
          <a:p>
            <a:r>
              <a:rPr lang="en-US" dirty="0"/>
              <a:t>Creating a BCF report</a:t>
            </a:r>
          </a:p>
          <a:p>
            <a:endParaRPr lang="en-US" dirty="0"/>
          </a:p>
        </p:txBody>
      </p:sp>
      <p:pic>
        <p:nvPicPr>
          <p:cNvPr id="2" name="Picture 1">
            <a:extLst>
              <a:ext uri="{FF2B5EF4-FFF2-40B4-BE49-F238E27FC236}">
                <a16:creationId xmlns:a16="http://schemas.microsoft.com/office/drawing/2014/main" id="{CFB3B988-6C82-47AA-A5C3-B23F0CA46194}"/>
              </a:ext>
            </a:extLst>
          </p:cNvPr>
          <p:cNvPicPr>
            <a:picLocks noChangeAspect="1"/>
          </p:cNvPicPr>
          <p:nvPr/>
        </p:nvPicPr>
        <p:blipFill>
          <a:blip r:embed="rId9"/>
          <a:stretch>
            <a:fillRect/>
          </a:stretch>
        </p:blipFill>
        <p:spPr>
          <a:xfrm>
            <a:off x="4425370" y="2308162"/>
            <a:ext cx="7204331" cy="3932364"/>
          </a:xfrm>
          <a:prstGeom prst="rect">
            <a:avLst/>
          </a:prstGeom>
        </p:spPr>
      </p:pic>
    </p:spTree>
    <p:extLst>
      <p:ext uri="{BB962C8B-B14F-4D97-AF65-F5344CB8AC3E}">
        <p14:creationId xmlns:p14="http://schemas.microsoft.com/office/powerpoint/2010/main" val="600490959"/>
      </p:ext>
    </p:extLst>
  </p:cSld>
  <p:clrMapOvr>
    <a:overrideClrMapping bg1="dk1" tx1="lt1" bg2="dk2" tx2="lt2" accent1="accent1" accent2="accent2" accent3="accent3" accent4="accent4" accent5="accent5" accent6="accent6" hlink="hlink" folHlink="folHlink"/>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78">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3"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15" name="Content Placeholder 13">
            <a:extLst>
              <a:ext uri="{FF2B5EF4-FFF2-40B4-BE49-F238E27FC236}">
                <a16:creationId xmlns:a16="http://schemas.microsoft.com/office/drawing/2014/main" id="{3F0D33C3-5B56-46C0-9068-2C8799D7DB76}"/>
              </a:ext>
            </a:extLst>
          </p:cNvPr>
          <p:cNvGraphicFramePr>
            <a:graphicFrameLocks noGrp="1"/>
          </p:cNvGraphicFramePr>
          <p:nvPr>
            <p:ph idx="1"/>
            <p:extLst/>
          </p:nvPr>
        </p:nvGraphicFramePr>
        <p:xfrm>
          <a:off x="96198" y="4549323"/>
          <a:ext cx="2648099" cy="18324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itle 1">
            <a:extLst>
              <a:ext uri="{FF2B5EF4-FFF2-40B4-BE49-F238E27FC236}">
                <a16:creationId xmlns:a16="http://schemas.microsoft.com/office/drawing/2014/main" id="{7E8F6666-FF86-4A4D-876C-E693136BA171}"/>
              </a:ext>
            </a:extLst>
          </p:cNvPr>
          <p:cNvSpPr>
            <a:spLocks noGrp="1"/>
          </p:cNvSpPr>
          <p:nvPr>
            <p:ph type="title"/>
          </p:nvPr>
        </p:nvSpPr>
        <p:spPr>
          <a:xfrm>
            <a:off x="4384039" y="365125"/>
            <a:ext cx="7164493" cy="1325563"/>
          </a:xfrm>
        </p:spPr>
        <p:txBody>
          <a:bodyPr>
            <a:normAutofit/>
          </a:bodyPr>
          <a:lstStyle/>
          <a:p>
            <a:r>
              <a:rPr lang="en-US" dirty="0"/>
              <a:t>Navisworks Manage</a:t>
            </a:r>
          </a:p>
        </p:txBody>
      </p:sp>
      <p:pic>
        <p:nvPicPr>
          <p:cNvPr id="14" name="Picture 13">
            <a:extLst>
              <a:ext uri="{FF2B5EF4-FFF2-40B4-BE49-F238E27FC236}">
                <a16:creationId xmlns:a16="http://schemas.microsoft.com/office/drawing/2014/main" id="{E69783B8-4BF7-4055-9674-97541CFFF16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523601" y="401841"/>
            <a:ext cx="1061544" cy="1061544"/>
          </a:xfrm>
          <a:prstGeom prst="rect">
            <a:avLst/>
          </a:prstGeom>
        </p:spPr>
      </p:pic>
      <p:sp>
        <p:nvSpPr>
          <p:cNvPr id="2" name="Rectangle 1">
            <a:extLst>
              <a:ext uri="{FF2B5EF4-FFF2-40B4-BE49-F238E27FC236}">
                <a16:creationId xmlns:a16="http://schemas.microsoft.com/office/drawing/2014/main" id="{B493DBBC-74D6-458B-9C63-0D22D5C67A5D}"/>
              </a:ext>
            </a:extLst>
          </p:cNvPr>
          <p:cNvSpPr/>
          <p:nvPr/>
        </p:nvSpPr>
        <p:spPr>
          <a:xfrm>
            <a:off x="6238875" y="2883467"/>
            <a:ext cx="6096000" cy="2031325"/>
          </a:xfrm>
          <a:prstGeom prst="rect">
            <a:avLst/>
          </a:prstGeom>
        </p:spPr>
        <p:txBody>
          <a:bodyPr>
            <a:spAutoFit/>
          </a:bodyPr>
          <a:lstStyle/>
          <a:p>
            <a:pPr marL="285750" indent="-285750">
              <a:buFont typeface="Arial" panose="020B0604020202020204" pitchFamily="34" charset="0"/>
              <a:buChar char="•"/>
            </a:pPr>
            <a:r>
              <a:rPr lang="en-US" dirty="0"/>
              <a:t>Selection Inspector</a:t>
            </a:r>
          </a:p>
          <a:p>
            <a:endParaRPr lang="en-US" dirty="0"/>
          </a:p>
          <a:p>
            <a:endParaRPr lang="en-US" dirty="0"/>
          </a:p>
          <a:p>
            <a:pPr marL="285750" indent="-285750">
              <a:buFont typeface="Arial" panose="020B0604020202020204" pitchFamily="34" charset="0"/>
              <a:buChar char="•"/>
            </a:pPr>
            <a:r>
              <a:rPr lang="en-US" dirty="0"/>
              <a:t>Clash Detective</a:t>
            </a:r>
          </a:p>
          <a:p>
            <a:pPr marL="285750" indent="-285750">
              <a:buFont typeface="Arial" panose="020B0604020202020204" pitchFamily="34" charset="0"/>
              <a:buChar char="•"/>
            </a:pPr>
            <a:endParaRPr lang="en-US" dirty="0"/>
          </a:p>
          <a:p>
            <a:endParaRPr lang="en-US" dirty="0"/>
          </a:p>
          <a:p>
            <a:pPr marL="285750" indent="-285750">
              <a:buFont typeface="Arial" panose="020B0604020202020204" pitchFamily="34" charset="0"/>
              <a:buChar char="•"/>
            </a:pPr>
            <a:r>
              <a:rPr lang="en-US" dirty="0"/>
              <a:t>(Quantity </a:t>
            </a:r>
            <a:r>
              <a:rPr lang="en-US" dirty="0" err="1"/>
              <a:t>TakeOff</a:t>
            </a:r>
            <a:r>
              <a:rPr lang="en-US" dirty="0"/>
              <a:t>)</a:t>
            </a:r>
          </a:p>
        </p:txBody>
      </p:sp>
      <p:pic>
        <p:nvPicPr>
          <p:cNvPr id="6" name="Picture 5">
            <a:extLst>
              <a:ext uri="{FF2B5EF4-FFF2-40B4-BE49-F238E27FC236}">
                <a16:creationId xmlns:a16="http://schemas.microsoft.com/office/drawing/2014/main" id="{4D1D9A14-DEDC-4CFA-90AD-3E5B2D89058B}"/>
              </a:ext>
            </a:extLst>
          </p:cNvPr>
          <p:cNvPicPr>
            <a:picLocks noChangeAspect="1"/>
          </p:cNvPicPr>
          <p:nvPr/>
        </p:nvPicPr>
        <p:blipFill>
          <a:blip r:embed="rId9"/>
          <a:stretch>
            <a:fillRect/>
          </a:stretch>
        </p:blipFill>
        <p:spPr>
          <a:xfrm>
            <a:off x="8856403" y="3578225"/>
            <a:ext cx="561975" cy="723900"/>
          </a:xfrm>
          <a:prstGeom prst="rect">
            <a:avLst/>
          </a:prstGeom>
        </p:spPr>
      </p:pic>
      <p:pic>
        <p:nvPicPr>
          <p:cNvPr id="7" name="Picture 6">
            <a:extLst>
              <a:ext uri="{FF2B5EF4-FFF2-40B4-BE49-F238E27FC236}">
                <a16:creationId xmlns:a16="http://schemas.microsoft.com/office/drawing/2014/main" id="{DBEAAC37-B30A-436D-8285-107F3A474D70}"/>
              </a:ext>
            </a:extLst>
          </p:cNvPr>
          <p:cNvPicPr>
            <a:picLocks noChangeAspect="1"/>
          </p:cNvPicPr>
          <p:nvPr/>
        </p:nvPicPr>
        <p:blipFill>
          <a:blip r:embed="rId10"/>
          <a:stretch>
            <a:fillRect/>
          </a:stretch>
        </p:blipFill>
        <p:spPr>
          <a:xfrm>
            <a:off x="8856403" y="2909887"/>
            <a:ext cx="561974" cy="539495"/>
          </a:xfrm>
          <a:prstGeom prst="rect">
            <a:avLst/>
          </a:prstGeom>
        </p:spPr>
      </p:pic>
      <p:pic>
        <p:nvPicPr>
          <p:cNvPr id="8" name="Picture 7">
            <a:extLst>
              <a:ext uri="{FF2B5EF4-FFF2-40B4-BE49-F238E27FC236}">
                <a16:creationId xmlns:a16="http://schemas.microsoft.com/office/drawing/2014/main" id="{647A5C97-FDEE-43FE-A301-B85A21697BE3}"/>
              </a:ext>
            </a:extLst>
          </p:cNvPr>
          <p:cNvPicPr>
            <a:picLocks noChangeAspect="1"/>
          </p:cNvPicPr>
          <p:nvPr/>
        </p:nvPicPr>
        <p:blipFill>
          <a:blip r:embed="rId11"/>
          <a:stretch>
            <a:fillRect/>
          </a:stretch>
        </p:blipFill>
        <p:spPr>
          <a:xfrm>
            <a:off x="8727815" y="4405460"/>
            <a:ext cx="819150" cy="638175"/>
          </a:xfrm>
          <a:prstGeom prst="rect">
            <a:avLst/>
          </a:prstGeom>
        </p:spPr>
      </p:pic>
    </p:spTree>
    <p:extLst>
      <p:ext uri="{BB962C8B-B14F-4D97-AF65-F5344CB8AC3E}">
        <p14:creationId xmlns:p14="http://schemas.microsoft.com/office/powerpoint/2010/main" val="3511786401"/>
      </p:ext>
    </p:extLst>
  </p:cSld>
  <p:clrMapOvr>
    <a:overrideClrMapping bg1="dk1" tx1="lt1" bg2="dk2" tx2="lt2" accent1="accent1" accent2="accent2" accent3="accent3" accent4="accent4" accent5="accent5" accent6="accent6" hlink="hlink" folHlink="folHlink"/>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78">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3"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15" name="Content Placeholder 13">
            <a:extLst>
              <a:ext uri="{FF2B5EF4-FFF2-40B4-BE49-F238E27FC236}">
                <a16:creationId xmlns:a16="http://schemas.microsoft.com/office/drawing/2014/main" id="{3F0D33C3-5B56-46C0-9068-2C8799D7DB76}"/>
              </a:ext>
            </a:extLst>
          </p:cNvPr>
          <p:cNvGraphicFramePr>
            <a:graphicFrameLocks noGrp="1"/>
          </p:cNvGraphicFramePr>
          <p:nvPr>
            <p:ph idx="1"/>
            <p:extLst/>
          </p:nvPr>
        </p:nvGraphicFramePr>
        <p:xfrm>
          <a:off x="96198" y="4549323"/>
          <a:ext cx="2648099" cy="18324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itle 1">
            <a:extLst>
              <a:ext uri="{FF2B5EF4-FFF2-40B4-BE49-F238E27FC236}">
                <a16:creationId xmlns:a16="http://schemas.microsoft.com/office/drawing/2014/main" id="{7E8F6666-FF86-4A4D-876C-E693136BA171}"/>
              </a:ext>
            </a:extLst>
          </p:cNvPr>
          <p:cNvSpPr>
            <a:spLocks noGrp="1"/>
          </p:cNvSpPr>
          <p:nvPr>
            <p:ph type="title"/>
          </p:nvPr>
        </p:nvSpPr>
        <p:spPr>
          <a:xfrm>
            <a:off x="4384039" y="365125"/>
            <a:ext cx="7164493" cy="1325563"/>
          </a:xfrm>
        </p:spPr>
        <p:txBody>
          <a:bodyPr>
            <a:normAutofit/>
          </a:bodyPr>
          <a:lstStyle/>
          <a:p>
            <a:r>
              <a:rPr lang="en-US" dirty="0"/>
              <a:t>Navisworks Manage</a:t>
            </a:r>
          </a:p>
        </p:txBody>
      </p:sp>
      <p:pic>
        <p:nvPicPr>
          <p:cNvPr id="14" name="Picture 13">
            <a:extLst>
              <a:ext uri="{FF2B5EF4-FFF2-40B4-BE49-F238E27FC236}">
                <a16:creationId xmlns:a16="http://schemas.microsoft.com/office/drawing/2014/main" id="{E69783B8-4BF7-4055-9674-97541CFFF16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523601" y="401841"/>
            <a:ext cx="1061544" cy="1061544"/>
          </a:xfrm>
          <a:prstGeom prst="rect">
            <a:avLst/>
          </a:prstGeom>
        </p:spPr>
      </p:pic>
      <p:sp>
        <p:nvSpPr>
          <p:cNvPr id="16" name="TextBox 15">
            <a:extLst>
              <a:ext uri="{FF2B5EF4-FFF2-40B4-BE49-F238E27FC236}">
                <a16:creationId xmlns:a16="http://schemas.microsoft.com/office/drawing/2014/main" id="{5EF7C400-5A21-4512-98A3-12EF646AF38D}"/>
              </a:ext>
            </a:extLst>
          </p:cNvPr>
          <p:cNvSpPr txBox="1"/>
          <p:nvPr/>
        </p:nvSpPr>
        <p:spPr>
          <a:xfrm>
            <a:off x="4056385" y="1498473"/>
            <a:ext cx="2039615" cy="3970318"/>
          </a:xfrm>
          <a:prstGeom prst="rect">
            <a:avLst/>
          </a:prstGeom>
          <a:noFill/>
        </p:spPr>
        <p:txBody>
          <a:bodyPr wrap="square" rtlCol="0">
            <a:spAutoFit/>
          </a:bodyPr>
          <a:lstStyle/>
          <a:p>
            <a:r>
              <a:rPr lang="en-US" dirty="0"/>
              <a:t>Selection Inspector</a:t>
            </a:r>
          </a:p>
          <a:p>
            <a:endParaRPr lang="en-US" dirty="0"/>
          </a:p>
          <a:p>
            <a:r>
              <a:rPr lang="en-US" dirty="0"/>
              <a:t>Exports to:</a:t>
            </a:r>
          </a:p>
          <a:p>
            <a:r>
              <a:rPr lang="en-US" dirty="0"/>
              <a:t>CSV</a:t>
            </a:r>
          </a:p>
          <a:p>
            <a:endParaRPr lang="en-US" dirty="0"/>
          </a:p>
          <a:p>
            <a:r>
              <a:rPr lang="en-US" dirty="0"/>
              <a:t>Show results button per element</a:t>
            </a:r>
          </a:p>
          <a:p>
            <a:endParaRPr lang="en-US" dirty="0"/>
          </a:p>
          <a:p>
            <a:r>
              <a:rPr lang="en-US" dirty="0"/>
              <a:t>No failure notification: name your search sets right!</a:t>
            </a:r>
            <a:br>
              <a:rPr lang="en-US" dirty="0"/>
            </a:br>
            <a:endParaRPr lang="en-US" dirty="0"/>
          </a:p>
          <a:p>
            <a:endParaRPr lang="en-US" dirty="0"/>
          </a:p>
        </p:txBody>
      </p:sp>
      <p:pic>
        <p:nvPicPr>
          <p:cNvPr id="3" name="Picture 2">
            <a:extLst>
              <a:ext uri="{FF2B5EF4-FFF2-40B4-BE49-F238E27FC236}">
                <a16:creationId xmlns:a16="http://schemas.microsoft.com/office/drawing/2014/main" id="{1F883DA7-A30B-4831-B89D-573A658748C6}"/>
              </a:ext>
            </a:extLst>
          </p:cNvPr>
          <p:cNvPicPr>
            <a:picLocks noChangeAspect="1"/>
          </p:cNvPicPr>
          <p:nvPr/>
        </p:nvPicPr>
        <p:blipFill>
          <a:blip r:embed="rId9"/>
          <a:stretch>
            <a:fillRect/>
          </a:stretch>
        </p:blipFill>
        <p:spPr>
          <a:xfrm>
            <a:off x="7542020" y="1865226"/>
            <a:ext cx="4043125" cy="4265526"/>
          </a:xfrm>
          <a:prstGeom prst="rect">
            <a:avLst/>
          </a:prstGeom>
        </p:spPr>
      </p:pic>
      <p:sp>
        <p:nvSpPr>
          <p:cNvPr id="12" name="Rectangle 11">
            <a:extLst>
              <a:ext uri="{FF2B5EF4-FFF2-40B4-BE49-F238E27FC236}">
                <a16:creationId xmlns:a16="http://schemas.microsoft.com/office/drawing/2014/main" id="{544E1155-8DD6-4F11-8109-57284F2522F6}"/>
              </a:ext>
            </a:extLst>
          </p:cNvPr>
          <p:cNvSpPr/>
          <p:nvPr/>
        </p:nvSpPr>
        <p:spPr>
          <a:xfrm>
            <a:off x="11231880" y="2055813"/>
            <a:ext cx="353266" cy="211138"/>
          </a:xfrm>
          <a:prstGeom prst="rect">
            <a:avLst/>
          </a:prstGeom>
          <a:solidFill>
            <a:srgbClr val="FF0000">
              <a:alpha val="2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017FC82-AC5C-4A2A-9367-AB39BAC498E0}"/>
              </a:ext>
            </a:extLst>
          </p:cNvPr>
          <p:cNvSpPr/>
          <p:nvPr/>
        </p:nvSpPr>
        <p:spPr>
          <a:xfrm>
            <a:off x="7569071" y="2370735"/>
            <a:ext cx="186328" cy="3601440"/>
          </a:xfrm>
          <a:prstGeom prst="rect">
            <a:avLst/>
          </a:prstGeom>
          <a:solidFill>
            <a:srgbClr val="FF0000">
              <a:alpha val="2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26535929"/>
      </p:ext>
    </p:extLst>
  </p:cSld>
  <p:clrMapOvr>
    <a:overrideClrMapping bg1="dk1" tx1="lt1" bg2="dk2" tx2="lt2" accent1="accent1" accent2="accent2" accent3="accent3" accent4="accent4" accent5="accent5" accent6="accent6" hlink="hlink" folHlink="folHlink"/>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78">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3"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15" name="Content Placeholder 13">
            <a:extLst>
              <a:ext uri="{FF2B5EF4-FFF2-40B4-BE49-F238E27FC236}">
                <a16:creationId xmlns:a16="http://schemas.microsoft.com/office/drawing/2014/main" id="{3F0D33C3-5B56-46C0-9068-2C8799D7DB76}"/>
              </a:ext>
            </a:extLst>
          </p:cNvPr>
          <p:cNvGraphicFramePr>
            <a:graphicFrameLocks noGrp="1"/>
          </p:cNvGraphicFramePr>
          <p:nvPr>
            <p:ph idx="1"/>
            <p:extLst/>
          </p:nvPr>
        </p:nvGraphicFramePr>
        <p:xfrm>
          <a:off x="96198" y="4549323"/>
          <a:ext cx="2648099" cy="18324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itle 1">
            <a:extLst>
              <a:ext uri="{FF2B5EF4-FFF2-40B4-BE49-F238E27FC236}">
                <a16:creationId xmlns:a16="http://schemas.microsoft.com/office/drawing/2014/main" id="{7E8F6666-FF86-4A4D-876C-E693136BA171}"/>
              </a:ext>
            </a:extLst>
          </p:cNvPr>
          <p:cNvSpPr>
            <a:spLocks noGrp="1"/>
          </p:cNvSpPr>
          <p:nvPr>
            <p:ph type="title"/>
          </p:nvPr>
        </p:nvSpPr>
        <p:spPr>
          <a:xfrm>
            <a:off x="4384039" y="365125"/>
            <a:ext cx="7164493" cy="1325563"/>
          </a:xfrm>
        </p:spPr>
        <p:txBody>
          <a:bodyPr>
            <a:normAutofit/>
          </a:bodyPr>
          <a:lstStyle/>
          <a:p>
            <a:r>
              <a:rPr lang="en-US" dirty="0"/>
              <a:t>Navisworks Manage</a:t>
            </a:r>
          </a:p>
        </p:txBody>
      </p:sp>
      <p:pic>
        <p:nvPicPr>
          <p:cNvPr id="14" name="Picture 13">
            <a:extLst>
              <a:ext uri="{FF2B5EF4-FFF2-40B4-BE49-F238E27FC236}">
                <a16:creationId xmlns:a16="http://schemas.microsoft.com/office/drawing/2014/main" id="{E69783B8-4BF7-4055-9674-97541CFFF16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523601" y="401841"/>
            <a:ext cx="1061544" cy="1061544"/>
          </a:xfrm>
          <a:prstGeom prst="rect">
            <a:avLst/>
          </a:prstGeom>
        </p:spPr>
      </p:pic>
      <p:sp>
        <p:nvSpPr>
          <p:cNvPr id="16" name="TextBox 15">
            <a:extLst>
              <a:ext uri="{FF2B5EF4-FFF2-40B4-BE49-F238E27FC236}">
                <a16:creationId xmlns:a16="http://schemas.microsoft.com/office/drawing/2014/main" id="{5EF7C400-5A21-4512-98A3-12EF646AF38D}"/>
              </a:ext>
            </a:extLst>
          </p:cNvPr>
          <p:cNvSpPr txBox="1"/>
          <p:nvPr/>
        </p:nvSpPr>
        <p:spPr>
          <a:xfrm>
            <a:off x="4056385" y="1498473"/>
            <a:ext cx="2039615" cy="4247317"/>
          </a:xfrm>
          <a:prstGeom prst="rect">
            <a:avLst/>
          </a:prstGeom>
          <a:noFill/>
        </p:spPr>
        <p:txBody>
          <a:bodyPr wrap="square" rtlCol="0">
            <a:spAutoFit/>
          </a:bodyPr>
          <a:lstStyle/>
          <a:p>
            <a:r>
              <a:rPr lang="en-US" dirty="0"/>
              <a:t>Clash Detective</a:t>
            </a:r>
          </a:p>
          <a:p>
            <a:endParaRPr lang="en-US" dirty="0"/>
          </a:p>
          <a:p>
            <a:r>
              <a:rPr lang="en-US" dirty="0"/>
              <a:t>Exports to:</a:t>
            </a:r>
          </a:p>
          <a:p>
            <a:r>
              <a:rPr lang="en-US" dirty="0"/>
              <a:t>HTML</a:t>
            </a:r>
          </a:p>
          <a:p>
            <a:r>
              <a:rPr lang="en-US" dirty="0"/>
              <a:t>XML</a:t>
            </a:r>
          </a:p>
          <a:p>
            <a:r>
              <a:rPr lang="en-US" dirty="0"/>
              <a:t>Text</a:t>
            </a:r>
          </a:p>
          <a:p>
            <a:endParaRPr lang="en-US" dirty="0"/>
          </a:p>
          <a:p>
            <a:r>
              <a:rPr lang="en-US" dirty="0"/>
              <a:t>Show results button per involved element </a:t>
            </a:r>
          </a:p>
          <a:p>
            <a:endParaRPr lang="en-US" dirty="0"/>
          </a:p>
          <a:p>
            <a:r>
              <a:rPr lang="en-US" dirty="0"/>
              <a:t>No failure notification: name your tests right!</a:t>
            </a:r>
          </a:p>
          <a:p>
            <a:endParaRPr lang="en-US" dirty="0"/>
          </a:p>
        </p:txBody>
      </p:sp>
      <p:pic>
        <p:nvPicPr>
          <p:cNvPr id="6" name="Picture 5">
            <a:extLst>
              <a:ext uri="{FF2B5EF4-FFF2-40B4-BE49-F238E27FC236}">
                <a16:creationId xmlns:a16="http://schemas.microsoft.com/office/drawing/2014/main" id="{E50C7BF5-C41C-4E7B-A919-2AEEF01852CA}"/>
              </a:ext>
            </a:extLst>
          </p:cNvPr>
          <p:cNvPicPr>
            <a:picLocks noChangeAspect="1"/>
          </p:cNvPicPr>
          <p:nvPr/>
        </p:nvPicPr>
        <p:blipFill>
          <a:blip r:embed="rId9"/>
          <a:stretch>
            <a:fillRect/>
          </a:stretch>
        </p:blipFill>
        <p:spPr>
          <a:xfrm>
            <a:off x="6259871" y="2055814"/>
            <a:ext cx="5325273" cy="2906712"/>
          </a:xfrm>
          <a:prstGeom prst="rect">
            <a:avLst/>
          </a:prstGeom>
        </p:spPr>
      </p:pic>
      <p:sp>
        <p:nvSpPr>
          <p:cNvPr id="17" name="Rectangle 16">
            <a:extLst>
              <a:ext uri="{FF2B5EF4-FFF2-40B4-BE49-F238E27FC236}">
                <a16:creationId xmlns:a16="http://schemas.microsoft.com/office/drawing/2014/main" id="{7CE215CF-3E76-44BA-BC2C-9E20A7999C1B}"/>
              </a:ext>
            </a:extLst>
          </p:cNvPr>
          <p:cNvSpPr/>
          <p:nvPr/>
        </p:nvSpPr>
        <p:spPr>
          <a:xfrm>
            <a:off x="8578850" y="3125314"/>
            <a:ext cx="205316" cy="122712"/>
          </a:xfrm>
          <a:prstGeom prst="rect">
            <a:avLst/>
          </a:prstGeom>
          <a:solidFill>
            <a:srgbClr val="FF0000">
              <a:alpha val="2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B298D446-E38F-47A5-837D-EAA6987771A9}"/>
              </a:ext>
            </a:extLst>
          </p:cNvPr>
          <p:cNvSpPr/>
          <p:nvPr/>
        </p:nvSpPr>
        <p:spPr>
          <a:xfrm>
            <a:off x="6956747" y="3508944"/>
            <a:ext cx="1266503" cy="101031"/>
          </a:xfrm>
          <a:prstGeom prst="rect">
            <a:avLst/>
          </a:prstGeom>
          <a:solidFill>
            <a:srgbClr val="FF0000">
              <a:alpha val="2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00436379"/>
      </p:ext>
    </p:extLst>
  </p:cSld>
  <p:clrMapOvr>
    <a:overrideClrMapping bg1="dk1" tx1="lt1" bg2="dk2" tx2="lt2" accent1="accent1" accent2="accent2" accent3="accent3" accent4="accent4" accent5="accent5" accent6="accent6" hlink="hlink" folHlink="folHlink"/>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Freeform: Shape 48">
            <a:extLst>
              <a:ext uri="{FF2B5EF4-FFF2-40B4-BE49-F238E27FC236}">
                <a16:creationId xmlns:a16="http://schemas.microsoft.com/office/drawing/2014/main" id="{2EEE8F11-3582-44B7-9869-F2D26D7DD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133221" cy="3548529"/>
          </a:xfrm>
          <a:custGeom>
            <a:avLst/>
            <a:gdLst>
              <a:gd name="connsiteX0" fmla="*/ 0 w 4133221"/>
              <a:gd name="connsiteY0" fmla="*/ 0 h 3548529"/>
              <a:gd name="connsiteX1" fmla="*/ 3798429 w 4133221"/>
              <a:gd name="connsiteY1" fmla="*/ 0 h 3548529"/>
              <a:gd name="connsiteX2" fmla="*/ 3850140 w 4133221"/>
              <a:gd name="connsiteY2" fmla="*/ 85119 h 3548529"/>
              <a:gd name="connsiteX3" fmla="*/ 4133221 w 4133221"/>
              <a:gd name="connsiteY3" fmla="*/ 1203093 h 3548529"/>
              <a:gd name="connsiteX4" fmla="*/ 1787785 w 4133221"/>
              <a:gd name="connsiteY4" fmla="*/ 3548529 h 3548529"/>
              <a:gd name="connsiteX5" fmla="*/ 129311 w 4133221"/>
              <a:gd name="connsiteY5" fmla="*/ 2861567 h 3548529"/>
              <a:gd name="connsiteX6" fmla="*/ 0 w 4133221"/>
              <a:gd name="connsiteY6" fmla="*/ 2719289 h 3548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3221" h="3548529">
                <a:moveTo>
                  <a:pt x="0" y="0"/>
                </a:moveTo>
                <a:lnTo>
                  <a:pt x="3798429" y="0"/>
                </a:lnTo>
                <a:lnTo>
                  <a:pt x="3850140" y="85119"/>
                </a:lnTo>
                <a:cubicBezTo>
                  <a:pt x="4030674" y="417451"/>
                  <a:pt x="4133221" y="798296"/>
                  <a:pt x="4133221" y="1203093"/>
                </a:cubicBezTo>
                <a:cubicBezTo>
                  <a:pt x="4133221" y="2498442"/>
                  <a:pt x="3083134" y="3548529"/>
                  <a:pt x="1787785" y="3548529"/>
                </a:cubicBezTo>
                <a:cubicBezTo>
                  <a:pt x="1140111" y="3548529"/>
                  <a:pt x="553752" y="3286007"/>
                  <a:pt x="129311" y="2861567"/>
                </a:cubicBezTo>
                <a:lnTo>
                  <a:pt x="0" y="2719289"/>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Freeform: Shape 50">
            <a:extLst>
              <a:ext uri="{FF2B5EF4-FFF2-40B4-BE49-F238E27FC236}">
                <a16:creationId xmlns:a16="http://schemas.microsoft.com/office/drawing/2014/main" id="{2141F1CC-6A53-4BCF-9127-AABB52E249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1" y="3842187"/>
            <a:ext cx="3321156" cy="3015812"/>
          </a:xfrm>
          <a:custGeom>
            <a:avLst/>
            <a:gdLst>
              <a:gd name="connsiteX0" fmla="*/ 1359768 w 3321156"/>
              <a:gd name="connsiteY0" fmla="*/ 0 h 3015812"/>
              <a:gd name="connsiteX1" fmla="*/ 3321156 w 3321156"/>
              <a:gd name="connsiteY1" fmla="*/ 1961388 h 3015812"/>
              <a:gd name="connsiteX2" fmla="*/ 3084427 w 3321156"/>
              <a:gd name="connsiteY2" fmla="*/ 2896302 h 3015812"/>
              <a:gd name="connsiteX3" fmla="*/ 3011823 w 3321156"/>
              <a:gd name="connsiteY3" fmla="*/ 3015812 h 3015812"/>
              <a:gd name="connsiteX4" fmla="*/ 0 w 3321156"/>
              <a:gd name="connsiteY4" fmla="*/ 3015812 h 3015812"/>
              <a:gd name="connsiteX5" fmla="*/ 0 w 3321156"/>
              <a:gd name="connsiteY5" fmla="*/ 549808 h 3015812"/>
              <a:gd name="connsiteX6" fmla="*/ 112143 w 3321156"/>
              <a:gd name="connsiteY6" fmla="*/ 447886 h 3015812"/>
              <a:gd name="connsiteX7" fmla="*/ 1359768 w 3321156"/>
              <a:gd name="connsiteY7" fmla="*/ 0 h 301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1156" h="3015812">
                <a:moveTo>
                  <a:pt x="1359768" y="0"/>
                </a:moveTo>
                <a:cubicBezTo>
                  <a:pt x="2443013" y="0"/>
                  <a:pt x="3321156" y="878143"/>
                  <a:pt x="3321156" y="1961388"/>
                </a:cubicBezTo>
                <a:cubicBezTo>
                  <a:pt x="3321156" y="2299902"/>
                  <a:pt x="3235400" y="2618387"/>
                  <a:pt x="3084427" y="2896302"/>
                </a:cubicBezTo>
                <a:lnTo>
                  <a:pt x="3011823" y="3015812"/>
                </a:lnTo>
                <a:lnTo>
                  <a:pt x="0" y="3015812"/>
                </a:lnTo>
                <a:lnTo>
                  <a:pt x="0" y="549808"/>
                </a:lnTo>
                <a:lnTo>
                  <a:pt x="112143" y="447886"/>
                </a:lnTo>
                <a:cubicBezTo>
                  <a:pt x="451187" y="168082"/>
                  <a:pt x="885848" y="0"/>
                  <a:pt x="135976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7" name="Oval 52">
            <a:extLst>
              <a:ext uri="{FF2B5EF4-FFF2-40B4-BE49-F238E27FC236}">
                <a16:creationId xmlns:a16="http://schemas.microsoft.com/office/drawing/2014/main" id="{561B2B49-7142-4CA8-A929-4671548E6A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4530" y="2496668"/>
            <a:ext cx="3118104" cy="311810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82EB1CFF-5A57-4E29-B921-EF1BD5133CCD}"/>
              </a:ext>
            </a:extLst>
          </p:cNvPr>
          <p:cNvPicPr>
            <a:picLocks noChangeAspect="1"/>
          </p:cNvPicPr>
          <p:nvPr/>
        </p:nvPicPr>
        <p:blipFill rotWithShape="1">
          <a:blip r:embed="rId3">
            <a:extLst>
              <a:ext uri="{28A0092B-C50C-407E-A947-70E740481C1C}">
                <a14:useLocalDpi xmlns:a14="http://schemas.microsoft.com/office/drawing/2010/main" val="0"/>
              </a:ext>
            </a:extLst>
          </a:blip>
          <a:srcRect r="-4" b="-4"/>
          <a:stretch/>
        </p:blipFill>
        <p:spPr>
          <a:xfrm>
            <a:off x="3559122" y="2661260"/>
            <a:ext cx="2788920" cy="2788920"/>
          </a:xfrm>
          <a:custGeom>
            <a:avLst/>
            <a:gdLst>
              <a:gd name="connsiteX0" fmla="*/ 1440180 w 2880360"/>
              <a:gd name="connsiteY0" fmla="*/ 0 h 2880360"/>
              <a:gd name="connsiteX1" fmla="*/ 2880360 w 2880360"/>
              <a:gd name="connsiteY1" fmla="*/ 1440180 h 2880360"/>
              <a:gd name="connsiteX2" fmla="*/ 1440180 w 2880360"/>
              <a:gd name="connsiteY2" fmla="*/ 2880360 h 2880360"/>
              <a:gd name="connsiteX3" fmla="*/ 0 w 2880360"/>
              <a:gd name="connsiteY3" fmla="*/ 1440180 h 2880360"/>
              <a:gd name="connsiteX4" fmla="*/ 1440180 w 2880360"/>
              <a:gd name="connsiteY4" fmla="*/ 0 h 28803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0360" h="2880360">
                <a:moveTo>
                  <a:pt x="1440180" y="0"/>
                </a:moveTo>
                <a:cubicBezTo>
                  <a:pt x="2235569" y="0"/>
                  <a:pt x="2880360" y="644791"/>
                  <a:pt x="2880360" y="1440180"/>
                </a:cubicBezTo>
                <a:cubicBezTo>
                  <a:pt x="2880360" y="2235569"/>
                  <a:pt x="2235569" y="2880360"/>
                  <a:pt x="1440180" y="2880360"/>
                </a:cubicBezTo>
                <a:cubicBezTo>
                  <a:pt x="644791" y="2880360"/>
                  <a:pt x="0" y="2235569"/>
                  <a:pt x="0" y="1440180"/>
                </a:cubicBezTo>
                <a:cubicBezTo>
                  <a:pt x="0" y="644791"/>
                  <a:pt x="644791" y="0"/>
                  <a:pt x="1440180" y="0"/>
                </a:cubicBezTo>
                <a:close/>
              </a:path>
            </a:pathLst>
          </a:custGeom>
        </p:spPr>
      </p:pic>
      <p:pic>
        <p:nvPicPr>
          <p:cNvPr id="7" name="Picture 6">
            <a:extLst>
              <a:ext uri="{FF2B5EF4-FFF2-40B4-BE49-F238E27FC236}">
                <a16:creationId xmlns:a16="http://schemas.microsoft.com/office/drawing/2014/main" id="{A36E3424-3957-4BEC-A5D6-1173B71E95ED}"/>
              </a:ext>
            </a:extLst>
          </p:cNvPr>
          <p:cNvPicPr>
            <a:picLocks noChangeAspect="1"/>
          </p:cNvPicPr>
          <p:nvPr/>
        </p:nvPicPr>
        <p:blipFill rotWithShape="1">
          <a:blip r:embed="rId4">
            <a:extLst>
              <a:ext uri="{28A0092B-C50C-407E-A947-70E740481C1C}">
                <a14:useLocalDpi xmlns:a14="http://schemas.microsoft.com/office/drawing/2010/main" val="0"/>
              </a:ext>
            </a:extLst>
          </a:blip>
          <a:srcRect r="1" b="14736"/>
          <a:stretch/>
        </p:blipFill>
        <p:spPr>
          <a:xfrm>
            <a:off x="20" y="10"/>
            <a:ext cx="3967953" cy="3383270"/>
          </a:xfrm>
          <a:custGeom>
            <a:avLst/>
            <a:gdLst>
              <a:gd name="connsiteX0" fmla="*/ 0 w 3967973"/>
              <a:gd name="connsiteY0" fmla="*/ 0 h 3383280"/>
              <a:gd name="connsiteX1" fmla="*/ 3605273 w 3967973"/>
              <a:gd name="connsiteY1" fmla="*/ 0 h 3383280"/>
              <a:gd name="connsiteX2" fmla="*/ 3704836 w 3967973"/>
              <a:gd name="connsiteY2" fmla="*/ 163887 h 3383280"/>
              <a:gd name="connsiteX3" fmla="*/ 3967973 w 3967973"/>
              <a:gd name="connsiteY3" fmla="*/ 1203093 h 3383280"/>
              <a:gd name="connsiteX4" fmla="*/ 1787786 w 3967973"/>
              <a:gd name="connsiteY4" fmla="*/ 3383280 h 3383280"/>
              <a:gd name="connsiteX5" fmla="*/ 105448 w 3967973"/>
              <a:gd name="connsiteY5" fmla="*/ 2589894 h 3383280"/>
              <a:gd name="connsiteX6" fmla="*/ 0 w 3967973"/>
              <a:gd name="connsiteY6" fmla="*/ 2448881 h 338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7973" h="3383280">
                <a:moveTo>
                  <a:pt x="0" y="0"/>
                </a:moveTo>
                <a:lnTo>
                  <a:pt x="3605273" y="0"/>
                </a:lnTo>
                <a:lnTo>
                  <a:pt x="3704836" y="163887"/>
                </a:lnTo>
                <a:cubicBezTo>
                  <a:pt x="3872651" y="472804"/>
                  <a:pt x="3967973" y="826817"/>
                  <a:pt x="3967973" y="1203093"/>
                </a:cubicBezTo>
                <a:cubicBezTo>
                  <a:pt x="3967973" y="2407177"/>
                  <a:pt x="2991870" y="3383280"/>
                  <a:pt x="1787786" y="3383280"/>
                </a:cubicBezTo>
                <a:cubicBezTo>
                  <a:pt x="1110489" y="3383280"/>
                  <a:pt x="505326" y="3074435"/>
                  <a:pt x="105448" y="2589894"/>
                </a:cubicBezTo>
                <a:lnTo>
                  <a:pt x="0" y="2448881"/>
                </a:lnTo>
                <a:close/>
              </a:path>
            </a:pathLst>
          </a:custGeom>
        </p:spPr>
      </p:pic>
      <p:pic>
        <p:nvPicPr>
          <p:cNvPr id="12" name="Content Placeholder 4">
            <a:extLst>
              <a:ext uri="{FF2B5EF4-FFF2-40B4-BE49-F238E27FC236}">
                <a16:creationId xmlns:a16="http://schemas.microsoft.com/office/drawing/2014/main" id="{18C8922F-0140-4817-B21B-E6DFAE47B9C3}"/>
              </a:ext>
            </a:extLst>
          </p:cNvPr>
          <p:cNvPicPr>
            <a:picLocks noChangeAspect="1"/>
          </p:cNvPicPr>
          <p:nvPr/>
        </p:nvPicPr>
        <p:blipFill rotWithShape="1">
          <a:blip r:embed="rId5">
            <a:extLst>
              <a:ext uri="{28A0092B-C50C-407E-A947-70E740481C1C}">
                <a14:useLocalDpi xmlns:a14="http://schemas.microsoft.com/office/drawing/2010/main" val="0"/>
              </a:ext>
            </a:extLst>
          </a:blip>
          <a:srcRect t="5525" r="4" b="4124"/>
          <a:stretch/>
        </p:blipFill>
        <p:spPr>
          <a:xfrm>
            <a:off x="4825" y="4007260"/>
            <a:ext cx="3155071" cy="2850749"/>
          </a:xfrm>
          <a:custGeom>
            <a:avLst/>
            <a:gdLst>
              <a:gd name="connsiteX0" fmla="*/ 1358746 w 3155071"/>
              <a:gd name="connsiteY0" fmla="*/ 0 h 2850749"/>
              <a:gd name="connsiteX1" fmla="*/ 3155071 w 3155071"/>
              <a:gd name="connsiteY1" fmla="*/ 1796325 h 2850749"/>
              <a:gd name="connsiteX2" fmla="*/ 2848287 w 3155071"/>
              <a:gd name="connsiteY2" fmla="*/ 2800668 h 2850749"/>
              <a:gd name="connsiteX3" fmla="*/ 2810837 w 3155071"/>
              <a:gd name="connsiteY3" fmla="*/ 2850749 h 2850749"/>
              <a:gd name="connsiteX4" fmla="*/ 0 w 3155071"/>
              <a:gd name="connsiteY4" fmla="*/ 2850749 h 2850749"/>
              <a:gd name="connsiteX5" fmla="*/ 0 w 3155071"/>
              <a:gd name="connsiteY5" fmla="*/ 623564 h 2850749"/>
              <a:gd name="connsiteX6" fmla="*/ 88552 w 3155071"/>
              <a:gd name="connsiteY6" fmla="*/ 526132 h 2850749"/>
              <a:gd name="connsiteX7" fmla="*/ 1358746 w 3155071"/>
              <a:gd name="connsiteY7" fmla="*/ 0 h 2850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55071" h="2850749">
                <a:moveTo>
                  <a:pt x="1358746" y="0"/>
                </a:moveTo>
                <a:cubicBezTo>
                  <a:pt x="2350829" y="0"/>
                  <a:pt x="3155071" y="804242"/>
                  <a:pt x="3155071" y="1796325"/>
                </a:cubicBezTo>
                <a:cubicBezTo>
                  <a:pt x="3155071" y="2168356"/>
                  <a:pt x="3041975" y="2513972"/>
                  <a:pt x="2848287" y="2800668"/>
                </a:cubicBezTo>
                <a:lnTo>
                  <a:pt x="2810837" y="2850749"/>
                </a:lnTo>
                <a:lnTo>
                  <a:pt x="0" y="2850749"/>
                </a:lnTo>
                <a:lnTo>
                  <a:pt x="0" y="623564"/>
                </a:lnTo>
                <a:lnTo>
                  <a:pt x="88552" y="526132"/>
                </a:lnTo>
                <a:cubicBezTo>
                  <a:pt x="413623" y="201061"/>
                  <a:pt x="862705" y="0"/>
                  <a:pt x="1358746" y="0"/>
                </a:cubicBezTo>
                <a:close/>
              </a:path>
            </a:pathLst>
          </a:custGeom>
        </p:spPr>
      </p:pic>
      <p:graphicFrame>
        <p:nvGraphicFramePr>
          <p:cNvPr id="35" name="Content Placeholder 13">
            <a:extLst>
              <a:ext uri="{FF2B5EF4-FFF2-40B4-BE49-F238E27FC236}">
                <a16:creationId xmlns:a16="http://schemas.microsoft.com/office/drawing/2014/main" id="{3C3523BD-7602-46F7-BC33-BC03B0612CDF}"/>
              </a:ext>
            </a:extLst>
          </p:cNvPr>
          <p:cNvGraphicFramePr>
            <a:graphicFrameLocks noGrp="1"/>
          </p:cNvGraphicFramePr>
          <p:nvPr>
            <p:ph idx="1"/>
            <p:extLst>
              <p:ext uri="{D42A27DB-BD31-4B8C-83A1-F6EECF244321}">
                <p14:modId xmlns:p14="http://schemas.microsoft.com/office/powerpoint/2010/main" val="627920376"/>
              </p:ext>
            </p:extLst>
          </p:nvPr>
        </p:nvGraphicFramePr>
        <p:xfrm>
          <a:off x="6582207" y="1632040"/>
          <a:ext cx="5539158" cy="383298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279561092"/>
      </p:ext>
    </p:extLst>
  </p:cSld>
  <p:clrMapOvr>
    <a:overrideClrMapping bg1="dk1" tx1="lt1" bg2="dk2" tx2="lt2" accent1="accent1" accent2="accent2" accent3="accent3" accent4="accent4" accent5="accent5" accent6="accent6" hlink="hlink" folHlink="folHlink"/>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78">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3"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71D9344-0601-412F-A1FB-FEDDA56026B8}"/>
              </a:ext>
            </a:extLst>
          </p:cNvPr>
          <p:cNvSpPr>
            <a:spLocks noGrp="1"/>
          </p:cNvSpPr>
          <p:nvPr>
            <p:ph type="title"/>
          </p:nvPr>
        </p:nvSpPr>
        <p:spPr>
          <a:xfrm>
            <a:off x="4384039" y="365125"/>
            <a:ext cx="7164493" cy="1325563"/>
          </a:xfrm>
        </p:spPr>
        <p:txBody>
          <a:bodyPr>
            <a:normAutofit/>
          </a:bodyPr>
          <a:lstStyle/>
          <a:p>
            <a:r>
              <a:rPr lang="en-US" dirty="0"/>
              <a:t>Revit Model Checker</a:t>
            </a:r>
          </a:p>
        </p:txBody>
      </p:sp>
      <p:pic>
        <p:nvPicPr>
          <p:cNvPr id="14" name="Picture 13">
            <a:extLst>
              <a:ext uri="{FF2B5EF4-FFF2-40B4-BE49-F238E27FC236}">
                <a16:creationId xmlns:a16="http://schemas.microsoft.com/office/drawing/2014/main" id="{ECAD677D-D1A0-4CEA-BEC7-3AD308245B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58450" y="365125"/>
            <a:ext cx="1236531" cy="1236531"/>
          </a:xfrm>
          <a:prstGeom prst="rect">
            <a:avLst/>
          </a:prstGeom>
        </p:spPr>
      </p:pic>
      <p:graphicFrame>
        <p:nvGraphicFramePr>
          <p:cNvPr id="8" name="Content Placeholder 13">
            <a:extLst>
              <a:ext uri="{FF2B5EF4-FFF2-40B4-BE49-F238E27FC236}">
                <a16:creationId xmlns:a16="http://schemas.microsoft.com/office/drawing/2014/main" id="{970FEF6E-2401-4E1F-B78E-05EE03382868}"/>
              </a:ext>
            </a:extLst>
          </p:cNvPr>
          <p:cNvGraphicFramePr>
            <a:graphicFrameLocks/>
          </p:cNvGraphicFramePr>
          <p:nvPr>
            <p:extLst>
              <p:ext uri="{D42A27DB-BD31-4B8C-83A1-F6EECF244321}">
                <p14:modId xmlns:p14="http://schemas.microsoft.com/office/powerpoint/2010/main" val="2641537213"/>
              </p:ext>
            </p:extLst>
          </p:nvPr>
        </p:nvGraphicFramePr>
        <p:xfrm>
          <a:off x="54708" y="4883256"/>
          <a:ext cx="2731078" cy="188984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Title 1">
            <a:extLst>
              <a:ext uri="{FF2B5EF4-FFF2-40B4-BE49-F238E27FC236}">
                <a16:creationId xmlns:a16="http://schemas.microsoft.com/office/drawing/2014/main" id="{7D5C276E-26B9-4014-B79C-0DA8BDA18D2C}"/>
              </a:ext>
            </a:extLst>
          </p:cNvPr>
          <p:cNvSpPr txBox="1">
            <a:spLocks/>
          </p:cNvSpPr>
          <p:nvPr/>
        </p:nvSpPr>
        <p:spPr>
          <a:xfrm>
            <a:off x="4372344" y="1250653"/>
            <a:ext cx="4202451" cy="4400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dirty="0">
                <a:solidFill>
                  <a:schemeClr val="accent3"/>
                </a:solidFill>
              </a:rPr>
              <a:t>Door dimensions check</a:t>
            </a:r>
          </a:p>
        </p:txBody>
      </p:sp>
      <p:pic>
        <p:nvPicPr>
          <p:cNvPr id="11" name="Picture 10">
            <a:extLst>
              <a:ext uri="{FF2B5EF4-FFF2-40B4-BE49-F238E27FC236}">
                <a16:creationId xmlns:a16="http://schemas.microsoft.com/office/drawing/2014/main" id="{5679501E-2757-4A3E-A06D-59E58A0D9AB2}"/>
              </a:ext>
            </a:extLst>
          </p:cNvPr>
          <p:cNvPicPr/>
          <p:nvPr/>
        </p:nvPicPr>
        <p:blipFill rotWithShape="1">
          <a:blip r:embed="rId9"/>
          <a:srcRect l="1411" r="1233" b="648"/>
          <a:stretch/>
        </p:blipFill>
        <p:spPr bwMode="auto">
          <a:xfrm>
            <a:off x="5326898" y="1966781"/>
            <a:ext cx="6309360" cy="4572000"/>
          </a:xfrm>
          <a:prstGeom prst="rect">
            <a:avLst/>
          </a:prstGeom>
          <a:ln>
            <a:noFill/>
          </a:ln>
          <a:extLst>
            <a:ext uri="{53640926-AAD7-44D8-BBD7-CCE9431645EC}">
              <a14:shadowObscured xmlns:a14="http://schemas.microsoft.com/office/drawing/2010/main"/>
            </a:ext>
          </a:extLst>
        </p:spPr>
      </p:pic>
      <p:sp>
        <p:nvSpPr>
          <p:cNvPr id="12" name="Title 1">
            <a:extLst>
              <a:ext uri="{FF2B5EF4-FFF2-40B4-BE49-F238E27FC236}">
                <a16:creationId xmlns:a16="http://schemas.microsoft.com/office/drawing/2014/main" id="{B441E1A0-CC7F-4EB8-8CC5-C677370E5059}"/>
              </a:ext>
            </a:extLst>
          </p:cNvPr>
          <p:cNvSpPr txBox="1">
            <a:spLocks/>
          </p:cNvSpPr>
          <p:nvPr/>
        </p:nvSpPr>
        <p:spPr>
          <a:xfrm>
            <a:off x="3444537" y="1690688"/>
            <a:ext cx="4202451" cy="18898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err="1">
                <a:latin typeface="+mn-lt"/>
              </a:rPr>
              <a:t>OST_Doors</a:t>
            </a:r>
            <a:r>
              <a:rPr lang="en-US" sz="1800" dirty="0">
                <a:latin typeface="+mn-lt"/>
              </a:rPr>
              <a:t>?</a:t>
            </a:r>
          </a:p>
          <a:p>
            <a:endParaRPr lang="en-US" sz="1800" dirty="0">
              <a:latin typeface="+mn-lt"/>
            </a:endParaRPr>
          </a:p>
          <a:p>
            <a:r>
              <a:rPr lang="en-US" sz="1800" dirty="0">
                <a:latin typeface="+mn-lt"/>
              </a:rPr>
              <a:t>Type/Instance</a:t>
            </a:r>
          </a:p>
          <a:p>
            <a:endParaRPr lang="en-US" sz="1800" dirty="0">
              <a:latin typeface="+mn-lt"/>
            </a:endParaRPr>
          </a:p>
          <a:p>
            <a:r>
              <a:rPr lang="en-US" sz="1800" dirty="0">
                <a:latin typeface="+mn-lt"/>
              </a:rPr>
              <a:t>Constraints?</a:t>
            </a:r>
          </a:p>
        </p:txBody>
      </p:sp>
    </p:spTree>
    <p:extLst>
      <p:ext uri="{BB962C8B-B14F-4D97-AF65-F5344CB8AC3E}">
        <p14:creationId xmlns:p14="http://schemas.microsoft.com/office/powerpoint/2010/main" val="1902589205"/>
      </p:ext>
    </p:extLst>
  </p:cSld>
  <p:clrMapOvr>
    <a:overrideClrMapping bg1="dk1" tx1="lt1" bg2="dk2" tx2="lt2" accent1="accent1" accent2="accent2" accent3="accent3" accent4="accent4" accent5="accent5" accent6="accent6" hlink="hlink" folHlink="folHlink"/>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78">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3"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8" name="Content Placeholder 13">
            <a:extLst>
              <a:ext uri="{FF2B5EF4-FFF2-40B4-BE49-F238E27FC236}">
                <a16:creationId xmlns:a16="http://schemas.microsoft.com/office/drawing/2014/main" id="{970FEF6E-2401-4E1F-B78E-05EE03382868}"/>
              </a:ext>
            </a:extLst>
          </p:cNvPr>
          <p:cNvGraphicFramePr>
            <a:graphicFrameLocks/>
          </p:cNvGraphicFramePr>
          <p:nvPr>
            <p:extLst/>
          </p:nvPr>
        </p:nvGraphicFramePr>
        <p:xfrm>
          <a:off x="54708" y="4883256"/>
          <a:ext cx="2731078" cy="18898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itle 1">
            <a:extLst>
              <a:ext uri="{FF2B5EF4-FFF2-40B4-BE49-F238E27FC236}">
                <a16:creationId xmlns:a16="http://schemas.microsoft.com/office/drawing/2014/main" id="{7D5C276E-26B9-4014-B79C-0DA8BDA18D2C}"/>
              </a:ext>
            </a:extLst>
          </p:cNvPr>
          <p:cNvSpPr txBox="1">
            <a:spLocks/>
          </p:cNvSpPr>
          <p:nvPr/>
        </p:nvSpPr>
        <p:spPr>
          <a:xfrm>
            <a:off x="4372344" y="1250653"/>
            <a:ext cx="4202451" cy="4400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dirty="0">
                <a:solidFill>
                  <a:schemeClr val="accent3"/>
                </a:solidFill>
              </a:rPr>
              <a:t>Door dimensions check</a:t>
            </a:r>
          </a:p>
        </p:txBody>
      </p:sp>
      <p:pic>
        <p:nvPicPr>
          <p:cNvPr id="13" name="Picture 12">
            <a:extLst>
              <a:ext uri="{FF2B5EF4-FFF2-40B4-BE49-F238E27FC236}">
                <a16:creationId xmlns:a16="http://schemas.microsoft.com/office/drawing/2014/main" id="{49866974-346A-441D-BC5E-457AD9DBA88E}"/>
              </a:ext>
            </a:extLst>
          </p:cNvPr>
          <p:cNvPicPr/>
          <p:nvPr/>
        </p:nvPicPr>
        <p:blipFill>
          <a:blip r:embed="rId8"/>
          <a:stretch>
            <a:fillRect/>
          </a:stretch>
        </p:blipFill>
        <p:spPr>
          <a:xfrm>
            <a:off x="5462424" y="2055813"/>
            <a:ext cx="6086108" cy="3308456"/>
          </a:xfrm>
          <a:prstGeom prst="rect">
            <a:avLst/>
          </a:prstGeom>
        </p:spPr>
      </p:pic>
      <p:sp>
        <p:nvSpPr>
          <p:cNvPr id="3" name="Rectangle 2">
            <a:extLst>
              <a:ext uri="{FF2B5EF4-FFF2-40B4-BE49-F238E27FC236}">
                <a16:creationId xmlns:a16="http://schemas.microsoft.com/office/drawing/2014/main" id="{A2D5CC2E-2B2C-43AF-A423-AEA97DDA5DAB}"/>
              </a:ext>
            </a:extLst>
          </p:cNvPr>
          <p:cNvSpPr/>
          <p:nvPr/>
        </p:nvSpPr>
        <p:spPr>
          <a:xfrm>
            <a:off x="3767339" y="1984401"/>
            <a:ext cx="1683390" cy="3139321"/>
          </a:xfrm>
          <a:prstGeom prst="rect">
            <a:avLst/>
          </a:prstGeom>
        </p:spPr>
        <p:txBody>
          <a:bodyPr wrap="square">
            <a:spAutoFit/>
          </a:bodyPr>
          <a:lstStyle/>
          <a:p>
            <a:r>
              <a:rPr lang="en-AU" dirty="0"/>
              <a:t>“Property Rule Template with Component Filters”</a:t>
            </a:r>
          </a:p>
          <a:p>
            <a:endParaRPr lang="en-AU" dirty="0"/>
          </a:p>
          <a:p>
            <a:r>
              <a:rPr lang="en-AU" dirty="0"/>
              <a:t>No Type/Instance</a:t>
            </a:r>
          </a:p>
          <a:p>
            <a:endParaRPr lang="en-AU" dirty="0"/>
          </a:p>
          <a:p>
            <a:r>
              <a:rPr lang="en-AU" dirty="0"/>
              <a:t>Operator switches from &lt; to &gt;</a:t>
            </a:r>
            <a:endParaRPr lang="en-US" dirty="0"/>
          </a:p>
        </p:txBody>
      </p:sp>
      <p:sp>
        <p:nvSpPr>
          <p:cNvPr id="15" name="Title 1">
            <a:extLst>
              <a:ext uri="{FF2B5EF4-FFF2-40B4-BE49-F238E27FC236}">
                <a16:creationId xmlns:a16="http://schemas.microsoft.com/office/drawing/2014/main" id="{380B9CDD-B9EC-4C14-BBDF-45F612491550}"/>
              </a:ext>
            </a:extLst>
          </p:cNvPr>
          <p:cNvSpPr>
            <a:spLocks noGrp="1"/>
          </p:cNvSpPr>
          <p:nvPr>
            <p:ph type="title"/>
          </p:nvPr>
        </p:nvSpPr>
        <p:spPr>
          <a:xfrm>
            <a:off x="4384039" y="365125"/>
            <a:ext cx="7164493" cy="1325563"/>
          </a:xfrm>
        </p:spPr>
        <p:txBody>
          <a:bodyPr>
            <a:normAutofit/>
          </a:bodyPr>
          <a:lstStyle/>
          <a:p>
            <a:r>
              <a:rPr lang="en-US" dirty="0" err="1"/>
              <a:t>Solibri</a:t>
            </a:r>
            <a:r>
              <a:rPr lang="en-US" dirty="0"/>
              <a:t> Model Checker</a:t>
            </a:r>
          </a:p>
        </p:txBody>
      </p:sp>
      <p:pic>
        <p:nvPicPr>
          <p:cNvPr id="16" name="Picture 15">
            <a:extLst>
              <a:ext uri="{FF2B5EF4-FFF2-40B4-BE49-F238E27FC236}">
                <a16:creationId xmlns:a16="http://schemas.microsoft.com/office/drawing/2014/main" id="{FD26907B-35EA-49B4-965D-1242AE2A577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525125" y="401841"/>
            <a:ext cx="1096632" cy="1096632"/>
          </a:xfrm>
          <a:prstGeom prst="rect">
            <a:avLst/>
          </a:prstGeom>
        </p:spPr>
      </p:pic>
    </p:spTree>
    <p:extLst>
      <p:ext uri="{BB962C8B-B14F-4D97-AF65-F5344CB8AC3E}">
        <p14:creationId xmlns:p14="http://schemas.microsoft.com/office/powerpoint/2010/main" val="321585305"/>
      </p:ext>
    </p:extLst>
  </p:cSld>
  <p:clrMapOvr>
    <a:overrideClrMapping bg1="dk1" tx1="lt1" bg2="dk2" tx2="lt2" accent1="accent1" accent2="accent2" accent3="accent3" accent4="accent4" accent5="accent5" accent6="accent6" hlink="hlink" folHlink="folHlink"/>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78">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3"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8" name="Content Placeholder 13">
            <a:extLst>
              <a:ext uri="{FF2B5EF4-FFF2-40B4-BE49-F238E27FC236}">
                <a16:creationId xmlns:a16="http://schemas.microsoft.com/office/drawing/2014/main" id="{970FEF6E-2401-4E1F-B78E-05EE03382868}"/>
              </a:ext>
            </a:extLst>
          </p:cNvPr>
          <p:cNvGraphicFramePr>
            <a:graphicFrameLocks/>
          </p:cNvGraphicFramePr>
          <p:nvPr>
            <p:extLst/>
          </p:nvPr>
        </p:nvGraphicFramePr>
        <p:xfrm>
          <a:off x="54708" y="4883256"/>
          <a:ext cx="2731078" cy="18898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itle 1">
            <a:extLst>
              <a:ext uri="{FF2B5EF4-FFF2-40B4-BE49-F238E27FC236}">
                <a16:creationId xmlns:a16="http://schemas.microsoft.com/office/drawing/2014/main" id="{7D5C276E-26B9-4014-B79C-0DA8BDA18D2C}"/>
              </a:ext>
            </a:extLst>
          </p:cNvPr>
          <p:cNvSpPr txBox="1">
            <a:spLocks/>
          </p:cNvSpPr>
          <p:nvPr/>
        </p:nvSpPr>
        <p:spPr>
          <a:xfrm>
            <a:off x="4372344" y="1250653"/>
            <a:ext cx="4202451" cy="4400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dirty="0">
                <a:solidFill>
                  <a:schemeClr val="accent3"/>
                </a:solidFill>
              </a:rPr>
              <a:t>Door dimensions check</a:t>
            </a:r>
          </a:p>
        </p:txBody>
      </p:sp>
      <p:pic>
        <p:nvPicPr>
          <p:cNvPr id="12" name="Picture 11">
            <a:extLst>
              <a:ext uri="{FF2B5EF4-FFF2-40B4-BE49-F238E27FC236}">
                <a16:creationId xmlns:a16="http://schemas.microsoft.com/office/drawing/2014/main" id="{8E91F61A-FE4F-43C6-AB7C-201BECD9035F}"/>
              </a:ext>
            </a:extLst>
          </p:cNvPr>
          <p:cNvPicPr/>
          <p:nvPr/>
        </p:nvPicPr>
        <p:blipFill rotWithShape="1">
          <a:blip r:embed="rId8"/>
          <a:srcRect l="1244" r="598" b="1715"/>
          <a:stretch/>
        </p:blipFill>
        <p:spPr>
          <a:xfrm>
            <a:off x="4471221" y="1903953"/>
            <a:ext cx="7223760" cy="3931920"/>
          </a:xfrm>
          <a:prstGeom prst="rect">
            <a:avLst/>
          </a:prstGeom>
        </p:spPr>
      </p:pic>
      <p:sp>
        <p:nvSpPr>
          <p:cNvPr id="5" name="Rectangle 4">
            <a:extLst>
              <a:ext uri="{FF2B5EF4-FFF2-40B4-BE49-F238E27FC236}">
                <a16:creationId xmlns:a16="http://schemas.microsoft.com/office/drawing/2014/main" id="{39E5AE96-5D9E-411B-BBF8-F0F96D553E62}"/>
              </a:ext>
            </a:extLst>
          </p:cNvPr>
          <p:cNvSpPr/>
          <p:nvPr/>
        </p:nvSpPr>
        <p:spPr>
          <a:xfrm>
            <a:off x="6639569" y="5866768"/>
            <a:ext cx="5169428" cy="584775"/>
          </a:xfrm>
          <a:prstGeom prst="rect">
            <a:avLst/>
          </a:prstGeom>
        </p:spPr>
        <p:txBody>
          <a:bodyPr wrap="none">
            <a:spAutoFit/>
          </a:bodyPr>
          <a:lstStyle/>
          <a:p>
            <a:pPr algn="r"/>
            <a:r>
              <a:rPr lang="en-US" sz="1600" i="1" dirty="0" err="1">
                <a:solidFill>
                  <a:schemeClr val="accent3"/>
                </a:solidFill>
              </a:rPr>
              <a:t>Solibri</a:t>
            </a:r>
            <a:r>
              <a:rPr lang="en-US" sz="1600" i="1" dirty="0">
                <a:solidFill>
                  <a:schemeClr val="accent3"/>
                </a:solidFill>
              </a:rPr>
              <a:t> smart door check: takes into account the (wrongful) </a:t>
            </a:r>
          </a:p>
          <a:p>
            <a:pPr algn="r"/>
            <a:r>
              <a:rPr lang="en-US" sz="1600" i="1" dirty="0">
                <a:solidFill>
                  <a:schemeClr val="accent3"/>
                </a:solidFill>
              </a:rPr>
              <a:t>placement of the door inside the </a:t>
            </a:r>
            <a:r>
              <a:rPr lang="en-AU" sz="1600" dirty="0">
                <a:solidFill>
                  <a:schemeClr val="accent3"/>
                </a:solidFill>
              </a:rPr>
              <a:t>adjacent</a:t>
            </a:r>
            <a:r>
              <a:rPr lang="en-US" sz="1600" i="1" dirty="0">
                <a:solidFill>
                  <a:schemeClr val="accent3"/>
                </a:solidFill>
              </a:rPr>
              <a:t> wall</a:t>
            </a:r>
          </a:p>
        </p:txBody>
      </p:sp>
      <p:sp>
        <p:nvSpPr>
          <p:cNvPr id="17" name="Title 1">
            <a:extLst>
              <a:ext uri="{FF2B5EF4-FFF2-40B4-BE49-F238E27FC236}">
                <a16:creationId xmlns:a16="http://schemas.microsoft.com/office/drawing/2014/main" id="{0F67D718-3BED-47C5-952C-52C06D318027}"/>
              </a:ext>
            </a:extLst>
          </p:cNvPr>
          <p:cNvSpPr>
            <a:spLocks noGrp="1"/>
          </p:cNvSpPr>
          <p:nvPr>
            <p:ph type="title"/>
          </p:nvPr>
        </p:nvSpPr>
        <p:spPr>
          <a:xfrm>
            <a:off x="4384039" y="365125"/>
            <a:ext cx="7164493" cy="1325563"/>
          </a:xfrm>
        </p:spPr>
        <p:txBody>
          <a:bodyPr>
            <a:normAutofit/>
          </a:bodyPr>
          <a:lstStyle/>
          <a:p>
            <a:r>
              <a:rPr lang="en-US" dirty="0" err="1"/>
              <a:t>Solibri</a:t>
            </a:r>
            <a:r>
              <a:rPr lang="en-US" dirty="0"/>
              <a:t> Model Checker</a:t>
            </a:r>
          </a:p>
        </p:txBody>
      </p:sp>
      <p:pic>
        <p:nvPicPr>
          <p:cNvPr id="18" name="Picture 17">
            <a:extLst>
              <a:ext uri="{FF2B5EF4-FFF2-40B4-BE49-F238E27FC236}">
                <a16:creationId xmlns:a16="http://schemas.microsoft.com/office/drawing/2014/main" id="{8BB2ED18-2E30-41E5-945E-ACE6DFA949A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525125" y="401841"/>
            <a:ext cx="1096632" cy="1096632"/>
          </a:xfrm>
          <a:prstGeom prst="rect">
            <a:avLst/>
          </a:prstGeom>
        </p:spPr>
      </p:pic>
    </p:spTree>
    <p:extLst>
      <p:ext uri="{BB962C8B-B14F-4D97-AF65-F5344CB8AC3E}">
        <p14:creationId xmlns:p14="http://schemas.microsoft.com/office/powerpoint/2010/main" val="3839685807"/>
      </p:ext>
    </p:extLst>
  </p:cSld>
  <p:clrMapOvr>
    <a:overrideClrMapping bg1="dk1" tx1="lt1" bg2="dk2" tx2="lt2" accent1="accent1" accent2="accent2" accent3="accent3" accent4="accent4" accent5="accent5" accent6="accent6" hlink="hlink" folHlink="folHlink"/>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78">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3"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8" name="Content Placeholder 13">
            <a:extLst>
              <a:ext uri="{FF2B5EF4-FFF2-40B4-BE49-F238E27FC236}">
                <a16:creationId xmlns:a16="http://schemas.microsoft.com/office/drawing/2014/main" id="{970FEF6E-2401-4E1F-B78E-05EE03382868}"/>
              </a:ext>
            </a:extLst>
          </p:cNvPr>
          <p:cNvGraphicFramePr>
            <a:graphicFrameLocks/>
          </p:cNvGraphicFramePr>
          <p:nvPr>
            <p:extLst/>
          </p:nvPr>
        </p:nvGraphicFramePr>
        <p:xfrm>
          <a:off x="54708" y="4883256"/>
          <a:ext cx="2731078" cy="18898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itle 1">
            <a:extLst>
              <a:ext uri="{FF2B5EF4-FFF2-40B4-BE49-F238E27FC236}">
                <a16:creationId xmlns:a16="http://schemas.microsoft.com/office/drawing/2014/main" id="{7D5C276E-26B9-4014-B79C-0DA8BDA18D2C}"/>
              </a:ext>
            </a:extLst>
          </p:cNvPr>
          <p:cNvSpPr txBox="1">
            <a:spLocks/>
          </p:cNvSpPr>
          <p:nvPr/>
        </p:nvSpPr>
        <p:spPr>
          <a:xfrm>
            <a:off x="4372344" y="1250653"/>
            <a:ext cx="4202451" cy="4400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dirty="0">
                <a:solidFill>
                  <a:schemeClr val="accent3"/>
                </a:solidFill>
              </a:rPr>
              <a:t>Door dimensions check</a:t>
            </a:r>
          </a:p>
        </p:txBody>
      </p:sp>
      <p:pic>
        <p:nvPicPr>
          <p:cNvPr id="11" name="Picture 10">
            <a:extLst>
              <a:ext uri="{FF2B5EF4-FFF2-40B4-BE49-F238E27FC236}">
                <a16:creationId xmlns:a16="http://schemas.microsoft.com/office/drawing/2014/main" id="{62FEA79F-FE48-4B1D-BBBB-6AEAEDE247CD}"/>
              </a:ext>
            </a:extLst>
          </p:cNvPr>
          <p:cNvPicPr/>
          <p:nvPr/>
        </p:nvPicPr>
        <p:blipFill>
          <a:blip r:embed="rId8"/>
          <a:stretch>
            <a:fillRect/>
          </a:stretch>
        </p:blipFill>
        <p:spPr>
          <a:xfrm>
            <a:off x="5926972" y="1934238"/>
            <a:ext cx="5693969" cy="3094962"/>
          </a:xfrm>
          <a:prstGeom prst="rect">
            <a:avLst/>
          </a:prstGeom>
        </p:spPr>
      </p:pic>
      <p:sp>
        <p:nvSpPr>
          <p:cNvPr id="13" name="Rectangle 12">
            <a:extLst>
              <a:ext uri="{FF2B5EF4-FFF2-40B4-BE49-F238E27FC236}">
                <a16:creationId xmlns:a16="http://schemas.microsoft.com/office/drawing/2014/main" id="{244C520C-2E42-440A-AE38-C3301F59B8EC}"/>
              </a:ext>
            </a:extLst>
          </p:cNvPr>
          <p:cNvSpPr/>
          <p:nvPr/>
        </p:nvSpPr>
        <p:spPr>
          <a:xfrm>
            <a:off x="4013518" y="1801521"/>
            <a:ext cx="1683390" cy="3693319"/>
          </a:xfrm>
          <a:prstGeom prst="rect">
            <a:avLst/>
          </a:prstGeom>
        </p:spPr>
        <p:txBody>
          <a:bodyPr wrap="square">
            <a:spAutoFit/>
          </a:bodyPr>
          <a:lstStyle/>
          <a:p>
            <a:r>
              <a:rPr lang="en-AU" dirty="0"/>
              <a:t>Check property sets to find the Width property under “Revit Type”</a:t>
            </a:r>
          </a:p>
          <a:p>
            <a:endParaRPr lang="en-AU" dirty="0"/>
          </a:p>
          <a:p>
            <a:r>
              <a:rPr lang="en-AU" dirty="0"/>
              <a:t>Condition (operator) set to &lt;</a:t>
            </a:r>
          </a:p>
          <a:p>
            <a:endParaRPr lang="en-AU" dirty="0"/>
          </a:p>
          <a:p>
            <a:r>
              <a:rPr lang="en-AU" dirty="0"/>
              <a:t>Save to search set and repeat for Height</a:t>
            </a:r>
          </a:p>
        </p:txBody>
      </p:sp>
      <p:sp>
        <p:nvSpPr>
          <p:cNvPr id="15" name="Title 1">
            <a:extLst>
              <a:ext uri="{FF2B5EF4-FFF2-40B4-BE49-F238E27FC236}">
                <a16:creationId xmlns:a16="http://schemas.microsoft.com/office/drawing/2014/main" id="{97D6252B-F3B0-44D3-AE12-665BB49454DB}"/>
              </a:ext>
            </a:extLst>
          </p:cNvPr>
          <p:cNvSpPr>
            <a:spLocks noGrp="1"/>
          </p:cNvSpPr>
          <p:nvPr>
            <p:ph type="title"/>
          </p:nvPr>
        </p:nvSpPr>
        <p:spPr>
          <a:xfrm>
            <a:off x="4384039" y="365125"/>
            <a:ext cx="7164493" cy="1325563"/>
          </a:xfrm>
        </p:spPr>
        <p:txBody>
          <a:bodyPr>
            <a:normAutofit/>
          </a:bodyPr>
          <a:lstStyle/>
          <a:p>
            <a:r>
              <a:rPr lang="en-US" dirty="0"/>
              <a:t>Navisworks Manage</a:t>
            </a:r>
          </a:p>
        </p:txBody>
      </p:sp>
      <p:pic>
        <p:nvPicPr>
          <p:cNvPr id="16" name="Picture 15">
            <a:extLst>
              <a:ext uri="{FF2B5EF4-FFF2-40B4-BE49-F238E27FC236}">
                <a16:creationId xmlns:a16="http://schemas.microsoft.com/office/drawing/2014/main" id="{CC725C8E-7B67-4FBD-ABF7-622148EEE9D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523601" y="401841"/>
            <a:ext cx="1061544" cy="1061544"/>
          </a:xfrm>
          <a:prstGeom prst="rect">
            <a:avLst/>
          </a:prstGeom>
        </p:spPr>
      </p:pic>
    </p:spTree>
    <p:extLst>
      <p:ext uri="{BB962C8B-B14F-4D97-AF65-F5344CB8AC3E}">
        <p14:creationId xmlns:p14="http://schemas.microsoft.com/office/powerpoint/2010/main" val="2126678731"/>
      </p:ext>
    </p:extLst>
  </p:cSld>
  <p:clrMapOvr>
    <a:overrideClrMapping bg1="dk1" tx1="lt1" bg2="dk2" tx2="lt2" accent1="accent1" accent2="accent2" accent3="accent3" accent4="accent4" accent5="accent5" accent6="accent6" hlink="hlink" folHlink="folHlink"/>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78">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3"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D71D9344-0601-412F-A1FB-FEDDA56026B8}"/>
              </a:ext>
            </a:extLst>
          </p:cNvPr>
          <p:cNvSpPr>
            <a:spLocks noGrp="1"/>
          </p:cNvSpPr>
          <p:nvPr>
            <p:ph type="title"/>
          </p:nvPr>
        </p:nvSpPr>
        <p:spPr>
          <a:xfrm>
            <a:off x="4384039" y="365125"/>
            <a:ext cx="7164493" cy="1325563"/>
          </a:xfrm>
        </p:spPr>
        <p:txBody>
          <a:bodyPr>
            <a:normAutofit/>
          </a:bodyPr>
          <a:lstStyle/>
          <a:p>
            <a:r>
              <a:rPr lang="en-US" dirty="0"/>
              <a:t>Revit Model Checker</a:t>
            </a:r>
          </a:p>
        </p:txBody>
      </p:sp>
      <p:pic>
        <p:nvPicPr>
          <p:cNvPr id="14" name="Picture 13">
            <a:extLst>
              <a:ext uri="{FF2B5EF4-FFF2-40B4-BE49-F238E27FC236}">
                <a16:creationId xmlns:a16="http://schemas.microsoft.com/office/drawing/2014/main" id="{ECAD677D-D1A0-4CEA-BEC7-3AD308245B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58450" y="365125"/>
            <a:ext cx="1236531" cy="1236531"/>
          </a:xfrm>
          <a:prstGeom prst="rect">
            <a:avLst/>
          </a:prstGeom>
        </p:spPr>
      </p:pic>
      <p:graphicFrame>
        <p:nvGraphicFramePr>
          <p:cNvPr id="8" name="Content Placeholder 13">
            <a:extLst>
              <a:ext uri="{FF2B5EF4-FFF2-40B4-BE49-F238E27FC236}">
                <a16:creationId xmlns:a16="http://schemas.microsoft.com/office/drawing/2014/main" id="{970FEF6E-2401-4E1F-B78E-05EE03382868}"/>
              </a:ext>
            </a:extLst>
          </p:cNvPr>
          <p:cNvGraphicFramePr>
            <a:graphicFrameLocks/>
          </p:cNvGraphicFramePr>
          <p:nvPr>
            <p:extLst/>
          </p:nvPr>
        </p:nvGraphicFramePr>
        <p:xfrm>
          <a:off x="54708" y="4883256"/>
          <a:ext cx="2731078" cy="188984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Title 1">
            <a:extLst>
              <a:ext uri="{FF2B5EF4-FFF2-40B4-BE49-F238E27FC236}">
                <a16:creationId xmlns:a16="http://schemas.microsoft.com/office/drawing/2014/main" id="{7D5C276E-26B9-4014-B79C-0DA8BDA18D2C}"/>
              </a:ext>
            </a:extLst>
          </p:cNvPr>
          <p:cNvSpPr txBox="1">
            <a:spLocks/>
          </p:cNvSpPr>
          <p:nvPr/>
        </p:nvSpPr>
        <p:spPr>
          <a:xfrm>
            <a:off x="4372344" y="1250653"/>
            <a:ext cx="4202451" cy="4400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dirty="0">
                <a:solidFill>
                  <a:schemeClr val="accent3"/>
                </a:solidFill>
              </a:rPr>
              <a:t>Sloped roof height check</a:t>
            </a:r>
          </a:p>
        </p:txBody>
      </p:sp>
      <p:sp>
        <p:nvSpPr>
          <p:cNvPr id="12" name="Title 1">
            <a:extLst>
              <a:ext uri="{FF2B5EF4-FFF2-40B4-BE49-F238E27FC236}">
                <a16:creationId xmlns:a16="http://schemas.microsoft.com/office/drawing/2014/main" id="{B441E1A0-CC7F-4EB8-8CC5-C677370E5059}"/>
              </a:ext>
            </a:extLst>
          </p:cNvPr>
          <p:cNvSpPr txBox="1">
            <a:spLocks/>
          </p:cNvSpPr>
          <p:nvPr/>
        </p:nvSpPr>
        <p:spPr>
          <a:xfrm>
            <a:off x="6874264" y="2429012"/>
            <a:ext cx="4202451" cy="188984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800" dirty="0">
                <a:latin typeface="+mn-lt"/>
              </a:rPr>
              <a:t>Not possible in RMC</a:t>
            </a:r>
          </a:p>
          <a:p>
            <a:endParaRPr lang="en-US" sz="1800" dirty="0">
              <a:latin typeface="+mn-lt"/>
            </a:endParaRPr>
          </a:p>
        </p:txBody>
      </p:sp>
      <p:pic>
        <p:nvPicPr>
          <p:cNvPr id="5" name="Graphic 4" descr="Medical">
            <a:extLst>
              <a:ext uri="{FF2B5EF4-FFF2-40B4-BE49-F238E27FC236}">
                <a16:creationId xmlns:a16="http://schemas.microsoft.com/office/drawing/2014/main" id="{CCD6B275-5CA1-46CC-95E3-088797BA204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rot="2822725">
            <a:off x="7076246" y="3440694"/>
            <a:ext cx="1557284" cy="1557284"/>
          </a:xfrm>
          <a:prstGeom prst="rect">
            <a:avLst/>
          </a:prstGeom>
        </p:spPr>
      </p:pic>
    </p:spTree>
    <p:extLst>
      <p:ext uri="{BB962C8B-B14F-4D97-AF65-F5344CB8AC3E}">
        <p14:creationId xmlns:p14="http://schemas.microsoft.com/office/powerpoint/2010/main" val="3002196244"/>
      </p:ext>
    </p:extLst>
  </p:cSld>
  <p:clrMapOvr>
    <a:overrideClrMapping bg1="dk1" tx1="lt1" bg2="dk2" tx2="lt2" accent1="accent1" accent2="accent2" accent3="accent3" accent4="accent4" accent5="accent5" accent6="accent6" hlink="hlink" folHlink="folHlink"/>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78">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3"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8" name="Content Placeholder 13">
            <a:extLst>
              <a:ext uri="{FF2B5EF4-FFF2-40B4-BE49-F238E27FC236}">
                <a16:creationId xmlns:a16="http://schemas.microsoft.com/office/drawing/2014/main" id="{970FEF6E-2401-4E1F-B78E-05EE03382868}"/>
              </a:ext>
            </a:extLst>
          </p:cNvPr>
          <p:cNvGraphicFramePr>
            <a:graphicFrameLocks/>
          </p:cNvGraphicFramePr>
          <p:nvPr>
            <p:extLst/>
          </p:nvPr>
        </p:nvGraphicFramePr>
        <p:xfrm>
          <a:off x="54708" y="4883256"/>
          <a:ext cx="2731078" cy="18898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7" name="Title 1">
            <a:extLst>
              <a:ext uri="{FF2B5EF4-FFF2-40B4-BE49-F238E27FC236}">
                <a16:creationId xmlns:a16="http://schemas.microsoft.com/office/drawing/2014/main" id="{0F67D718-3BED-47C5-952C-52C06D318027}"/>
              </a:ext>
            </a:extLst>
          </p:cNvPr>
          <p:cNvSpPr>
            <a:spLocks noGrp="1"/>
          </p:cNvSpPr>
          <p:nvPr>
            <p:ph type="title"/>
          </p:nvPr>
        </p:nvSpPr>
        <p:spPr>
          <a:xfrm>
            <a:off x="4384039" y="365125"/>
            <a:ext cx="7164493" cy="1325563"/>
          </a:xfrm>
        </p:spPr>
        <p:txBody>
          <a:bodyPr>
            <a:normAutofit/>
          </a:bodyPr>
          <a:lstStyle/>
          <a:p>
            <a:r>
              <a:rPr lang="en-US" dirty="0" err="1"/>
              <a:t>Solibri</a:t>
            </a:r>
            <a:r>
              <a:rPr lang="en-US" dirty="0"/>
              <a:t> Model Checker</a:t>
            </a:r>
          </a:p>
        </p:txBody>
      </p:sp>
      <p:pic>
        <p:nvPicPr>
          <p:cNvPr id="18" name="Picture 17">
            <a:extLst>
              <a:ext uri="{FF2B5EF4-FFF2-40B4-BE49-F238E27FC236}">
                <a16:creationId xmlns:a16="http://schemas.microsoft.com/office/drawing/2014/main" id="{8BB2ED18-2E30-41E5-945E-ACE6DFA949A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525125" y="401841"/>
            <a:ext cx="1096632" cy="1096632"/>
          </a:xfrm>
          <a:prstGeom prst="rect">
            <a:avLst/>
          </a:prstGeom>
        </p:spPr>
      </p:pic>
      <p:sp>
        <p:nvSpPr>
          <p:cNvPr id="11" name="Title 1">
            <a:extLst>
              <a:ext uri="{FF2B5EF4-FFF2-40B4-BE49-F238E27FC236}">
                <a16:creationId xmlns:a16="http://schemas.microsoft.com/office/drawing/2014/main" id="{D58436BF-F8F3-4BD5-8E2F-D2E57650C010}"/>
              </a:ext>
            </a:extLst>
          </p:cNvPr>
          <p:cNvSpPr txBox="1">
            <a:spLocks/>
          </p:cNvSpPr>
          <p:nvPr/>
        </p:nvSpPr>
        <p:spPr>
          <a:xfrm>
            <a:off x="4372344" y="1250653"/>
            <a:ext cx="4202451" cy="4400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dirty="0">
                <a:solidFill>
                  <a:schemeClr val="accent3"/>
                </a:solidFill>
              </a:rPr>
              <a:t>Sloped roof height check</a:t>
            </a:r>
          </a:p>
        </p:txBody>
      </p:sp>
      <p:sp>
        <p:nvSpPr>
          <p:cNvPr id="14" name="Rectangle 13">
            <a:extLst>
              <a:ext uri="{FF2B5EF4-FFF2-40B4-BE49-F238E27FC236}">
                <a16:creationId xmlns:a16="http://schemas.microsoft.com/office/drawing/2014/main" id="{AFDD9501-D08A-46E9-AA4E-1413F6390268}"/>
              </a:ext>
            </a:extLst>
          </p:cNvPr>
          <p:cNvSpPr/>
          <p:nvPr/>
        </p:nvSpPr>
        <p:spPr>
          <a:xfrm>
            <a:off x="3261723" y="1834685"/>
            <a:ext cx="1683390" cy="646331"/>
          </a:xfrm>
          <a:prstGeom prst="rect">
            <a:avLst/>
          </a:prstGeom>
        </p:spPr>
        <p:txBody>
          <a:bodyPr wrap="square">
            <a:spAutoFit/>
          </a:bodyPr>
          <a:lstStyle/>
          <a:p>
            <a:r>
              <a:rPr lang="en-AU" dirty="0"/>
              <a:t>Component distance rule</a:t>
            </a:r>
          </a:p>
        </p:txBody>
      </p:sp>
      <p:pic>
        <p:nvPicPr>
          <p:cNvPr id="2" name="Picture 1">
            <a:extLst>
              <a:ext uri="{FF2B5EF4-FFF2-40B4-BE49-F238E27FC236}">
                <a16:creationId xmlns:a16="http://schemas.microsoft.com/office/drawing/2014/main" id="{62E6B487-9DF8-4B4B-9383-86A19CD10D0C}"/>
              </a:ext>
            </a:extLst>
          </p:cNvPr>
          <p:cNvPicPr>
            <a:picLocks noChangeAspect="1"/>
          </p:cNvPicPr>
          <p:nvPr/>
        </p:nvPicPr>
        <p:blipFill rotWithShape="1">
          <a:blip r:embed="rId9"/>
          <a:srcRect l="44248" t="38473" r="1007" b="1067"/>
          <a:stretch/>
        </p:blipFill>
        <p:spPr>
          <a:xfrm>
            <a:off x="4946637" y="1900314"/>
            <a:ext cx="6675120" cy="4023360"/>
          </a:xfrm>
          <a:prstGeom prst="rect">
            <a:avLst/>
          </a:prstGeom>
        </p:spPr>
      </p:pic>
    </p:spTree>
    <p:extLst>
      <p:ext uri="{BB962C8B-B14F-4D97-AF65-F5344CB8AC3E}">
        <p14:creationId xmlns:p14="http://schemas.microsoft.com/office/powerpoint/2010/main" val="861430472"/>
      </p:ext>
    </p:extLst>
  </p:cSld>
  <p:clrMapOvr>
    <a:overrideClrMapping bg1="dk1" tx1="lt1" bg2="dk2" tx2="lt2" accent1="accent1" accent2="accent2" accent3="accent3" accent4="accent4" accent5="accent5" accent6="accent6" hlink="hlink" folHlink="folHlink"/>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78">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3"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8" name="Content Placeholder 13">
            <a:extLst>
              <a:ext uri="{FF2B5EF4-FFF2-40B4-BE49-F238E27FC236}">
                <a16:creationId xmlns:a16="http://schemas.microsoft.com/office/drawing/2014/main" id="{970FEF6E-2401-4E1F-B78E-05EE03382868}"/>
              </a:ext>
            </a:extLst>
          </p:cNvPr>
          <p:cNvGraphicFramePr>
            <a:graphicFrameLocks/>
          </p:cNvGraphicFramePr>
          <p:nvPr>
            <p:extLst/>
          </p:nvPr>
        </p:nvGraphicFramePr>
        <p:xfrm>
          <a:off x="54708" y="4883256"/>
          <a:ext cx="2731078" cy="18898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7" name="Title 1">
            <a:extLst>
              <a:ext uri="{FF2B5EF4-FFF2-40B4-BE49-F238E27FC236}">
                <a16:creationId xmlns:a16="http://schemas.microsoft.com/office/drawing/2014/main" id="{0F67D718-3BED-47C5-952C-52C06D318027}"/>
              </a:ext>
            </a:extLst>
          </p:cNvPr>
          <p:cNvSpPr>
            <a:spLocks noGrp="1"/>
          </p:cNvSpPr>
          <p:nvPr>
            <p:ph type="title"/>
          </p:nvPr>
        </p:nvSpPr>
        <p:spPr>
          <a:xfrm>
            <a:off x="4384039" y="365125"/>
            <a:ext cx="7164493" cy="1325563"/>
          </a:xfrm>
        </p:spPr>
        <p:txBody>
          <a:bodyPr>
            <a:normAutofit/>
          </a:bodyPr>
          <a:lstStyle/>
          <a:p>
            <a:r>
              <a:rPr lang="en-US" dirty="0" err="1"/>
              <a:t>Solibri</a:t>
            </a:r>
            <a:r>
              <a:rPr lang="en-US" dirty="0"/>
              <a:t> Model Checker</a:t>
            </a:r>
          </a:p>
        </p:txBody>
      </p:sp>
      <p:pic>
        <p:nvPicPr>
          <p:cNvPr id="18" name="Picture 17">
            <a:extLst>
              <a:ext uri="{FF2B5EF4-FFF2-40B4-BE49-F238E27FC236}">
                <a16:creationId xmlns:a16="http://schemas.microsoft.com/office/drawing/2014/main" id="{8BB2ED18-2E30-41E5-945E-ACE6DFA949A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525125" y="401841"/>
            <a:ext cx="1096632" cy="1096632"/>
          </a:xfrm>
          <a:prstGeom prst="rect">
            <a:avLst/>
          </a:prstGeom>
        </p:spPr>
      </p:pic>
      <p:sp>
        <p:nvSpPr>
          <p:cNvPr id="11" name="Title 1">
            <a:extLst>
              <a:ext uri="{FF2B5EF4-FFF2-40B4-BE49-F238E27FC236}">
                <a16:creationId xmlns:a16="http://schemas.microsoft.com/office/drawing/2014/main" id="{D58436BF-F8F3-4BD5-8E2F-D2E57650C010}"/>
              </a:ext>
            </a:extLst>
          </p:cNvPr>
          <p:cNvSpPr txBox="1">
            <a:spLocks/>
          </p:cNvSpPr>
          <p:nvPr/>
        </p:nvSpPr>
        <p:spPr>
          <a:xfrm>
            <a:off x="4372344" y="1250653"/>
            <a:ext cx="4202451" cy="4400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dirty="0">
                <a:solidFill>
                  <a:schemeClr val="accent3"/>
                </a:solidFill>
              </a:rPr>
              <a:t>Sloped roof height check</a:t>
            </a:r>
          </a:p>
        </p:txBody>
      </p:sp>
      <p:pic>
        <p:nvPicPr>
          <p:cNvPr id="13" name="Picture 12">
            <a:extLst>
              <a:ext uri="{FF2B5EF4-FFF2-40B4-BE49-F238E27FC236}">
                <a16:creationId xmlns:a16="http://schemas.microsoft.com/office/drawing/2014/main" id="{E7C37A16-A5A8-4A47-9CD3-A83505880709}"/>
              </a:ext>
            </a:extLst>
          </p:cNvPr>
          <p:cNvPicPr/>
          <p:nvPr/>
        </p:nvPicPr>
        <p:blipFill>
          <a:blip r:embed="rId9"/>
          <a:stretch>
            <a:fillRect/>
          </a:stretch>
        </p:blipFill>
        <p:spPr>
          <a:xfrm>
            <a:off x="5328187" y="2290595"/>
            <a:ext cx="6480810" cy="3537585"/>
          </a:xfrm>
          <a:prstGeom prst="rect">
            <a:avLst/>
          </a:prstGeom>
        </p:spPr>
      </p:pic>
      <p:sp>
        <p:nvSpPr>
          <p:cNvPr id="14" name="Rectangle 13">
            <a:extLst>
              <a:ext uri="{FF2B5EF4-FFF2-40B4-BE49-F238E27FC236}">
                <a16:creationId xmlns:a16="http://schemas.microsoft.com/office/drawing/2014/main" id="{AFDD9501-D08A-46E9-AA4E-1413F6390268}"/>
              </a:ext>
            </a:extLst>
          </p:cNvPr>
          <p:cNvSpPr/>
          <p:nvPr/>
        </p:nvSpPr>
        <p:spPr>
          <a:xfrm>
            <a:off x="3530649" y="2228671"/>
            <a:ext cx="1683390" cy="1200329"/>
          </a:xfrm>
          <a:prstGeom prst="rect">
            <a:avLst/>
          </a:prstGeom>
        </p:spPr>
        <p:txBody>
          <a:bodyPr wrap="square">
            <a:spAutoFit/>
          </a:bodyPr>
          <a:lstStyle/>
          <a:p>
            <a:r>
              <a:rPr lang="en-AU" dirty="0"/>
              <a:t>Another option for this check is the Floor distance rule</a:t>
            </a:r>
          </a:p>
        </p:txBody>
      </p:sp>
    </p:spTree>
    <p:extLst>
      <p:ext uri="{BB962C8B-B14F-4D97-AF65-F5344CB8AC3E}">
        <p14:creationId xmlns:p14="http://schemas.microsoft.com/office/powerpoint/2010/main" val="2230160631"/>
      </p:ext>
    </p:extLst>
  </p:cSld>
  <p:clrMapOvr>
    <a:overrideClrMapping bg1="dk1" tx1="lt1" bg2="dk2" tx2="lt2" accent1="accent1" accent2="accent2" accent3="accent3" accent4="accent4" accent5="accent5" accent6="accent6" hlink="hlink" folHlink="folHlink"/>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78">
            <a:extLst>
              <a:ext uri="{FF2B5EF4-FFF2-40B4-BE49-F238E27FC236}">
                <a16:creationId xmlns:a16="http://schemas.microsoft.com/office/drawing/2014/main" id="{56C20283-73E0-40EC-8AD8-057F581F64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28">
            <a:extLst>
              <a:ext uri="{FF2B5EF4-FFF2-40B4-BE49-F238E27FC236}">
                <a16:creationId xmlns:a16="http://schemas.microsoft.com/office/drawing/2014/main" id="{3FCC729B-E528-40C3-82D3-BA4375575E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960120" y="0"/>
            <a:ext cx="11218661" cy="6858000"/>
          </a:xfrm>
          <a:custGeom>
            <a:avLst/>
            <a:gdLst>
              <a:gd name="connsiteX0" fmla="*/ 0 w 11218661"/>
              <a:gd name="connsiteY0" fmla="*/ 0 h 6858000"/>
              <a:gd name="connsiteX1" fmla="*/ 8042507 w 11218661"/>
              <a:gd name="connsiteY1" fmla="*/ 0 h 6858000"/>
              <a:gd name="connsiteX2" fmla="*/ 11218661 w 11218661"/>
              <a:gd name="connsiteY2" fmla="*/ 6858000 h 6858000"/>
              <a:gd name="connsiteX3" fmla="*/ 0 w 1121866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218661" h="6858000">
                <a:moveTo>
                  <a:pt x="0" y="0"/>
                </a:moveTo>
                <a:lnTo>
                  <a:pt x="8042507" y="0"/>
                </a:lnTo>
                <a:lnTo>
                  <a:pt x="11218661" y="6858000"/>
                </a:lnTo>
                <a:lnTo>
                  <a:pt x="0" y="685800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3" name="Freeform 26">
            <a:extLst>
              <a:ext uri="{FF2B5EF4-FFF2-40B4-BE49-F238E27FC236}">
                <a16:creationId xmlns:a16="http://schemas.microsoft.com/office/drawing/2014/main" id="{58F1FB8D-1842-4A04-998D-6CF047AB27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420248" y="0"/>
            <a:ext cx="10771752" cy="6858000"/>
          </a:xfrm>
          <a:custGeom>
            <a:avLst/>
            <a:gdLst>
              <a:gd name="connsiteX0" fmla="*/ 0 w 10771752"/>
              <a:gd name="connsiteY0" fmla="*/ 0 h 6858000"/>
              <a:gd name="connsiteX1" fmla="*/ 7595598 w 10771752"/>
              <a:gd name="connsiteY1" fmla="*/ 0 h 6858000"/>
              <a:gd name="connsiteX2" fmla="*/ 10771752 w 10771752"/>
              <a:gd name="connsiteY2" fmla="*/ 6858000 h 6858000"/>
              <a:gd name="connsiteX3" fmla="*/ 0 w 107717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71752" h="6858000">
                <a:moveTo>
                  <a:pt x="0" y="0"/>
                </a:moveTo>
                <a:lnTo>
                  <a:pt x="7595598" y="0"/>
                </a:lnTo>
                <a:lnTo>
                  <a:pt x="10771752" y="6858000"/>
                </a:lnTo>
                <a:lnTo>
                  <a:pt x="0" y="685800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8" name="Content Placeholder 13">
            <a:extLst>
              <a:ext uri="{FF2B5EF4-FFF2-40B4-BE49-F238E27FC236}">
                <a16:creationId xmlns:a16="http://schemas.microsoft.com/office/drawing/2014/main" id="{970FEF6E-2401-4E1F-B78E-05EE03382868}"/>
              </a:ext>
            </a:extLst>
          </p:cNvPr>
          <p:cNvGraphicFramePr>
            <a:graphicFrameLocks/>
          </p:cNvGraphicFramePr>
          <p:nvPr>
            <p:extLst/>
          </p:nvPr>
        </p:nvGraphicFramePr>
        <p:xfrm>
          <a:off x="54708" y="4883256"/>
          <a:ext cx="2731078" cy="18898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Rectangle 12">
            <a:extLst>
              <a:ext uri="{FF2B5EF4-FFF2-40B4-BE49-F238E27FC236}">
                <a16:creationId xmlns:a16="http://schemas.microsoft.com/office/drawing/2014/main" id="{244C520C-2E42-440A-AE38-C3301F59B8EC}"/>
              </a:ext>
            </a:extLst>
          </p:cNvPr>
          <p:cNvSpPr/>
          <p:nvPr/>
        </p:nvSpPr>
        <p:spPr>
          <a:xfrm>
            <a:off x="4116155" y="1782859"/>
            <a:ext cx="1398237" cy="4247317"/>
          </a:xfrm>
          <a:prstGeom prst="rect">
            <a:avLst/>
          </a:prstGeom>
        </p:spPr>
        <p:txBody>
          <a:bodyPr wrap="square">
            <a:spAutoFit/>
          </a:bodyPr>
          <a:lstStyle/>
          <a:p>
            <a:r>
              <a:rPr lang="en-AU" dirty="0"/>
              <a:t>Clash set A: Floors</a:t>
            </a:r>
          </a:p>
          <a:p>
            <a:r>
              <a:rPr lang="en-AU" dirty="0"/>
              <a:t>Slash set B: Roofs</a:t>
            </a:r>
          </a:p>
          <a:p>
            <a:endParaRPr lang="en-AU" dirty="0"/>
          </a:p>
          <a:p>
            <a:r>
              <a:rPr lang="en-AU" dirty="0"/>
              <a:t>Clash for clearances and set your preferred height</a:t>
            </a:r>
          </a:p>
          <a:p>
            <a:endParaRPr lang="en-AU" dirty="0"/>
          </a:p>
          <a:p>
            <a:r>
              <a:rPr lang="en-AU" dirty="0"/>
              <a:t>&gt;results</a:t>
            </a:r>
          </a:p>
          <a:p>
            <a:endParaRPr lang="en-AU" dirty="0"/>
          </a:p>
          <a:p>
            <a:r>
              <a:rPr lang="en-AU" dirty="0"/>
              <a:t>Specify further</a:t>
            </a:r>
          </a:p>
        </p:txBody>
      </p:sp>
      <p:sp>
        <p:nvSpPr>
          <p:cNvPr id="15" name="Title 1">
            <a:extLst>
              <a:ext uri="{FF2B5EF4-FFF2-40B4-BE49-F238E27FC236}">
                <a16:creationId xmlns:a16="http://schemas.microsoft.com/office/drawing/2014/main" id="{97D6252B-F3B0-44D3-AE12-665BB49454DB}"/>
              </a:ext>
            </a:extLst>
          </p:cNvPr>
          <p:cNvSpPr>
            <a:spLocks noGrp="1"/>
          </p:cNvSpPr>
          <p:nvPr>
            <p:ph type="title"/>
          </p:nvPr>
        </p:nvSpPr>
        <p:spPr>
          <a:xfrm>
            <a:off x="4384039" y="365125"/>
            <a:ext cx="7164493" cy="1325563"/>
          </a:xfrm>
        </p:spPr>
        <p:txBody>
          <a:bodyPr>
            <a:normAutofit/>
          </a:bodyPr>
          <a:lstStyle/>
          <a:p>
            <a:r>
              <a:rPr lang="en-US" dirty="0"/>
              <a:t>Navisworks Manage</a:t>
            </a:r>
          </a:p>
        </p:txBody>
      </p:sp>
      <p:pic>
        <p:nvPicPr>
          <p:cNvPr id="16" name="Picture 15">
            <a:extLst>
              <a:ext uri="{FF2B5EF4-FFF2-40B4-BE49-F238E27FC236}">
                <a16:creationId xmlns:a16="http://schemas.microsoft.com/office/drawing/2014/main" id="{CC725C8E-7B67-4FBD-ABF7-622148EEE9D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523601" y="401841"/>
            <a:ext cx="1061544" cy="1061544"/>
          </a:xfrm>
          <a:prstGeom prst="rect">
            <a:avLst/>
          </a:prstGeom>
        </p:spPr>
      </p:pic>
      <p:pic>
        <p:nvPicPr>
          <p:cNvPr id="12" name="Picture 11">
            <a:extLst>
              <a:ext uri="{FF2B5EF4-FFF2-40B4-BE49-F238E27FC236}">
                <a16:creationId xmlns:a16="http://schemas.microsoft.com/office/drawing/2014/main" id="{795B5F60-A52C-4445-A2E8-470EB255814D}"/>
              </a:ext>
            </a:extLst>
          </p:cNvPr>
          <p:cNvPicPr/>
          <p:nvPr/>
        </p:nvPicPr>
        <p:blipFill>
          <a:blip r:embed="rId9"/>
          <a:stretch>
            <a:fillRect/>
          </a:stretch>
        </p:blipFill>
        <p:spPr>
          <a:xfrm>
            <a:off x="5626358" y="2348914"/>
            <a:ext cx="6188841" cy="3378212"/>
          </a:xfrm>
          <a:prstGeom prst="rect">
            <a:avLst/>
          </a:prstGeom>
        </p:spPr>
      </p:pic>
      <p:sp>
        <p:nvSpPr>
          <p:cNvPr id="14" name="Title 1">
            <a:extLst>
              <a:ext uri="{FF2B5EF4-FFF2-40B4-BE49-F238E27FC236}">
                <a16:creationId xmlns:a16="http://schemas.microsoft.com/office/drawing/2014/main" id="{0B79918D-08FA-4A64-8005-ABDD101B13C5}"/>
              </a:ext>
            </a:extLst>
          </p:cNvPr>
          <p:cNvSpPr txBox="1">
            <a:spLocks/>
          </p:cNvSpPr>
          <p:nvPr/>
        </p:nvSpPr>
        <p:spPr>
          <a:xfrm>
            <a:off x="4372344" y="1250653"/>
            <a:ext cx="4202451" cy="4400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dirty="0">
                <a:solidFill>
                  <a:schemeClr val="accent3"/>
                </a:solidFill>
              </a:rPr>
              <a:t>Sloped roof height check</a:t>
            </a:r>
          </a:p>
        </p:txBody>
      </p:sp>
    </p:spTree>
    <p:extLst>
      <p:ext uri="{BB962C8B-B14F-4D97-AF65-F5344CB8AC3E}">
        <p14:creationId xmlns:p14="http://schemas.microsoft.com/office/powerpoint/2010/main" val="2965616479"/>
      </p:ext>
    </p:extLst>
  </p:cSld>
  <p:clrMapOvr>
    <a:overrideClrMapping bg1="dk1" tx1="lt1" bg2="dk2" tx2="lt2" accent1="accent1" accent2="accent2" accent3="accent3" accent4="accent4" accent5="accent5" accent6="accent6" hlink="hlink" folHlink="folHlink"/>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3" name="Rectangle 92">
            <a:extLst>
              <a:ext uri="{FF2B5EF4-FFF2-40B4-BE49-F238E27FC236}">
                <a16:creationId xmlns:a16="http://schemas.microsoft.com/office/drawing/2014/main" id="{E20EB187-900F-4AF5-813B-101456D9F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9F7376A-462F-4F3B-B450-3991A4DCB57C}"/>
              </a:ext>
            </a:extLst>
          </p:cNvPr>
          <p:cNvPicPr>
            <a:picLocks noChangeAspect="1"/>
          </p:cNvPicPr>
          <p:nvPr/>
        </p:nvPicPr>
        <p:blipFill rotWithShape="1">
          <a:blip r:embed="rId3">
            <a:alphaModFix amt="50000"/>
            <a:extLst>
              <a:ext uri="{28A0092B-C50C-407E-A947-70E740481C1C}">
                <a14:useLocalDpi xmlns:a14="http://schemas.microsoft.com/office/drawing/2010/main" val="0"/>
              </a:ext>
            </a:extLst>
          </a:blip>
          <a:srcRect b="15414"/>
          <a:stretch/>
        </p:blipFill>
        <p:spPr>
          <a:xfrm>
            <a:off x="20" y="1"/>
            <a:ext cx="12191980" cy="6857999"/>
          </a:xfrm>
          <a:prstGeom prst="rect">
            <a:avLst/>
          </a:prstGeom>
        </p:spPr>
      </p:pic>
      <p:cxnSp>
        <p:nvCxnSpPr>
          <p:cNvPr id="95" name="Straight Connector 94">
            <a:extLst>
              <a:ext uri="{FF2B5EF4-FFF2-40B4-BE49-F238E27FC236}">
                <a16:creationId xmlns:a16="http://schemas.microsoft.com/office/drawing/2014/main" id="{624D17C8-E9C2-48A4-AA36-D7048A6CCC4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5891" y="2286000"/>
            <a:ext cx="0" cy="228600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41C78589-BBDE-4E24-8CE4-5DD897CBA0B4}"/>
              </a:ext>
            </a:extLst>
          </p:cNvPr>
          <p:cNvSpPr/>
          <p:nvPr/>
        </p:nvSpPr>
        <p:spPr>
          <a:xfrm>
            <a:off x="83215" y="6511597"/>
            <a:ext cx="1534459" cy="276999"/>
          </a:xfrm>
          <a:prstGeom prst="rect">
            <a:avLst/>
          </a:prstGeom>
        </p:spPr>
        <p:txBody>
          <a:bodyPr wrap="none">
            <a:spAutoFit/>
          </a:bodyPr>
          <a:lstStyle/>
          <a:p>
            <a:pPr>
              <a:spcAft>
                <a:spcPts val="600"/>
              </a:spcAft>
            </a:pPr>
            <a:r>
              <a:rPr lang="en-US" sz="1200" dirty="0">
                <a:latin typeface="Open Sans"/>
              </a:rPr>
              <a:t>Image: Rex Features</a:t>
            </a:r>
            <a:endParaRPr lang="en-US" sz="1200" dirty="0"/>
          </a:p>
        </p:txBody>
      </p:sp>
      <p:sp>
        <p:nvSpPr>
          <p:cNvPr id="7" name="Rectangle 6">
            <a:extLst>
              <a:ext uri="{FF2B5EF4-FFF2-40B4-BE49-F238E27FC236}">
                <a16:creationId xmlns:a16="http://schemas.microsoft.com/office/drawing/2014/main" id="{11F21106-9445-4601-87AF-5727CE361B79}"/>
              </a:ext>
            </a:extLst>
          </p:cNvPr>
          <p:cNvSpPr/>
          <p:nvPr/>
        </p:nvSpPr>
        <p:spPr>
          <a:xfrm>
            <a:off x="4093991" y="2882612"/>
            <a:ext cx="2083071" cy="1154162"/>
          </a:xfrm>
          <a:prstGeom prst="rect">
            <a:avLst/>
          </a:prstGeom>
        </p:spPr>
        <p:txBody>
          <a:bodyPr wrap="none">
            <a:spAutoFit/>
          </a:bodyPr>
          <a:lstStyle/>
          <a:p>
            <a:pPr>
              <a:spcAft>
                <a:spcPts val="600"/>
              </a:spcAft>
            </a:pPr>
            <a:r>
              <a:rPr lang="en-US" sz="3200" dirty="0">
                <a:solidFill>
                  <a:srgbClr val="FFFFFF"/>
                </a:solidFill>
              </a:rPr>
              <a:t>find the </a:t>
            </a:r>
          </a:p>
          <a:p>
            <a:pPr>
              <a:spcAft>
                <a:spcPts val="600"/>
              </a:spcAft>
            </a:pPr>
            <a:r>
              <a:rPr lang="en-US" sz="3200" dirty="0">
                <a:solidFill>
                  <a:srgbClr val="FFFFFF"/>
                </a:solidFill>
              </a:rPr>
              <a:t>secret door</a:t>
            </a:r>
          </a:p>
        </p:txBody>
      </p:sp>
      <p:cxnSp>
        <p:nvCxnSpPr>
          <p:cNvPr id="11" name="Straight Arrow Connector 10">
            <a:extLst>
              <a:ext uri="{FF2B5EF4-FFF2-40B4-BE49-F238E27FC236}">
                <a16:creationId xmlns:a16="http://schemas.microsoft.com/office/drawing/2014/main" id="{2A39EFAE-9B4B-46F3-A70E-DF6EB008835B}"/>
              </a:ext>
            </a:extLst>
          </p:cNvPr>
          <p:cNvCxnSpPr>
            <a:cxnSpLocks/>
          </p:cNvCxnSpPr>
          <p:nvPr/>
        </p:nvCxnSpPr>
        <p:spPr>
          <a:xfrm flipV="1">
            <a:off x="5754800" y="736600"/>
            <a:ext cx="3262200" cy="6731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1D0C8FF9-0CD3-4D84-915B-C1BF8259A274}"/>
              </a:ext>
            </a:extLst>
          </p:cNvPr>
          <p:cNvSpPr/>
          <p:nvPr/>
        </p:nvSpPr>
        <p:spPr>
          <a:xfrm>
            <a:off x="5462732" y="657529"/>
            <a:ext cx="292068" cy="369332"/>
          </a:xfrm>
          <a:prstGeom prst="rect">
            <a:avLst/>
          </a:prstGeom>
        </p:spPr>
        <p:txBody>
          <a:bodyPr wrap="none">
            <a:spAutoFit/>
          </a:bodyPr>
          <a:lstStyle/>
          <a:p>
            <a:pPr>
              <a:spcAft>
                <a:spcPts val="600"/>
              </a:spcAft>
            </a:pPr>
            <a:r>
              <a:rPr lang="en-US" dirty="0">
                <a:solidFill>
                  <a:srgbClr val="FFFFFF"/>
                </a:solidFill>
              </a:rPr>
              <a:t>?</a:t>
            </a:r>
          </a:p>
        </p:txBody>
      </p:sp>
      <p:pic>
        <p:nvPicPr>
          <p:cNvPr id="22" name="Picture 21">
            <a:extLst>
              <a:ext uri="{FF2B5EF4-FFF2-40B4-BE49-F238E27FC236}">
                <a16:creationId xmlns:a16="http://schemas.microsoft.com/office/drawing/2014/main" id="{03222B4A-9B0D-4D76-A3C4-A4F28A5BBD82}"/>
              </a:ext>
            </a:extLst>
          </p:cNvPr>
          <p:cNvPicPr>
            <a:picLocks noChangeAspect="1"/>
          </p:cNvPicPr>
          <p:nvPr/>
        </p:nvPicPr>
        <p:blipFill>
          <a:blip r:embed="rId4"/>
          <a:stretch>
            <a:fillRect/>
          </a:stretch>
        </p:blipFill>
        <p:spPr>
          <a:xfrm>
            <a:off x="2404240" y="1825337"/>
            <a:ext cx="880392" cy="2909120"/>
          </a:xfrm>
          <a:prstGeom prst="rect">
            <a:avLst/>
          </a:prstGeom>
        </p:spPr>
      </p:pic>
      <p:sp>
        <p:nvSpPr>
          <p:cNvPr id="23" name="Rectangle 22">
            <a:extLst>
              <a:ext uri="{FF2B5EF4-FFF2-40B4-BE49-F238E27FC236}">
                <a16:creationId xmlns:a16="http://schemas.microsoft.com/office/drawing/2014/main" id="{5101F6A1-DA32-4EE2-B56E-D4EB75911624}"/>
              </a:ext>
            </a:extLst>
          </p:cNvPr>
          <p:cNvSpPr/>
          <p:nvPr/>
        </p:nvSpPr>
        <p:spPr>
          <a:xfrm>
            <a:off x="4127302" y="4236325"/>
            <a:ext cx="5393784" cy="461665"/>
          </a:xfrm>
          <a:prstGeom prst="rect">
            <a:avLst/>
          </a:prstGeom>
        </p:spPr>
        <p:txBody>
          <a:bodyPr wrap="none">
            <a:spAutoFit/>
          </a:bodyPr>
          <a:lstStyle/>
          <a:p>
            <a:r>
              <a:rPr lang="en-US" sz="2400" dirty="0"/>
              <a:t>https://bimforce.com/bedrijf/publicaties/</a:t>
            </a:r>
          </a:p>
        </p:txBody>
      </p:sp>
    </p:spTree>
    <p:extLst>
      <p:ext uri="{BB962C8B-B14F-4D97-AF65-F5344CB8AC3E}">
        <p14:creationId xmlns:p14="http://schemas.microsoft.com/office/powerpoint/2010/main" val="3044433015"/>
      </p:ext>
    </p:extLst>
  </p:cSld>
  <p:clrMapOvr>
    <a:overrideClrMapping bg1="dk1" tx1="lt1" bg2="dk2" tx2="lt2" accent1="accent1" accent2="accent2" accent3="accent3" accent4="accent4" accent5="accent5" accent6="accent6" hlink="hlink" folHlink="folHlink"/>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FA388B6-3315-4172-A776-A5EA1213CEF3}"/>
              </a:ext>
            </a:extLst>
          </p:cNvPr>
          <p:cNvSpPr>
            <a:spLocks noGrp="1"/>
          </p:cNvSpPr>
          <p:nvPr>
            <p:ph type="body" sz="quarter" idx="10"/>
          </p:nvPr>
        </p:nvSpPr>
        <p:spPr/>
        <p:txBody>
          <a:bodyPr/>
          <a:lstStyle/>
          <a:p>
            <a:r>
              <a:rPr lang="en-AU" b="1" dirty="0"/>
              <a:t>REMINDER</a:t>
            </a:r>
            <a:r>
              <a:rPr lang="en-AU" dirty="0"/>
              <a:t>:</a:t>
            </a:r>
          </a:p>
          <a:p>
            <a:r>
              <a:rPr lang="en-AU" dirty="0"/>
              <a:t>Speaker Feedback is appreciated</a:t>
            </a:r>
          </a:p>
        </p:txBody>
      </p:sp>
      <p:sp>
        <p:nvSpPr>
          <p:cNvPr id="5" name="Text Placeholder 4">
            <a:extLst>
              <a:ext uri="{FF2B5EF4-FFF2-40B4-BE49-F238E27FC236}">
                <a16:creationId xmlns:a16="http://schemas.microsoft.com/office/drawing/2014/main" id="{52B3D044-E377-4E22-BFCC-4840EA6C5C9C}"/>
              </a:ext>
            </a:extLst>
          </p:cNvPr>
          <p:cNvSpPr>
            <a:spLocks noGrp="1"/>
          </p:cNvSpPr>
          <p:nvPr>
            <p:ph type="body" sz="quarter" idx="11"/>
          </p:nvPr>
        </p:nvSpPr>
        <p:spPr/>
        <p:txBody>
          <a:bodyPr/>
          <a:lstStyle/>
          <a:p>
            <a:r>
              <a:rPr lang="en-AU" sz="3200" i="1" dirty="0"/>
              <a:t>Fill in the Survey on the Mobile App</a:t>
            </a:r>
          </a:p>
        </p:txBody>
      </p:sp>
      <p:sp>
        <p:nvSpPr>
          <p:cNvPr id="6" name="Text Placeholder 5">
            <a:extLst>
              <a:ext uri="{FF2B5EF4-FFF2-40B4-BE49-F238E27FC236}">
                <a16:creationId xmlns:a16="http://schemas.microsoft.com/office/drawing/2014/main" id="{DED30310-4B11-4520-81E4-52477398598B}"/>
              </a:ext>
            </a:extLst>
          </p:cNvPr>
          <p:cNvSpPr>
            <a:spLocks noGrp="1"/>
          </p:cNvSpPr>
          <p:nvPr>
            <p:ph type="body" sz="quarter" idx="12"/>
          </p:nvPr>
        </p:nvSpPr>
        <p:spPr/>
        <p:txBody>
          <a:bodyPr/>
          <a:lstStyle/>
          <a:p>
            <a:r>
              <a:rPr lang="en-AU" dirty="0"/>
              <a:t>..and don’t forget to check out my handout</a:t>
            </a:r>
          </a:p>
        </p:txBody>
      </p:sp>
      <p:pic>
        <p:nvPicPr>
          <p:cNvPr id="3" name="Picture Placeholder 2">
            <a:extLst>
              <a:ext uri="{FF2B5EF4-FFF2-40B4-BE49-F238E27FC236}">
                <a16:creationId xmlns:a16="http://schemas.microsoft.com/office/drawing/2014/main" id="{3671E807-E031-41A8-9CE9-7EC57D64C8E8}"/>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423159130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C182633-39B4-4F09-AAAF-77DBFB7C2DB0}"/>
              </a:ext>
            </a:extLst>
          </p:cNvPr>
          <p:cNvSpPr>
            <a:spLocks noGrp="1"/>
          </p:cNvSpPr>
          <p:nvPr>
            <p:ph type="body" sz="quarter" idx="12"/>
          </p:nvPr>
        </p:nvSpPr>
        <p:spPr/>
        <p:txBody>
          <a:bodyPr/>
          <a:lstStyle/>
          <a:p>
            <a:endParaRPr lang="en-AU"/>
          </a:p>
        </p:txBody>
      </p:sp>
      <p:sp>
        <p:nvSpPr>
          <p:cNvPr id="13" name="Text Placeholder 12">
            <a:extLst>
              <a:ext uri="{FF2B5EF4-FFF2-40B4-BE49-F238E27FC236}">
                <a16:creationId xmlns:a16="http://schemas.microsoft.com/office/drawing/2014/main" id="{406F5BF6-3CFF-4049-A5FD-C8CAE67C3E19}"/>
              </a:ext>
            </a:extLst>
          </p:cNvPr>
          <p:cNvSpPr>
            <a:spLocks noGrp="1"/>
          </p:cNvSpPr>
          <p:nvPr>
            <p:ph type="body" sz="quarter" idx="10"/>
          </p:nvPr>
        </p:nvSpPr>
        <p:spPr/>
        <p:txBody>
          <a:bodyPr/>
          <a:lstStyle/>
          <a:p>
            <a:r>
              <a:rPr lang="en-AU" dirty="0"/>
              <a:t>Owen Slootweg</a:t>
            </a:r>
          </a:p>
        </p:txBody>
      </p:sp>
      <p:sp>
        <p:nvSpPr>
          <p:cNvPr id="15" name="Text Placeholder 14">
            <a:extLst>
              <a:ext uri="{FF2B5EF4-FFF2-40B4-BE49-F238E27FC236}">
                <a16:creationId xmlns:a16="http://schemas.microsoft.com/office/drawing/2014/main" id="{B3559398-D952-477F-8587-A1FB64F92528}"/>
              </a:ext>
            </a:extLst>
          </p:cNvPr>
          <p:cNvSpPr>
            <a:spLocks noGrp="1"/>
          </p:cNvSpPr>
          <p:nvPr>
            <p:ph type="body" sz="quarter" idx="11"/>
          </p:nvPr>
        </p:nvSpPr>
        <p:spPr/>
        <p:txBody>
          <a:bodyPr/>
          <a:lstStyle/>
          <a:p>
            <a:r>
              <a:rPr lang="en-AU" dirty="0" err="1"/>
              <a:t>Bimforce</a:t>
            </a:r>
            <a:endParaRPr lang="en-AU" dirty="0"/>
          </a:p>
        </p:txBody>
      </p:sp>
      <p:sp>
        <p:nvSpPr>
          <p:cNvPr id="17" name="Text Placeholder 16">
            <a:extLst>
              <a:ext uri="{FF2B5EF4-FFF2-40B4-BE49-F238E27FC236}">
                <a16:creationId xmlns:a16="http://schemas.microsoft.com/office/drawing/2014/main" id="{1D3C7B6F-4375-4397-BA64-2998B138919A}"/>
              </a:ext>
            </a:extLst>
          </p:cNvPr>
          <p:cNvSpPr>
            <a:spLocks noGrp="1"/>
          </p:cNvSpPr>
          <p:nvPr>
            <p:ph type="body" sz="quarter" idx="14"/>
          </p:nvPr>
        </p:nvSpPr>
        <p:spPr/>
        <p:txBody>
          <a:bodyPr/>
          <a:lstStyle/>
          <a:p>
            <a:r>
              <a:rPr lang="en-AU" dirty="0"/>
              <a:t>owen@bimforce.com</a:t>
            </a:r>
          </a:p>
        </p:txBody>
      </p:sp>
      <p:sp>
        <p:nvSpPr>
          <p:cNvPr id="2" name="Text Placeholder 1">
            <a:extLst>
              <a:ext uri="{FF2B5EF4-FFF2-40B4-BE49-F238E27FC236}">
                <a16:creationId xmlns:a16="http://schemas.microsoft.com/office/drawing/2014/main" id="{FC45ADAC-4DA1-4689-B630-93C2D6FEAE6A}"/>
              </a:ext>
            </a:extLst>
          </p:cNvPr>
          <p:cNvSpPr>
            <a:spLocks noGrp="1" noChangeArrowheads="1"/>
          </p:cNvSpPr>
          <p:nvPr>
            <p:ph type="body" sz="quarter" idx="13"/>
          </p:nvPr>
        </p:nvSpPr>
        <p:spPr bwMode="auto">
          <a:xfrm>
            <a:off x="764988" y="2375963"/>
            <a:ext cx="4900701"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AU" altLang="en-US" sz="2400" b="1" i="0" u="none" strike="noStrike" cap="none" normalizeH="0" baseline="0" dirty="0" bmk="_Hlk506300527">
                <a:ln>
                  <a:noFill/>
                </a:ln>
                <a:solidFill>
                  <a:srgbClr val="F79646"/>
                </a:solidFill>
                <a:effectLst/>
                <a:latin typeface="Century Gothic" panose="020B0502020202020204" pitchFamily="34" charset="0"/>
                <a:ea typeface="Times New Roman" panose="02020603050405020304" pitchFamily="18" charset="0"/>
                <a:cs typeface="Times New Roman" panose="02020603050405020304" pitchFamily="18" charset="0"/>
              </a:rPr>
              <a:t>2.3 Model Checking Tag Team: </a:t>
            </a:r>
          </a:p>
          <a:p>
            <a:pPr marL="0" marR="0" lvl="0" indent="0" algn="l" defTabSz="914400" rtl="0" eaLnBrk="0" fontAlgn="base" latinLnBrk="0" hangingPunct="0">
              <a:lnSpc>
                <a:spcPct val="100000"/>
              </a:lnSpc>
              <a:spcBef>
                <a:spcPct val="0"/>
              </a:spcBef>
              <a:spcAft>
                <a:spcPct val="0"/>
              </a:spcAft>
              <a:buClrTx/>
              <a:buSzTx/>
              <a:buFontTx/>
              <a:buNone/>
              <a:tabLst/>
            </a:pPr>
            <a:r>
              <a:rPr kumimoji="0" lang="en-AU" altLang="en-US" sz="2000" b="1" i="0" u="none" strike="noStrike" cap="none" normalizeH="0" baseline="0" dirty="0" bmk="_Hlk506300527">
                <a:ln>
                  <a:noFill/>
                </a:ln>
                <a:solidFill>
                  <a:srgbClr val="F79646"/>
                </a:solidFill>
                <a:effectLst/>
                <a:latin typeface="Century Gothic" panose="020B0502020202020204" pitchFamily="34" charset="0"/>
                <a:ea typeface="Times New Roman" panose="02020603050405020304" pitchFamily="18" charset="0"/>
                <a:cs typeface="Times New Roman" panose="02020603050405020304" pitchFamily="18" charset="0"/>
              </a:rPr>
              <a:t>Revit vs Navisworks vs </a:t>
            </a:r>
            <a:r>
              <a:rPr kumimoji="0" lang="en-AU" altLang="en-US" sz="2000" b="1" i="0" u="none" strike="noStrike" cap="none" normalizeH="0" baseline="0" dirty="0" err="1" bmk="_Hlk506300527">
                <a:ln>
                  <a:noFill/>
                </a:ln>
                <a:solidFill>
                  <a:srgbClr val="F79646"/>
                </a:solidFill>
                <a:effectLst/>
                <a:latin typeface="Century Gothic" panose="020B0502020202020204" pitchFamily="34" charset="0"/>
                <a:ea typeface="Times New Roman" panose="02020603050405020304" pitchFamily="18" charset="0"/>
                <a:cs typeface="Times New Roman" panose="02020603050405020304" pitchFamily="18" charset="0"/>
              </a:rPr>
              <a:t>Solibri</a:t>
            </a:r>
            <a:endParaRPr kumimoji="0" lang="en-AU"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130998095"/>
      </p:ext>
    </p:extLst>
  </p:cSld>
  <p:clrMapOvr>
    <a:masterClrMapping/>
  </p:clrMapOvr>
</p:sld>
</file>

<file path=ppt/theme/theme1.xml><?xml version="1.0" encoding="utf-8"?>
<a:theme xmlns:a="http://schemas.openxmlformats.org/drawingml/2006/main" name="Office Theme">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 - Title">
  <a:themeElements>
    <a:clrScheme name="Custom 1">
      <a:dk1>
        <a:srgbClr val="4D4D4D"/>
      </a:dk1>
      <a:lt1>
        <a:srgbClr val="DADADA"/>
      </a:lt1>
      <a:dk2>
        <a:srgbClr val="4D4D4D"/>
      </a:dk2>
      <a:lt2>
        <a:srgbClr val="DADADA"/>
      </a:lt2>
      <a:accent1>
        <a:srgbClr val="78BE20"/>
      </a:accent1>
      <a:accent2>
        <a:srgbClr val="007F00"/>
      </a:accent2>
      <a:accent3>
        <a:srgbClr val="60991A"/>
      </a:accent3>
      <a:accent4>
        <a:srgbClr val="4D4D4D"/>
      </a:accent4>
      <a:accent5>
        <a:srgbClr val="DADADA"/>
      </a:accent5>
      <a:accent6>
        <a:srgbClr val="4D4D4D"/>
      </a:accent6>
      <a:hlink>
        <a:srgbClr val="0070C0"/>
      </a:hlink>
      <a:folHlink>
        <a:srgbClr val="FFC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Tx/>
          <a:buSzTx/>
          <a:buFontTx/>
          <a:buNone/>
          <a:tabLst/>
          <a:defRPr kumimoji="0" lang="en-AU" sz="16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rgbClr val="FFFFFF"/>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Tx/>
          <a:buSzTx/>
          <a:buFontTx/>
          <a:buNone/>
          <a:tabLst/>
          <a:defRPr kumimoji="0" lang="en-AU" sz="16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1_Face Pa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Face Pag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Face Pag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Face Pag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Face Pag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Face Pag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Face Pag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Face Pag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Face Pag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Face Pag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Face Pag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Face Pag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 - End">
  <a:themeElements>
    <a:clrScheme name="RTC2014EU">
      <a:dk1>
        <a:srgbClr val="002B69"/>
      </a:dk1>
      <a:lt1>
        <a:srgbClr val="FFFFFF"/>
      </a:lt1>
      <a:dk2>
        <a:srgbClr val="007DB6"/>
      </a:dk2>
      <a:lt2>
        <a:srgbClr val="BFECFB"/>
      </a:lt2>
      <a:accent1>
        <a:srgbClr val="94DFF9"/>
      </a:accent1>
      <a:accent2>
        <a:srgbClr val="5FCDF5"/>
      </a:accent2>
      <a:accent3>
        <a:srgbClr val="2FBEF2"/>
      </a:accent3>
      <a:accent4>
        <a:srgbClr val="DADADA"/>
      </a:accent4>
      <a:accent5>
        <a:srgbClr val="C0D8CC"/>
      </a:accent5>
      <a:accent6>
        <a:srgbClr val="046535"/>
      </a:accent6>
      <a:hlink>
        <a:srgbClr val="66CCFF"/>
      </a:hlink>
      <a:folHlink>
        <a:srgbClr val="FFC000"/>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Tx/>
          <a:buSzTx/>
          <a:buFontTx/>
          <a:buNone/>
          <a:tabLst/>
          <a:defRPr kumimoji="0" lang="en-AU" sz="16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rgbClr val="FFFFFF"/>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Tx/>
          <a:buSzTx/>
          <a:buFontTx/>
          <a:buNone/>
          <a:tabLst/>
          <a:defRPr kumimoji="0" lang="en-AU" sz="1600" b="0" i="0" u="none" strike="noStrike" cap="none" normalizeH="0" baseline="0" smtClean="0">
            <a:ln>
              <a:noFill/>
            </a:ln>
            <a:solidFill>
              <a:schemeClr val="tx1"/>
            </a:solidFill>
            <a:effectLst/>
            <a:latin typeface="Arial" charset="0"/>
            <a:cs typeface="Arial" charset="0"/>
          </a:defRPr>
        </a:defP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a:spPr>
      <a:bodyPr wrap="square">
        <a:spAutoFit/>
      </a:bodyPr>
      <a:lstStyle>
        <a:defPPr algn="ctr" eaLnBrk="1" hangingPunct="1">
          <a:defRPr sz="3600" b="0" i="0" dirty="0" smtClean="0">
            <a:solidFill>
              <a:srgbClr val="003366"/>
            </a:solidFill>
            <a:latin typeface="Calibri" panose="020F0502020204030204" pitchFamily="34" charset="0"/>
          </a:defRPr>
        </a:defPPr>
      </a:lstStyle>
    </a:txDef>
  </a:objectDefaults>
  <a:extraClrSchemeLst>
    <a:extraClrScheme>
      <a:clrScheme name="1_Face Pa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Face Pag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Face Pag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Face Pag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Face Pag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Face Pag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Face Pag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Face Pag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Face Pag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Face Pag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Face Pag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Face Pag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1488</Words>
  <Application>Microsoft Office PowerPoint</Application>
  <PresentationFormat>Widescreen</PresentationFormat>
  <Paragraphs>499</Paragraphs>
  <Slides>77</Slides>
  <Notes>61</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77</vt:i4>
      </vt:variant>
    </vt:vector>
  </HeadingPairs>
  <TitlesOfParts>
    <vt:vector size="86" baseType="lpstr">
      <vt:lpstr>Arial</vt:lpstr>
      <vt:lpstr>Calibri</vt:lpstr>
      <vt:lpstr>Calibri Light</vt:lpstr>
      <vt:lpstr>Century Gothic</vt:lpstr>
      <vt:lpstr>Open Sans</vt:lpstr>
      <vt:lpstr>Times New Roman</vt:lpstr>
      <vt:lpstr>Office Theme</vt:lpstr>
      <vt:lpstr>1 - Title</vt:lpstr>
      <vt:lpstr>3 - End</vt:lpstr>
      <vt:lpstr>PowerPoint Presentation</vt:lpstr>
      <vt:lpstr>Model Checking Tag Team</vt:lpstr>
      <vt:lpstr>Goal of this lecture</vt:lpstr>
      <vt:lpstr>About</vt:lpstr>
      <vt:lpstr>Why Model Check?</vt:lpstr>
      <vt:lpstr>What do we check?</vt:lpstr>
      <vt:lpstr>Geometry</vt:lpstr>
      <vt:lpstr>Data</vt:lpstr>
      <vt:lpstr>Naming</vt:lpstr>
      <vt:lpstr>Requirements</vt:lpstr>
      <vt:lpstr>How do we check?</vt:lpstr>
      <vt:lpstr>Filtering</vt:lpstr>
      <vt:lpstr>Stacking options</vt:lpstr>
      <vt:lpstr>Stacking filters examples</vt:lpstr>
      <vt:lpstr>Combine rules</vt:lpstr>
      <vt:lpstr>PowerPoint Presentation</vt:lpstr>
      <vt:lpstr>Revit Model Checker</vt:lpstr>
      <vt:lpstr>Revit Model Checker</vt:lpstr>
      <vt:lpstr>Solibri Model Checker</vt:lpstr>
      <vt:lpstr>Solibri Model Checker</vt:lpstr>
      <vt:lpstr>Solibri Model Checker</vt:lpstr>
      <vt:lpstr>Navisworks Manage</vt:lpstr>
      <vt:lpstr>Navisworks Manage</vt:lpstr>
      <vt:lpstr>PowerPoint Presentation</vt:lpstr>
      <vt:lpstr>PowerPoint Presentation</vt:lpstr>
      <vt:lpstr>Revit Model Checker</vt:lpstr>
      <vt:lpstr>Revit Model Checker</vt:lpstr>
      <vt:lpstr>Revit Model Checker</vt:lpstr>
      <vt:lpstr>Revit Model Checker</vt:lpstr>
      <vt:lpstr>Revit Model Checker</vt:lpstr>
      <vt:lpstr>Solibri Model Checker</vt:lpstr>
      <vt:lpstr>Solibri Model Checker</vt:lpstr>
      <vt:lpstr>Solibri Model Checker</vt:lpstr>
      <vt:lpstr>Solibri Model Checker</vt:lpstr>
      <vt:lpstr>Revit Model Checker</vt:lpstr>
      <vt:lpstr>Navisworks Manage</vt:lpstr>
      <vt:lpstr>Navisworks Manage</vt:lpstr>
      <vt:lpstr>Navisworks Manage</vt:lpstr>
      <vt:lpstr>Navisworks Manage</vt:lpstr>
      <vt:lpstr>PowerPoint Presentation</vt:lpstr>
      <vt:lpstr>Revit Model Checker</vt:lpstr>
      <vt:lpstr>Revit Model Checker</vt:lpstr>
      <vt:lpstr>Revit Model Checker</vt:lpstr>
      <vt:lpstr>Solibri Model Checker</vt:lpstr>
      <vt:lpstr>Solibri Model Checker</vt:lpstr>
      <vt:lpstr>Solibri Model Checker</vt:lpstr>
      <vt:lpstr>Navisworks Manage</vt:lpstr>
      <vt:lpstr>PowerPoint Presentation</vt:lpstr>
      <vt:lpstr>Revit Model Checker</vt:lpstr>
      <vt:lpstr>Revit Model Checker</vt:lpstr>
      <vt:lpstr>Revit Model Checker</vt:lpstr>
      <vt:lpstr>Solibri Model Checker</vt:lpstr>
      <vt:lpstr>PowerPoint Presentation</vt:lpstr>
      <vt:lpstr>Solibri Model Checker</vt:lpstr>
      <vt:lpstr>Navisworks Manage</vt:lpstr>
      <vt:lpstr>Navisworks Manage</vt:lpstr>
      <vt:lpstr>PowerPoint Presentation</vt:lpstr>
      <vt:lpstr>PowerPoint Presentation</vt:lpstr>
      <vt:lpstr>Revit Model Checker</vt:lpstr>
      <vt:lpstr>Solibri Model Checker</vt:lpstr>
      <vt:lpstr>PowerPoint Presentation</vt:lpstr>
      <vt:lpstr>Solibri Model Checker</vt:lpstr>
      <vt:lpstr>Navisworks Manage</vt:lpstr>
      <vt:lpstr>Navisworks Manage</vt:lpstr>
      <vt:lpstr>Navisworks Manage</vt:lpstr>
      <vt:lpstr>PowerPoint Presentation</vt:lpstr>
      <vt:lpstr>Revit Model Checker</vt:lpstr>
      <vt:lpstr>Solibri Model Checker</vt:lpstr>
      <vt:lpstr>Solibri Model Checker</vt:lpstr>
      <vt:lpstr>Navisworks Manage</vt:lpstr>
      <vt:lpstr>Revit Model Checker</vt:lpstr>
      <vt:lpstr>Solibri Model Checker</vt:lpstr>
      <vt:lpstr>Solibri Model Checker</vt:lpstr>
      <vt:lpstr>Navisworks Manage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Owen Slootweg</dc:creator>
  <cp:lastModifiedBy>Owen Slootweg</cp:lastModifiedBy>
  <cp:revision>30</cp:revision>
  <dcterms:created xsi:type="dcterms:W3CDTF">2018-10-11T09:05:26Z</dcterms:created>
  <dcterms:modified xsi:type="dcterms:W3CDTF">2018-10-15T10:04:43Z</dcterms:modified>
</cp:coreProperties>
</file>